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2.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theme/theme3.xml" ContentType="application/vnd.openxmlformats-officedocument.theme+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963" r:id="rId2"/>
    <p:sldMasterId id="2147484232" r:id="rId3"/>
    <p:sldMasterId id="2147484498" r:id="rId4"/>
  </p:sldMasterIdLst>
  <p:notesMasterIdLst>
    <p:notesMasterId r:id="rId36"/>
  </p:notesMasterIdLst>
  <p:handoutMasterIdLst>
    <p:handoutMasterId r:id="rId37"/>
  </p:handoutMasterIdLst>
  <p:sldIdLst>
    <p:sldId id="1843" r:id="rId5"/>
    <p:sldId id="1844" r:id="rId6"/>
    <p:sldId id="1845" r:id="rId7"/>
    <p:sldId id="1846" r:id="rId8"/>
    <p:sldId id="1847" r:id="rId9"/>
    <p:sldId id="1848" r:id="rId10"/>
    <p:sldId id="1849" r:id="rId11"/>
    <p:sldId id="1850" r:id="rId12"/>
    <p:sldId id="1851" r:id="rId13"/>
    <p:sldId id="1852" r:id="rId14"/>
    <p:sldId id="1853" r:id="rId15"/>
    <p:sldId id="1854" r:id="rId16"/>
    <p:sldId id="1855" r:id="rId17"/>
    <p:sldId id="1856" r:id="rId18"/>
    <p:sldId id="1857" r:id="rId19"/>
    <p:sldId id="1858" r:id="rId20"/>
    <p:sldId id="1859" r:id="rId21"/>
    <p:sldId id="1860" r:id="rId22"/>
    <p:sldId id="836" r:id="rId23"/>
    <p:sldId id="1873" r:id="rId24"/>
    <p:sldId id="1881" r:id="rId25"/>
    <p:sldId id="1874" r:id="rId26"/>
    <p:sldId id="1875" r:id="rId27"/>
    <p:sldId id="1876" r:id="rId28"/>
    <p:sldId id="1877" r:id="rId29"/>
    <p:sldId id="1879" r:id="rId30"/>
    <p:sldId id="1880" r:id="rId31"/>
    <p:sldId id="1878" r:id="rId32"/>
    <p:sldId id="1589" r:id="rId33"/>
    <p:sldId id="1861" r:id="rId34"/>
    <p:sldId id="186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pos="2026" userDrawn="1">
          <p15:clr>
            <a:srgbClr val="A4A3A4"/>
          </p15:clr>
        </p15:guide>
        <p15:guide id="7" pos="5654" userDrawn="1">
          <p15:clr>
            <a:srgbClr val="A4A3A4"/>
          </p15:clr>
        </p15:guide>
        <p15:guide id="8" orient="horz" pos="3974" userDrawn="1">
          <p15:clr>
            <a:srgbClr val="A4A3A4"/>
          </p15:clr>
        </p15:guide>
        <p15:guide id="9" pos="7287" userDrawn="1">
          <p15:clr>
            <a:srgbClr val="A4A3A4"/>
          </p15:clr>
        </p15:guide>
        <p15:guide id="10" pos="211" userDrawn="1">
          <p15:clr>
            <a:srgbClr val="A4A3A4"/>
          </p15:clr>
        </p15:guide>
        <p15:guide id="12" orient="horz" pos="346" userDrawn="1">
          <p15:clr>
            <a:srgbClr val="A4A3A4"/>
          </p15:clr>
        </p15:guide>
        <p15:guide id="15" orient="horz" pos="2160" userDrawn="1">
          <p15:clr>
            <a:srgbClr val="A4A3A4"/>
          </p15:clr>
        </p15:guide>
        <p15:guide id="16" orient="horz" pos="3521" userDrawn="1">
          <p15:clr>
            <a:srgbClr val="A4A3A4"/>
          </p15:clr>
        </p15:guide>
        <p15:guide id="17" pos="43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7D73BD-962A-1DBF-A09A-86BE3D7E01FA}" name="Marberry, Erin" initials="ME" userId="S::marbee@cds.state.mo.us::7a513d51-6dab-4d23-974d-a722744c321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uruballan Chelvam" initials="GC" lastIdx="3" clrIdx="0">
    <p:extLst>
      <p:ext uri="{19B8F6BF-5375-455C-9EA6-DF929625EA0E}">
        <p15:presenceInfo xmlns:p15="http://schemas.microsoft.com/office/powerpoint/2012/main" userId="5cbefa91e3fa670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C2DE"/>
    <a:srgbClr val="6AA8D9"/>
    <a:srgbClr val="1D8FCA"/>
    <a:srgbClr val="4A91B6"/>
    <a:srgbClr val="F2F2F2"/>
    <a:srgbClr val="F9F9F9"/>
    <a:srgbClr val="FBFBFB"/>
    <a:srgbClr val="FDFDFD"/>
    <a:srgbClr val="FFFFFF"/>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75911" autoAdjust="0"/>
  </p:normalViewPr>
  <p:slideViewPr>
    <p:cSldViewPr snapToGrid="0" showGuides="1">
      <p:cViewPr varScale="1">
        <p:scale>
          <a:sx n="96" d="100"/>
          <a:sy n="96" d="100"/>
        </p:scale>
        <p:origin x="354" y="72"/>
      </p:cViewPr>
      <p:guideLst>
        <p:guide pos="2026"/>
        <p:guide pos="5654"/>
        <p:guide orient="horz" pos="3974"/>
        <p:guide pos="7287"/>
        <p:guide pos="211"/>
        <p:guide orient="horz" pos="346"/>
        <p:guide orient="horz" pos="2160"/>
        <p:guide orient="horz" pos="3521"/>
        <p:guide pos="438"/>
      </p:guideLst>
    </p:cSldViewPr>
  </p:slideViewPr>
  <p:outlineViewPr>
    <p:cViewPr>
      <p:scale>
        <a:sx n="33" d="100"/>
        <a:sy n="33" d="100"/>
      </p:scale>
      <p:origin x="0" y="-218448"/>
    </p:cViewPr>
  </p:outlineViewPr>
  <p:notesTextViewPr>
    <p:cViewPr>
      <p:scale>
        <a:sx n="400" d="100"/>
        <a:sy n="400" d="100"/>
      </p:scale>
      <p:origin x="0" y="0"/>
    </p:cViewPr>
  </p:notesTextViewPr>
  <p:sorterViewPr>
    <p:cViewPr>
      <p:scale>
        <a:sx n="33" d="100"/>
        <a:sy n="33" d="100"/>
      </p:scale>
      <p:origin x="0" y="-50148"/>
    </p:cViewPr>
  </p:sorterViewPr>
  <p:notesViewPr>
    <p:cSldViewPr snapToGrid="0" showGuides="1">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Sheet1!$A$5</c:f>
              <c:strCache>
                <c:ptCount val="1"/>
                <c:pt idx="0">
                  <c:v>Amount Provided</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manualLayout>
                  <c:x val="2.2987891987678957E-3"/>
                  <c:y val="2.3814552791681143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6A9-498A-AEF7-538C2D00C2E3}"/>
                </c:ext>
              </c:extLst>
            </c:dLbl>
            <c:dLbl>
              <c:idx val="2"/>
              <c:layout>
                <c:manualLayout>
                  <c:x val="0"/>
                  <c:y val="-2.338183102852851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6A9-498A-AEF7-538C2D00C2E3}"/>
                </c:ext>
              </c:extLst>
            </c:dLbl>
            <c:dLbl>
              <c:idx val="4"/>
              <c:layout>
                <c:manualLayout>
                  <c:x val="-1.1493945993838583E-3"/>
                  <c:y val="-1.03919249015682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6A9-498A-AEF7-538C2D00C2E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cap="none" spc="0" baseline="0">
                    <a:ln w="0"/>
                    <a:solidFill>
                      <a:schemeClr val="tx1"/>
                    </a:solidFill>
                    <a:effectLst/>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spPr>
              <a:ln w="19050" cap="rnd">
                <a:solidFill>
                  <a:schemeClr val="tx1"/>
                </a:solidFill>
              </a:ln>
              <a:effectLst/>
            </c:spPr>
            <c:trendlineType val="linear"/>
            <c:dispRSqr val="0"/>
            <c:dispEq val="0"/>
          </c:trendline>
          <c:cat>
            <c:strRef>
              <c:f>Sheet1!$B$4:$H$4</c:f>
              <c:strCache>
                <c:ptCount val="7"/>
                <c:pt idx="0">
                  <c:v>FFY 2018</c:v>
                </c:pt>
                <c:pt idx="1">
                  <c:v>FFY 2019</c:v>
                </c:pt>
                <c:pt idx="2">
                  <c:v>FFY 2020</c:v>
                </c:pt>
                <c:pt idx="3">
                  <c:v>FFY 2021</c:v>
                </c:pt>
                <c:pt idx="4">
                  <c:v>FFY 2022</c:v>
                </c:pt>
                <c:pt idx="5">
                  <c:v>FFY 2023</c:v>
                </c:pt>
                <c:pt idx="6">
                  <c:v>FFY 2024</c:v>
                </c:pt>
              </c:strCache>
            </c:strRef>
          </c:cat>
          <c:val>
            <c:numRef>
              <c:f>Sheet1!$B$5:$H$5</c:f>
              <c:numCache>
                <c:formatCode>"$"#,##0</c:formatCode>
                <c:ptCount val="7"/>
                <c:pt idx="0">
                  <c:v>23024271</c:v>
                </c:pt>
                <c:pt idx="1">
                  <c:v>23896662</c:v>
                </c:pt>
                <c:pt idx="2">
                  <c:v>23662209</c:v>
                </c:pt>
                <c:pt idx="3">
                  <c:v>26163425</c:v>
                </c:pt>
                <c:pt idx="4">
                  <c:v>26567575</c:v>
                </c:pt>
                <c:pt idx="5">
                  <c:v>28367579</c:v>
                </c:pt>
                <c:pt idx="6">
                  <c:v>30033793</c:v>
                </c:pt>
              </c:numCache>
            </c:numRef>
          </c:val>
          <c:extLst>
            <c:ext xmlns:c16="http://schemas.microsoft.com/office/drawing/2014/chart" uri="{C3380CC4-5D6E-409C-BE32-E72D297353CC}">
              <c16:uniqueId val="{00000004-46A9-498A-AEF7-538C2D00C2E3}"/>
            </c:ext>
          </c:extLst>
        </c:ser>
        <c:ser>
          <c:idx val="1"/>
          <c:order val="1"/>
          <c:tx>
            <c:strRef>
              <c:f>Sheet1!$A$6</c:f>
              <c:strCache>
                <c:ptCount val="1"/>
                <c:pt idx="0">
                  <c:v>In-kind Listed in LAP</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Sheet1!$B$4:$H$4</c:f>
              <c:strCache>
                <c:ptCount val="7"/>
                <c:pt idx="0">
                  <c:v>FFY 2018</c:v>
                </c:pt>
                <c:pt idx="1">
                  <c:v>FFY 2019</c:v>
                </c:pt>
                <c:pt idx="2">
                  <c:v>FFY 2020</c:v>
                </c:pt>
                <c:pt idx="3">
                  <c:v>FFY 2021</c:v>
                </c:pt>
                <c:pt idx="4">
                  <c:v>FFY 2022</c:v>
                </c:pt>
                <c:pt idx="5">
                  <c:v>FFY 2023</c:v>
                </c:pt>
                <c:pt idx="6">
                  <c:v>FFY 2024</c:v>
                </c:pt>
              </c:strCache>
            </c:strRef>
          </c:cat>
          <c:val>
            <c:numRef>
              <c:f>Sheet1!$B$6:$H$6</c:f>
            </c:numRef>
          </c:val>
          <c:extLst>
            <c:ext xmlns:c16="http://schemas.microsoft.com/office/drawing/2014/chart" uri="{C3380CC4-5D6E-409C-BE32-E72D297353CC}">
              <c16:uniqueId val="{00000005-46A9-498A-AEF7-538C2D00C2E3}"/>
            </c:ext>
          </c:extLst>
        </c:ser>
        <c:ser>
          <c:idx val="2"/>
          <c:order val="2"/>
          <c:tx>
            <c:strRef>
              <c:f>Sheet1!$A$7</c:f>
              <c:strCache>
                <c:ptCount val="1"/>
                <c:pt idx="0">
                  <c:v>In-kind Remaining End of Year</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manualLayout>
                  <c:x val="9.1951567950715202E-3"/>
                  <c:y val="-9.525821116672457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6A9-498A-AEF7-538C2D00C2E3}"/>
                </c:ext>
              </c:extLst>
            </c:dLbl>
            <c:dLbl>
              <c:idx val="1"/>
              <c:layout>
                <c:manualLayout>
                  <c:x val="9.1951567950714994E-3"/>
                  <c:y val="-1.298990612696027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6A9-498A-AEF7-538C2D00C2E3}"/>
                </c:ext>
              </c:extLst>
            </c:dLbl>
            <c:dLbl>
              <c:idx val="2"/>
              <c:layout>
                <c:manualLayout>
                  <c:x val="1.1493945993839426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6A9-498A-AEF7-538C2D00C2E3}"/>
                </c:ext>
              </c:extLst>
            </c:dLbl>
            <c:dLbl>
              <c:idx val="3"/>
              <c:layout>
                <c:manualLayout>
                  <c:x val="1.1493945993838583E-3"/>
                  <c:y val="-5.195962450784299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6A9-498A-AEF7-538C2D00C2E3}"/>
                </c:ext>
              </c:extLst>
            </c:dLbl>
            <c:dLbl>
              <c:idx val="4"/>
              <c:layout>
                <c:manualLayout>
                  <c:x val="2.2987891987678007E-3"/>
                  <c:y val="-9.525821116672457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6A9-498A-AEF7-538C2D00C2E3}"/>
                </c:ext>
              </c:extLst>
            </c:dLbl>
            <c:dLbl>
              <c:idx val="5"/>
              <c:layout>
                <c:manualLayout>
                  <c:x val="2.2987891987677166E-3"/>
                  <c:y val="-9.525821116672457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6A9-498A-AEF7-538C2D00C2E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cap="none" spc="0" baseline="0">
                    <a:ln w="0"/>
                    <a:solidFill>
                      <a:schemeClr val="tx1"/>
                    </a:solidFill>
                    <a:effectLst/>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5"/>
                </a:solidFill>
              </a:ln>
              <a:effectLst/>
            </c:spPr>
            <c:trendlineType val="linear"/>
            <c:dispRSqr val="0"/>
            <c:dispEq val="0"/>
          </c:trendline>
          <c:cat>
            <c:strRef>
              <c:f>Sheet1!$B$4:$H$4</c:f>
              <c:strCache>
                <c:ptCount val="7"/>
                <c:pt idx="0">
                  <c:v>FFY 2018</c:v>
                </c:pt>
                <c:pt idx="1">
                  <c:v>FFY 2019</c:v>
                </c:pt>
                <c:pt idx="2">
                  <c:v>FFY 2020</c:v>
                </c:pt>
                <c:pt idx="3">
                  <c:v>FFY 2021</c:v>
                </c:pt>
                <c:pt idx="4">
                  <c:v>FFY 2022</c:v>
                </c:pt>
                <c:pt idx="5">
                  <c:v>FFY 2023</c:v>
                </c:pt>
                <c:pt idx="6">
                  <c:v>FFY 2024</c:v>
                </c:pt>
              </c:strCache>
            </c:strRef>
          </c:cat>
          <c:val>
            <c:numRef>
              <c:f>Sheet1!$B$7:$H$7</c:f>
              <c:numCache>
                <c:formatCode>"$"#,##0</c:formatCode>
                <c:ptCount val="7"/>
                <c:pt idx="0">
                  <c:v>2445018</c:v>
                </c:pt>
                <c:pt idx="1">
                  <c:v>1135388</c:v>
                </c:pt>
                <c:pt idx="2">
                  <c:v>1642224</c:v>
                </c:pt>
                <c:pt idx="3">
                  <c:v>654445</c:v>
                </c:pt>
                <c:pt idx="4">
                  <c:v>995212</c:v>
                </c:pt>
                <c:pt idx="5">
                  <c:v>706196</c:v>
                </c:pt>
              </c:numCache>
            </c:numRef>
          </c:val>
          <c:extLst>
            <c:ext xmlns:c16="http://schemas.microsoft.com/office/drawing/2014/chart" uri="{C3380CC4-5D6E-409C-BE32-E72D297353CC}">
              <c16:uniqueId val="{0000000D-46A9-498A-AEF7-538C2D00C2E3}"/>
            </c:ext>
          </c:extLst>
        </c:ser>
        <c:dLbls>
          <c:dLblPos val="inEnd"/>
          <c:showLegendKey val="0"/>
          <c:showVal val="1"/>
          <c:showCatName val="0"/>
          <c:showSerName val="0"/>
          <c:showPercent val="0"/>
          <c:showBubbleSize val="0"/>
        </c:dLbls>
        <c:gapWidth val="100"/>
        <c:overlap val="-24"/>
        <c:axId val="691005928"/>
        <c:axId val="691003768"/>
      </c:barChart>
      <c:catAx>
        <c:axId val="69100592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691003768"/>
        <c:crosses val="autoZero"/>
        <c:auto val="1"/>
        <c:lblAlgn val="ctr"/>
        <c:lblOffset val="100"/>
        <c:noMultiLvlLbl val="0"/>
      </c:catAx>
      <c:valAx>
        <c:axId val="691003768"/>
        <c:scaling>
          <c:orientation val="minMax"/>
          <c:max val="31000000"/>
          <c:min val="0"/>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691005928"/>
        <c:crosses val="autoZero"/>
        <c:crossBetween val="between"/>
        <c:majorUnit val="300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37CCBA-3ED1-4B7D-8F3E-DE824A6F18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a:extLst>
              <a:ext uri="{FF2B5EF4-FFF2-40B4-BE49-F238E27FC236}">
                <a16:creationId xmlns:a16="http://schemas.microsoft.com/office/drawing/2014/main" id="{D54F2CF0-B0FF-4583-A84D-FCC4B7103E0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FCEDD6-3C34-4371-8E79-A286124EF8A8}" type="datetimeFigureOut">
              <a:rPr lang="en-MY" smtClean="0"/>
              <a:t>8/7/2024</a:t>
            </a:fld>
            <a:endParaRPr lang="en-MY"/>
          </a:p>
        </p:txBody>
      </p:sp>
      <p:sp>
        <p:nvSpPr>
          <p:cNvPr id="4" name="Footer Placeholder 3">
            <a:extLst>
              <a:ext uri="{FF2B5EF4-FFF2-40B4-BE49-F238E27FC236}">
                <a16:creationId xmlns:a16="http://schemas.microsoft.com/office/drawing/2014/main" id="{BB215979-DF4C-464D-9380-D6E2EDC757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5" name="Slide Number Placeholder 4">
            <a:extLst>
              <a:ext uri="{FF2B5EF4-FFF2-40B4-BE49-F238E27FC236}">
                <a16:creationId xmlns:a16="http://schemas.microsoft.com/office/drawing/2014/main" id="{C340E462-7474-470E-8024-30E0E0F9D93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065BEC-157F-4808-81DE-1656B731729B}" type="slidenum">
              <a:rPr lang="en-MY" smtClean="0"/>
              <a:t>‹#›</a:t>
            </a:fld>
            <a:endParaRPr lang="en-MY"/>
          </a:p>
        </p:txBody>
      </p:sp>
    </p:spTree>
    <p:extLst>
      <p:ext uri="{BB962C8B-B14F-4D97-AF65-F5344CB8AC3E}">
        <p14:creationId xmlns:p14="http://schemas.microsoft.com/office/powerpoint/2010/main" val="1680691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66FCF-8223-49A0-8AD4-07836B35FAE5}" type="datetimeFigureOut">
              <a:rPr lang="en-MY" smtClean="0"/>
              <a:t>8/7/2024</a:t>
            </a:fld>
            <a:endParaRPr lang="en-M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6CAA8-8B9F-4696-96C3-CF58CA8A4623}" type="slidenum">
              <a:rPr lang="en-MY" smtClean="0"/>
              <a:t>‹#›</a:t>
            </a:fld>
            <a:endParaRPr lang="en-MY"/>
          </a:p>
        </p:txBody>
      </p:sp>
    </p:spTree>
    <p:extLst>
      <p:ext uri="{BB962C8B-B14F-4D97-AF65-F5344CB8AC3E}">
        <p14:creationId xmlns:p14="http://schemas.microsoft.com/office/powerpoint/2010/main" val="594821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F6CAA8-8B9F-4696-96C3-CF58CA8A4623}" type="slidenum">
              <a:rPr lang="en-MY" smtClean="0"/>
              <a:t>1</a:t>
            </a:fld>
            <a:endParaRPr lang="en-MY"/>
          </a:p>
        </p:txBody>
      </p:sp>
    </p:spTree>
    <p:extLst>
      <p:ext uri="{BB962C8B-B14F-4D97-AF65-F5344CB8AC3E}">
        <p14:creationId xmlns:p14="http://schemas.microsoft.com/office/powerpoint/2010/main" val="1756340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third trimester.)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Postpartum women, following birth or end of pregnancy, who are not breastfeeding are eligible </a:t>
            </a:r>
            <a:r>
              <a:rPr lang="en-US" b="1" dirty="0"/>
              <a:t>CLICK</a:t>
            </a:r>
            <a:r>
              <a:rPr lang="en-US" dirty="0"/>
              <a:t> for up to 6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NEXT SLIDE</a:t>
            </a:r>
          </a:p>
          <a:p>
            <a:endParaRPr lang="en-US" dirty="0"/>
          </a:p>
        </p:txBody>
      </p:sp>
      <p:sp>
        <p:nvSpPr>
          <p:cNvPr id="4" name="Slide Number Placeholder 3"/>
          <p:cNvSpPr>
            <a:spLocks noGrp="1"/>
          </p:cNvSpPr>
          <p:nvPr>
            <p:ph type="sldNum" sz="quarter" idx="5"/>
          </p:nvPr>
        </p:nvSpPr>
        <p:spPr/>
        <p:txBody>
          <a:bodyPr/>
          <a:lstStyle/>
          <a:p>
            <a:fld id="{D3F6CAA8-8B9F-4696-96C3-CF58CA8A4623}" type="slidenum">
              <a:rPr lang="en-MY" smtClean="0"/>
              <a:t>10</a:t>
            </a:fld>
            <a:endParaRPr lang="en-MY"/>
          </a:p>
        </p:txBody>
      </p:sp>
    </p:spTree>
    <p:extLst>
      <p:ext uri="{BB962C8B-B14F-4D97-AF65-F5344CB8AC3E}">
        <p14:creationId xmlns:p14="http://schemas.microsoft.com/office/powerpoint/2010/main" val="1424121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up to six months)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Fully or mostly breastfeeding women </a:t>
            </a:r>
            <a:r>
              <a:rPr lang="en-US" b="1" dirty="0"/>
              <a:t>CLICK </a:t>
            </a:r>
            <a:r>
              <a:rPr lang="en-US" dirty="0"/>
              <a:t>up to their child’s first birthday.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fld id="{D3F6CAA8-8B9F-4696-96C3-CF58CA8A4623}" type="slidenum">
              <a:rPr lang="en-MY" smtClean="0"/>
              <a:t>11</a:t>
            </a:fld>
            <a:endParaRPr lang="en-MY"/>
          </a:p>
        </p:txBody>
      </p:sp>
    </p:spTree>
    <p:extLst>
      <p:ext uri="{BB962C8B-B14F-4D97-AF65-F5344CB8AC3E}">
        <p14:creationId xmlns:p14="http://schemas.microsoft.com/office/powerpoint/2010/main" val="2302298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 to their child’s first birthday.)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Infants </a:t>
            </a:r>
            <a:r>
              <a:rPr lang="en-US" b="1" dirty="0"/>
              <a:t>CLICK</a:t>
            </a:r>
            <a:r>
              <a:rPr lang="en-US" dirty="0"/>
              <a:t> up to their first birthday. </a:t>
            </a:r>
          </a:p>
          <a:p>
            <a:endParaRPr lang="en-US" dirty="0"/>
          </a:p>
        </p:txBody>
      </p:sp>
      <p:sp>
        <p:nvSpPr>
          <p:cNvPr id="4" name="Slide Number Placeholder 3"/>
          <p:cNvSpPr>
            <a:spLocks noGrp="1"/>
          </p:cNvSpPr>
          <p:nvPr>
            <p:ph type="sldNum" sz="quarter" idx="5"/>
          </p:nvPr>
        </p:nvSpPr>
        <p:spPr/>
        <p:txBody>
          <a:bodyPr/>
          <a:lstStyle/>
          <a:p>
            <a:fld id="{D3F6CAA8-8B9F-4696-96C3-CF58CA8A4623}" type="slidenum">
              <a:rPr lang="en-MY" smtClean="0"/>
              <a:t>12</a:t>
            </a:fld>
            <a:endParaRPr lang="en-MY"/>
          </a:p>
        </p:txBody>
      </p:sp>
    </p:spTree>
    <p:extLst>
      <p:ext uri="{BB962C8B-B14F-4D97-AF65-F5344CB8AC3E}">
        <p14:creationId xmlns:p14="http://schemas.microsoft.com/office/powerpoint/2010/main" val="989010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 to their first birthday.)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children up to their 5</a:t>
            </a:r>
            <a:r>
              <a:rPr lang="en-US" baseline="30000" dirty="0"/>
              <a:t>th</a:t>
            </a:r>
            <a:r>
              <a:rPr lang="en-US" dirty="0"/>
              <a:t> birthday.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Individuals must also live or work in Missouri. If someone lives in a neighboring state but it is more convenient to shop or go to a WIC office in Missouri, they are allowed to sign up for WIC in Missouri. However, they can only participate in WIC in one state, so if they are enrolled in Missouri they cannot enroll in the state in which they live. Also, WIC is not part of the public charge rule which prohibits participation to non-U.S. citizens. Individuals do NOT have to be a citizen to qualify for the program. </a:t>
            </a:r>
          </a:p>
          <a:p>
            <a:endParaRPr lang="en-US" dirty="0"/>
          </a:p>
          <a:p>
            <a:r>
              <a:rPr lang="en-US" b="1" dirty="0"/>
              <a:t>NEXT SLIDE</a:t>
            </a:r>
          </a:p>
          <a:p>
            <a:endParaRPr lang="en-US" dirty="0"/>
          </a:p>
        </p:txBody>
      </p:sp>
      <p:sp>
        <p:nvSpPr>
          <p:cNvPr id="4" name="Slide Number Placeholder 3"/>
          <p:cNvSpPr>
            <a:spLocks noGrp="1"/>
          </p:cNvSpPr>
          <p:nvPr>
            <p:ph type="sldNum" sz="quarter" idx="5"/>
          </p:nvPr>
        </p:nvSpPr>
        <p:spPr/>
        <p:txBody>
          <a:bodyPr/>
          <a:lstStyle/>
          <a:p>
            <a:fld id="{D3F6CAA8-8B9F-4696-96C3-CF58CA8A4623}" type="slidenum">
              <a:rPr lang="en-MY" smtClean="0"/>
              <a:t>13</a:t>
            </a:fld>
            <a:endParaRPr lang="en-MY"/>
          </a:p>
        </p:txBody>
      </p:sp>
    </p:spTree>
    <p:extLst>
      <p:ext uri="{BB962C8B-B14F-4D97-AF65-F5344CB8AC3E}">
        <p14:creationId xmlns:p14="http://schemas.microsoft.com/office/powerpoint/2010/main" val="3926594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a:t>The income threshold is higher than expected, being at or below 185% of the federal poverty line. I believe this is the same threshold as the Office of Childhood’s subsidy and safe cribs programs. This slide shows the current income guidelines to be eligible. In WIC, pregnant women may count as 2 household members when determining income eligibility.</a:t>
            </a:r>
          </a:p>
          <a:p>
            <a:pPr defTabSz="949478">
              <a:defRPr/>
            </a:pPr>
            <a:endParaRPr lang="en-US" dirty="0"/>
          </a:p>
          <a:p>
            <a:pPr defTabSz="949478">
              <a:defRPr/>
            </a:pPr>
            <a:r>
              <a:rPr lang="en-US" dirty="0"/>
              <a:t>To help put it in perspective, the Supplemental Nutrition Assistance Program or SNAP program operates at 130% of the poverty level. Therefore, individuals who qualify for SNAP, the Temporary Assistance for Needy Families or TANF program and qualifying MO HealthNet programs are adjunctively eligible to be on WIC as long as they meet the women, infant or child category.</a:t>
            </a:r>
          </a:p>
          <a:p>
            <a:endParaRPr lang="en-US" dirty="0"/>
          </a:p>
          <a:p>
            <a:r>
              <a:rPr lang="en-US" b="1" dirty="0"/>
              <a:t>NEXT SLIDE</a:t>
            </a:r>
          </a:p>
          <a:p>
            <a:endParaRPr lang="en-US" dirty="0"/>
          </a:p>
        </p:txBody>
      </p:sp>
      <p:sp>
        <p:nvSpPr>
          <p:cNvPr id="4" name="Slide Number Placeholder 3"/>
          <p:cNvSpPr>
            <a:spLocks noGrp="1"/>
          </p:cNvSpPr>
          <p:nvPr>
            <p:ph type="sldNum" sz="quarter" idx="10"/>
          </p:nvPr>
        </p:nvSpPr>
        <p:spPr/>
        <p:txBody>
          <a:bodyPr/>
          <a:lstStyle/>
          <a:p>
            <a:fld id="{D3F6CAA8-8B9F-4696-96C3-CF58CA8A4623}" type="slidenum">
              <a:rPr lang="en-MY" smtClean="0"/>
              <a:t>14</a:t>
            </a:fld>
            <a:endParaRPr lang="en-MY"/>
          </a:p>
        </p:txBody>
      </p:sp>
    </p:spTree>
    <p:extLst>
      <p:ext uri="{BB962C8B-B14F-4D97-AF65-F5344CB8AC3E}">
        <p14:creationId xmlns:p14="http://schemas.microsoft.com/office/powerpoint/2010/main" val="1379350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step to determining eligibility is the completion of a health and nutritional assessment to determine eligibility as required by federal guidelines and the Missouri WIC program. Determination of risk must be based on the height and weight of the participant, the result of a blood draw to determine if medical factors like diabetes or iron deficiency are prevalent and an overall nutrition assessment including screening for immunizations and health history. These assessments and screenings provide the guidance to personalize nutrition education, health care referrals and a food package tailored for each WIC participant.</a:t>
            </a:r>
          </a:p>
          <a:p>
            <a:endParaRPr lang="en-US" dirty="0"/>
          </a:p>
          <a:p>
            <a:r>
              <a:rPr lang="en-US" b="1" dirty="0"/>
              <a:t>NEXT SLIDE</a:t>
            </a:r>
          </a:p>
          <a:p>
            <a:endParaRPr lang="en-US" dirty="0"/>
          </a:p>
        </p:txBody>
      </p:sp>
      <p:sp>
        <p:nvSpPr>
          <p:cNvPr id="4" name="Slide Number Placeholder 3"/>
          <p:cNvSpPr>
            <a:spLocks noGrp="1"/>
          </p:cNvSpPr>
          <p:nvPr>
            <p:ph type="sldNum" sz="quarter" idx="5"/>
          </p:nvPr>
        </p:nvSpPr>
        <p:spPr/>
        <p:txBody>
          <a:bodyPr/>
          <a:lstStyle/>
          <a:p>
            <a:fld id="{D3F6CAA8-8B9F-4696-96C3-CF58CA8A4623}" type="slidenum">
              <a:rPr lang="en-MY" smtClean="0"/>
              <a:t>15</a:t>
            </a:fld>
            <a:endParaRPr lang="en-MY"/>
          </a:p>
        </p:txBody>
      </p:sp>
    </p:spTree>
    <p:extLst>
      <p:ext uri="{BB962C8B-B14F-4D97-AF65-F5344CB8AC3E}">
        <p14:creationId xmlns:p14="http://schemas.microsoft.com/office/powerpoint/2010/main" val="966577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part of WIC benefits offered is the breastfeeding education and support. </a:t>
            </a:r>
          </a:p>
          <a:p>
            <a:r>
              <a:rPr lang="en-US" dirty="0"/>
              <a:t>Breastfeeding is the preferred choice for feeding infants according to the American Academy of Pediatrics. WIC mothers who choose to breastfeed are provided information and support through counseling and educational resources, they can receive breast pumps and breastfeeding accessories to help support the initiation AND continuation of breastfeeding. Those who fully breastfeed their infants receive an enhanced food package and can stay on the program until their child’s first birthday. </a:t>
            </a:r>
          </a:p>
          <a:p>
            <a:r>
              <a:rPr lang="en-US" dirty="0"/>
              <a:t>Some WIC local agencies utilize other programs to assist breastfeeding participants. The Breastfeeding Friendly WIC Local Agency Program identifies agencies implementing evidence-based strategies for optimal breastfeeding support and the Breastfeeding Peer Counseling Program provides peer counseling support to breastfeeding mothers. These are just a few highlights of the breastfeeding support WIC provides to participants.</a:t>
            </a:r>
          </a:p>
          <a:p>
            <a:endParaRPr lang="en-US" dirty="0"/>
          </a:p>
          <a:p>
            <a:r>
              <a:rPr lang="en-US" b="1" dirty="0"/>
              <a:t>NEXT SLIDE</a:t>
            </a:r>
          </a:p>
          <a:p>
            <a:endParaRPr lang="en-US" dirty="0"/>
          </a:p>
        </p:txBody>
      </p:sp>
      <p:sp>
        <p:nvSpPr>
          <p:cNvPr id="4" name="Slide Number Placeholder 3"/>
          <p:cNvSpPr>
            <a:spLocks noGrp="1"/>
          </p:cNvSpPr>
          <p:nvPr>
            <p:ph type="sldNum" sz="quarter" idx="10"/>
          </p:nvPr>
        </p:nvSpPr>
        <p:spPr/>
        <p:txBody>
          <a:bodyPr/>
          <a:lstStyle/>
          <a:p>
            <a:fld id="{D3F6CAA8-8B9F-4696-96C3-CF58CA8A4623}" type="slidenum">
              <a:rPr lang="en-MY" smtClean="0"/>
              <a:t>16</a:t>
            </a:fld>
            <a:endParaRPr lang="en-MY"/>
          </a:p>
        </p:txBody>
      </p:sp>
    </p:spTree>
    <p:extLst>
      <p:ext uri="{BB962C8B-B14F-4D97-AF65-F5344CB8AC3E}">
        <p14:creationId xmlns:p14="http://schemas.microsoft.com/office/powerpoint/2010/main" val="2744002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Missouri WIC program makes improvements in a continual fashion in order to make the program better for our participants. Some of the more recent improvements include: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Moving to an electronic benefits transfer or EBT card in the fall of 2020. This card gave </a:t>
            </a:r>
            <a:r>
              <a:rPr lang="en-US" baseline="0" dirty="0"/>
              <a:t>WIC participants more convenience and flexibility by having food benefits of everyone living in the same household loaded onto the same card and allowing benefits to be redeemed throughout the entire month; not all at once. This allows participants can grab what they need, maximizing benefit redemption. The WIC card also provides more privacy and reduces the stigma of “needing government help” with only a  personal identification number or PIN needed to redeem benefits, ensuring more children are fed healthy and nutritious foods. The WIC card is being updated in early 2025 to provide </a:t>
            </a:r>
            <a:r>
              <a:rPr lang="en-US" dirty="0"/>
              <a:t>MORE convenience for participants and retailers by decreasing card errors at the register, allowing benefits to be redeemed in real-time and allowing for future remote services! </a:t>
            </a:r>
          </a:p>
          <a:p>
            <a:endParaRPr lang="en-US" baseline="0" dirty="0"/>
          </a:p>
          <a:p>
            <a:r>
              <a:rPr lang="en-US" baseline="0" dirty="0"/>
              <a:t>Also in the fall of 2020 a FREE smartphone application was released to help participants shop for WIC foods. </a:t>
            </a:r>
            <a:r>
              <a:rPr lang="en-US" dirty="0"/>
              <a:t>This</a:t>
            </a:r>
            <a:r>
              <a:rPr lang="en-US" baseline="0" dirty="0"/>
              <a:t> is a free smart phone application, or app, that can be downloaded from the Apple Store or Google Play. Anyone can download the app and have access to cooking tips, yummy recipes and life hacks, but WIC participants get additional benefits. Participants can register their WIC card and have 24-hour access to their benefits. They also get access to their benefit purchase history of the previous three months. Some participants will receive appointment reminders through the app. There are also three calculators to help monitor the amount of cereal, produce and whole grains a participant can purchase with benefits each month and a scan barcode feature, letting them know if an item is WIC-approved. </a:t>
            </a:r>
          </a:p>
          <a:p>
            <a:endParaRPr lang="en-US" dirty="0"/>
          </a:p>
          <a:p>
            <a:r>
              <a:rPr lang="en-US" dirty="0"/>
              <a:t>In October 2022 an updated approved food list was released containing over 700 more items for participants to purchase using benefits. These items includes name brand cereal, string cheese and yogurt tubes, which have been very popular with participants. The food list is on the</a:t>
            </a:r>
            <a:r>
              <a:rPr lang="en-US" baseline="0" dirty="0"/>
              <a:t> Missouri WIC website, </a:t>
            </a:r>
            <a:r>
              <a:rPr lang="en-US" baseline="0" dirty="0" err="1"/>
              <a:t>WIC.Mo.Gov</a:t>
            </a:r>
            <a:r>
              <a:rPr lang="en-US" baseline="0" dirty="0"/>
              <a:t>, and on the WICShopper app. It is important to note here, that all participants are provided a tailored benefit package to fit their status and nutritional need. Therefore, not all participants are issued every food item on the list. The updated food list adds to the value of the program by providing additional varieties of preferred nutritious food for participants to choose from. </a:t>
            </a:r>
          </a:p>
          <a:p>
            <a:endParaRPr lang="en-US" dirty="0"/>
          </a:p>
          <a:p>
            <a:r>
              <a:rPr lang="en-US" dirty="0"/>
              <a:t>In 2023 the first WIC mobile units began to accept participants. Now, four WIC local agencies have a “WIC on wheels” mobile unit that is moved to different locations in their county to conduct WIC appointments. This new feature adds great value to the accessibility of the program. WIC is coming to the participants! The mobile units in Saline and Taney County were the first in the state, followed by Christian and Stone County. So far, the use of mobile units has been well received and we hope more agencies will operate this type of clinic in the future.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final improvement began this year, 2024. The WIC shopping assistant is a new position designed to help participants learn how to shop for WIC items in the store! Participants will be able to request to shop with a WIC employee who will teach them how to locate WIC-approved items in the store, use the WICShopper app and checkout with the WIC card. This new position is still in the pilot stage and currently only offered in one county, but preliminary results are great, and we hope to have this available at more agencies over the next two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NEXT SLIDE</a:t>
            </a:r>
          </a:p>
          <a:p>
            <a:endParaRPr lang="en-US" dirty="0"/>
          </a:p>
          <a:p>
            <a:endParaRPr lang="en-US" dirty="0"/>
          </a:p>
        </p:txBody>
      </p:sp>
      <p:sp>
        <p:nvSpPr>
          <p:cNvPr id="4" name="Slide Number Placeholder 3"/>
          <p:cNvSpPr>
            <a:spLocks noGrp="1"/>
          </p:cNvSpPr>
          <p:nvPr>
            <p:ph type="sldNum" sz="quarter" idx="5"/>
          </p:nvPr>
        </p:nvSpPr>
        <p:spPr/>
        <p:txBody>
          <a:bodyPr/>
          <a:lstStyle/>
          <a:p>
            <a:fld id="{D3F6CAA8-8B9F-4696-96C3-CF58CA8A4623}" type="slidenum">
              <a:rPr lang="en-MY" smtClean="0"/>
              <a:t>17</a:t>
            </a:fld>
            <a:endParaRPr lang="en-MY"/>
          </a:p>
        </p:txBody>
      </p:sp>
    </p:spTree>
    <p:extLst>
      <p:ext uri="{BB962C8B-B14F-4D97-AF65-F5344CB8AC3E}">
        <p14:creationId xmlns:p14="http://schemas.microsoft.com/office/powerpoint/2010/main" val="3571106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Segoe UI" panose="020B0502040204020203" pitchFamily="34" charset="0"/>
              </a:rPr>
              <a:t>A final piece I want to talk about that aims to increase the awareness of the WIC program and ultimately the participation numbers of WIC, is the collaborations we have with other organizations.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Segoe UI" panose="020B0502040204020203" pitchFamily="34" charset="0"/>
              </a:rPr>
              <a:t>Collaborations can be a simple sharing of information and referrals or set mutual goals to help everyone succeed in helping those in need. We serve the same population in Missouri, working together will ensure more get the assistance they need to thrive.</a:t>
            </a:r>
            <a:br>
              <a:rPr lang="en-US" sz="1200" dirty="0">
                <a:latin typeface="Segoe UI" panose="020B0502040204020203" pitchFamily="34" charset="0"/>
              </a:rPr>
            </a:br>
            <a:endParaRPr lang="en-US" sz="1200"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D3F6CAA8-8B9F-4696-96C3-CF58CA8A4623}" type="slidenum">
              <a:rPr lang="en-MY" smtClean="0"/>
              <a:t>18</a:t>
            </a:fld>
            <a:endParaRPr lang="en-MY"/>
          </a:p>
        </p:txBody>
      </p:sp>
    </p:spTree>
    <p:extLst>
      <p:ext uri="{BB962C8B-B14F-4D97-AF65-F5344CB8AC3E}">
        <p14:creationId xmlns:p14="http://schemas.microsoft.com/office/powerpoint/2010/main" val="564959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F6CAA8-8B9F-4696-96C3-CF58CA8A4623}" type="slidenum">
              <a:rPr lang="en-MY" smtClean="0"/>
              <a:t>19</a:t>
            </a:fld>
            <a:endParaRPr lang="en-MY"/>
          </a:p>
        </p:txBody>
      </p:sp>
    </p:spTree>
    <p:extLst>
      <p:ext uri="{BB962C8B-B14F-4D97-AF65-F5344CB8AC3E}">
        <p14:creationId xmlns:p14="http://schemas.microsoft.com/office/powerpoint/2010/main" val="2629707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a:p>
            <a:pPr defTabSz="931774">
              <a:defRPr/>
            </a:pPr>
            <a:r>
              <a:rPr lang="en-US" b="1" dirty="0"/>
              <a:t>Next Slide</a:t>
            </a:r>
          </a:p>
          <a:p>
            <a:endParaRPr lang="en-US" dirty="0"/>
          </a:p>
        </p:txBody>
      </p:sp>
      <p:sp>
        <p:nvSpPr>
          <p:cNvPr id="4" name="Slide Number Placeholder 3"/>
          <p:cNvSpPr>
            <a:spLocks noGrp="1"/>
          </p:cNvSpPr>
          <p:nvPr>
            <p:ph type="sldNum" sz="quarter" idx="5"/>
          </p:nvPr>
        </p:nvSpPr>
        <p:spPr/>
        <p:txBody>
          <a:bodyPr/>
          <a:lstStyle/>
          <a:p>
            <a:fld id="{D3F6CAA8-8B9F-4696-96C3-CF58CA8A4623}" type="slidenum">
              <a:rPr lang="en-MY" smtClean="0"/>
              <a:t>2</a:t>
            </a:fld>
            <a:endParaRPr lang="en-MY"/>
          </a:p>
        </p:txBody>
      </p:sp>
    </p:spTree>
    <p:extLst>
      <p:ext uri="{BB962C8B-B14F-4D97-AF65-F5344CB8AC3E}">
        <p14:creationId xmlns:p14="http://schemas.microsoft.com/office/powerpoint/2010/main" val="3596534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F6CAA8-8B9F-4696-96C3-CF58CA8A4623}" type="slidenum">
              <a:rPr lang="en-MY" smtClean="0"/>
              <a:t>20</a:t>
            </a:fld>
            <a:endParaRPr lang="en-MY"/>
          </a:p>
        </p:txBody>
      </p:sp>
    </p:spTree>
    <p:extLst>
      <p:ext uri="{BB962C8B-B14F-4D97-AF65-F5344CB8AC3E}">
        <p14:creationId xmlns:p14="http://schemas.microsoft.com/office/powerpoint/2010/main" val="3726945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F6CAA8-8B9F-4696-96C3-CF58CA8A4623}" type="slidenum">
              <a:rPr lang="en-MY" smtClean="0"/>
              <a:t>21</a:t>
            </a:fld>
            <a:endParaRPr lang="en-MY"/>
          </a:p>
        </p:txBody>
      </p:sp>
    </p:spTree>
    <p:extLst>
      <p:ext uri="{BB962C8B-B14F-4D97-AF65-F5344CB8AC3E}">
        <p14:creationId xmlns:p14="http://schemas.microsoft.com/office/powerpoint/2010/main" val="2319732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F6CAA8-8B9F-4696-96C3-CF58CA8A4623}" type="slidenum">
              <a:rPr lang="en-MY" smtClean="0"/>
              <a:t>22</a:t>
            </a:fld>
            <a:endParaRPr lang="en-MY"/>
          </a:p>
        </p:txBody>
      </p:sp>
    </p:spTree>
    <p:extLst>
      <p:ext uri="{BB962C8B-B14F-4D97-AF65-F5344CB8AC3E}">
        <p14:creationId xmlns:p14="http://schemas.microsoft.com/office/powerpoint/2010/main" val="2239698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F6CAA8-8B9F-4696-96C3-CF58CA8A4623}" type="slidenum">
              <a:rPr lang="en-MY" smtClean="0"/>
              <a:t>23</a:t>
            </a:fld>
            <a:endParaRPr lang="en-MY"/>
          </a:p>
        </p:txBody>
      </p:sp>
    </p:spTree>
    <p:extLst>
      <p:ext uri="{BB962C8B-B14F-4D97-AF65-F5344CB8AC3E}">
        <p14:creationId xmlns:p14="http://schemas.microsoft.com/office/powerpoint/2010/main" val="1417505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F6CAA8-8B9F-4696-96C3-CF58CA8A4623}" type="slidenum">
              <a:rPr lang="en-MY" smtClean="0"/>
              <a:t>24</a:t>
            </a:fld>
            <a:endParaRPr lang="en-MY"/>
          </a:p>
        </p:txBody>
      </p:sp>
    </p:spTree>
    <p:extLst>
      <p:ext uri="{BB962C8B-B14F-4D97-AF65-F5344CB8AC3E}">
        <p14:creationId xmlns:p14="http://schemas.microsoft.com/office/powerpoint/2010/main" val="3409992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NEXT SLIDE</a:t>
            </a:r>
          </a:p>
          <a:p>
            <a:endParaRPr lang="en-US" dirty="0"/>
          </a:p>
        </p:txBody>
      </p:sp>
      <p:sp>
        <p:nvSpPr>
          <p:cNvPr id="4" name="Slide Number Placeholder 3"/>
          <p:cNvSpPr>
            <a:spLocks noGrp="1"/>
          </p:cNvSpPr>
          <p:nvPr>
            <p:ph type="sldNum" sz="quarter" idx="10"/>
          </p:nvPr>
        </p:nvSpPr>
        <p:spPr/>
        <p:txBody>
          <a:bodyPr/>
          <a:lstStyle/>
          <a:p>
            <a:fld id="{D3F6CAA8-8B9F-4696-96C3-CF58CA8A4623}" type="slidenum">
              <a:rPr lang="en-MY" smtClean="0"/>
              <a:t>25</a:t>
            </a:fld>
            <a:endParaRPr lang="en-MY"/>
          </a:p>
        </p:txBody>
      </p:sp>
    </p:spTree>
    <p:extLst>
      <p:ext uri="{BB962C8B-B14F-4D97-AF65-F5344CB8AC3E}">
        <p14:creationId xmlns:p14="http://schemas.microsoft.com/office/powerpoint/2010/main" val="1077253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F6CAA8-8B9F-4696-96C3-CF58CA8A4623}" type="slidenum">
              <a:rPr lang="en-MY" smtClean="0"/>
              <a:t>26</a:t>
            </a:fld>
            <a:endParaRPr lang="en-MY"/>
          </a:p>
        </p:txBody>
      </p:sp>
    </p:spTree>
    <p:extLst>
      <p:ext uri="{BB962C8B-B14F-4D97-AF65-F5344CB8AC3E}">
        <p14:creationId xmlns:p14="http://schemas.microsoft.com/office/powerpoint/2010/main" val="158232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F6CAA8-8B9F-4696-96C3-CF58CA8A4623}" type="slidenum">
              <a:rPr lang="en-MY" smtClean="0"/>
              <a:t>29</a:t>
            </a:fld>
            <a:endParaRPr lang="en-MY"/>
          </a:p>
        </p:txBody>
      </p:sp>
    </p:spTree>
    <p:extLst>
      <p:ext uri="{BB962C8B-B14F-4D97-AF65-F5344CB8AC3E}">
        <p14:creationId xmlns:p14="http://schemas.microsoft.com/office/powerpoint/2010/main" val="356425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taking time today to learn about the Missouri WIC program. Do you have any questions?</a:t>
            </a:r>
          </a:p>
          <a:p>
            <a:endParaRPr lang="en-US" dirty="0"/>
          </a:p>
          <a:p>
            <a:r>
              <a:rPr lang="en-US" b="1" dirty="0"/>
              <a:t>NEXT SLIDE after the last question and a final thank you!</a:t>
            </a:r>
          </a:p>
        </p:txBody>
      </p:sp>
      <p:sp>
        <p:nvSpPr>
          <p:cNvPr id="4" name="Slide Number Placeholder 3"/>
          <p:cNvSpPr>
            <a:spLocks noGrp="1"/>
          </p:cNvSpPr>
          <p:nvPr>
            <p:ph type="sldNum" sz="quarter" idx="5"/>
          </p:nvPr>
        </p:nvSpPr>
        <p:spPr/>
        <p:txBody>
          <a:bodyPr/>
          <a:lstStyle/>
          <a:p>
            <a:fld id="{D3F6CAA8-8B9F-4696-96C3-CF58CA8A4623}" type="slidenum">
              <a:rPr lang="en-MY" smtClean="0"/>
              <a:t>30</a:t>
            </a:fld>
            <a:endParaRPr lang="en-MY"/>
          </a:p>
        </p:txBody>
      </p:sp>
    </p:spTree>
    <p:extLst>
      <p:ext uri="{BB962C8B-B14F-4D97-AF65-F5344CB8AC3E}">
        <p14:creationId xmlns:p14="http://schemas.microsoft.com/office/powerpoint/2010/main" val="2764512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This program is 100% federally funded by the United States Department of Agriculture, Food and Nutrition Service and is administered throughout the United States. </a:t>
            </a:r>
          </a:p>
          <a:p>
            <a:pPr defTabSz="931774">
              <a:defRPr/>
            </a:pPr>
            <a:r>
              <a:rPr lang="en-US" dirty="0"/>
              <a:t>Missouri WIC has been administered by the Department of Health and Senior Services since 1974, for 50 years!</a:t>
            </a:r>
          </a:p>
          <a:p>
            <a:pPr defTabSz="931774">
              <a:defRPr/>
            </a:pPr>
            <a:endParaRPr lang="en-US" dirty="0"/>
          </a:p>
          <a:p>
            <a:pPr defTabSz="931774">
              <a:defRPr/>
            </a:pPr>
            <a:r>
              <a:rPr lang="en-US" b="1" dirty="0"/>
              <a:t>Next Slide</a:t>
            </a:r>
          </a:p>
          <a:p>
            <a:endParaRPr lang="en-US" dirty="0"/>
          </a:p>
        </p:txBody>
      </p:sp>
      <p:sp>
        <p:nvSpPr>
          <p:cNvPr id="4" name="Slide Number Placeholder 3"/>
          <p:cNvSpPr>
            <a:spLocks noGrp="1"/>
          </p:cNvSpPr>
          <p:nvPr>
            <p:ph type="sldNum" sz="quarter" idx="5"/>
          </p:nvPr>
        </p:nvSpPr>
        <p:spPr/>
        <p:txBody>
          <a:bodyPr/>
          <a:lstStyle/>
          <a:p>
            <a:fld id="{D3F6CAA8-8B9F-4696-96C3-CF58CA8A4623}" type="slidenum">
              <a:rPr lang="en-MY" smtClean="0"/>
              <a:t>3</a:t>
            </a:fld>
            <a:endParaRPr lang="en-MY"/>
          </a:p>
        </p:txBody>
      </p:sp>
    </p:spTree>
    <p:extLst>
      <p:ext uri="{BB962C8B-B14F-4D97-AF65-F5344CB8AC3E}">
        <p14:creationId xmlns:p14="http://schemas.microsoft.com/office/powerpoint/2010/main" val="4064799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WIC program provides nutrition education, healthy, supplemental foods, health care referrals and breastfeeding education and support to eligible pregnant women, breastfeeding and postpartum women, infants and children up to the age of five. </a:t>
            </a:r>
          </a:p>
          <a:p>
            <a:endParaRPr lang="en-US" dirty="0"/>
          </a:p>
          <a:p>
            <a:r>
              <a:rPr lang="en-US" dirty="0"/>
              <a:t>The provided nutrition education provided is tailored to fit each participant or household.</a:t>
            </a:r>
          </a:p>
          <a:p>
            <a:endParaRPr lang="en-US" dirty="0"/>
          </a:p>
          <a:p>
            <a:r>
              <a:rPr lang="en-US" b="0" dirty="0"/>
              <a:t>We know that many families are faced with limited healthy food choices. What WIC offers is essential to households impacted by food insecurities and the need for nutritional support. </a:t>
            </a:r>
          </a:p>
          <a:p>
            <a:endParaRPr lang="en-US" dirty="0"/>
          </a:p>
          <a:p>
            <a:r>
              <a:rPr lang="en-US" b="1" dirty="0"/>
              <a:t>Next Slide</a:t>
            </a:r>
            <a:endParaRPr lang="en-US" dirty="0"/>
          </a:p>
          <a:p>
            <a:endParaRPr lang="en-US" dirty="0"/>
          </a:p>
        </p:txBody>
      </p:sp>
      <p:sp>
        <p:nvSpPr>
          <p:cNvPr id="4" name="Slide Number Placeholder 3"/>
          <p:cNvSpPr>
            <a:spLocks noGrp="1"/>
          </p:cNvSpPr>
          <p:nvPr>
            <p:ph type="sldNum" sz="quarter" idx="5"/>
          </p:nvPr>
        </p:nvSpPr>
        <p:spPr/>
        <p:txBody>
          <a:bodyPr/>
          <a:lstStyle/>
          <a:p>
            <a:fld id="{D3F6CAA8-8B9F-4696-96C3-CF58CA8A4623}" type="slidenum">
              <a:rPr lang="en-MY" smtClean="0"/>
              <a:t>4</a:t>
            </a:fld>
            <a:endParaRPr lang="en-MY"/>
          </a:p>
        </p:txBody>
      </p:sp>
    </p:spTree>
    <p:extLst>
      <p:ext uri="{BB962C8B-B14F-4D97-AF65-F5344CB8AC3E}">
        <p14:creationId xmlns:p14="http://schemas.microsoft.com/office/powerpoint/2010/main" val="3855898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Missouri WIC services are provided at 250 WIC clinic throughout the state, managed by 115 local agencies. These agencies consist of local health departments and other organizations. </a:t>
            </a:r>
          </a:p>
          <a:p>
            <a:endParaRPr lang="en-US" dirty="0"/>
          </a:p>
          <a:p>
            <a:r>
              <a:rPr lang="en-US" b="1" dirty="0"/>
              <a:t>NEXT SLIDE</a:t>
            </a:r>
          </a:p>
          <a:p>
            <a:endParaRPr lang="en-US" dirty="0"/>
          </a:p>
        </p:txBody>
      </p:sp>
      <p:sp>
        <p:nvSpPr>
          <p:cNvPr id="4" name="Slide Number Placeholder 3"/>
          <p:cNvSpPr>
            <a:spLocks noGrp="1"/>
          </p:cNvSpPr>
          <p:nvPr>
            <p:ph type="sldNum" sz="quarter" idx="10"/>
          </p:nvPr>
        </p:nvSpPr>
        <p:spPr/>
        <p:txBody>
          <a:bodyPr/>
          <a:lstStyle/>
          <a:p>
            <a:fld id="{D3F6CAA8-8B9F-4696-96C3-CF58CA8A4623}" type="slidenum">
              <a:rPr lang="en-MY" smtClean="0"/>
              <a:t>5</a:t>
            </a:fld>
            <a:endParaRPr lang="en-MY"/>
          </a:p>
        </p:txBody>
      </p:sp>
    </p:spTree>
    <p:extLst>
      <p:ext uri="{BB962C8B-B14F-4D97-AF65-F5344CB8AC3E}">
        <p14:creationId xmlns:p14="http://schemas.microsoft.com/office/powerpoint/2010/main" val="360534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Participants can redeem benefits at 597 retailers, which includes grocery stores and pharmacies, across the state. </a:t>
            </a:r>
          </a:p>
          <a:p>
            <a:pPr defTabSz="931774">
              <a:defRPr/>
            </a:pPr>
            <a:r>
              <a:rPr lang="en-US" dirty="0"/>
              <a:t>The locations map on the Missouri WIC website provides information on all the WIC clinics and participating retailers in the state. This is a great tool for anyone wanting to find out more about where WIC services are located.</a:t>
            </a:r>
          </a:p>
          <a:p>
            <a:endParaRPr lang="en-US" dirty="0"/>
          </a:p>
          <a:p>
            <a:r>
              <a:rPr lang="en-US" b="1" dirty="0"/>
              <a:t>NEXT SLIDE</a:t>
            </a:r>
          </a:p>
          <a:p>
            <a:endParaRPr lang="en-US" dirty="0"/>
          </a:p>
        </p:txBody>
      </p:sp>
      <p:sp>
        <p:nvSpPr>
          <p:cNvPr id="4" name="Slide Number Placeholder 3"/>
          <p:cNvSpPr>
            <a:spLocks noGrp="1"/>
          </p:cNvSpPr>
          <p:nvPr>
            <p:ph type="sldNum" sz="quarter" idx="10"/>
          </p:nvPr>
        </p:nvSpPr>
        <p:spPr/>
        <p:txBody>
          <a:bodyPr/>
          <a:lstStyle/>
          <a:p>
            <a:fld id="{D3F6CAA8-8B9F-4696-96C3-CF58CA8A4623}" type="slidenum">
              <a:rPr lang="en-MY" smtClean="0"/>
              <a:t>6</a:t>
            </a:fld>
            <a:endParaRPr lang="en-MY"/>
          </a:p>
        </p:txBody>
      </p:sp>
    </p:spTree>
    <p:extLst>
      <p:ext uri="{BB962C8B-B14F-4D97-AF65-F5344CB8AC3E}">
        <p14:creationId xmlns:p14="http://schemas.microsoft.com/office/powerpoint/2010/main" val="3177749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misconception over the years is that you must be a woman to apply for WIC. This is not true. </a:t>
            </a:r>
            <a:r>
              <a:rPr lang="en-US" b="1" dirty="0"/>
              <a:t>CLICK</a:t>
            </a:r>
            <a:r>
              <a:rPr lang="en-US" dirty="0"/>
              <a:t> Mothers, </a:t>
            </a:r>
            <a:r>
              <a:rPr lang="en-US" b="1" dirty="0"/>
              <a:t>CLICK </a:t>
            </a:r>
            <a:r>
              <a:rPr lang="en-US" dirty="0"/>
              <a:t>fathers, </a:t>
            </a:r>
            <a:r>
              <a:rPr lang="en-US" b="1" dirty="0"/>
              <a:t>CLICK </a:t>
            </a:r>
            <a:r>
              <a:rPr lang="en-US" dirty="0"/>
              <a:t>grandparents, </a:t>
            </a:r>
            <a:r>
              <a:rPr lang="en-US" b="1" dirty="0"/>
              <a:t>CLICK </a:t>
            </a:r>
            <a:r>
              <a:rPr lang="en-US" dirty="0"/>
              <a:t>guardians and </a:t>
            </a:r>
            <a:r>
              <a:rPr lang="en-US" b="1" dirty="0"/>
              <a:t>CLICK </a:t>
            </a:r>
            <a:r>
              <a:rPr lang="en-US" dirty="0"/>
              <a:t>foster parents may apply for benefits for the children living in their household. The name, WIC,  just indicates the individuals who can RECEIVE benefits. Individuals not categorically eligible can apply on behalf of those who are eligible in their household. </a:t>
            </a:r>
          </a:p>
          <a:p>
            <a:endParaRPr lang="en-US" altLang="en-US" dirty="0"/>
          </a:p>
          <a:p>
            <a:r>
              <a:rPr lang="en-US" b="1" dirty="0"/>
              <a:t>NEXT SLIDE</a:t>
            </a:r>
          </a:p>
          <a:p>
            <a:endParaRPr lang="en-US" dirty="0"/>
          </a:p>
        </p:txBody>
      </p:sp>
      <p:sp>
        <p:nvSpPr>
          <p:cNvPr id="4" name="Slide Number Placeholder 3"/>
          <p:cNvSpPr>
            <a:spLocks noGrp="1"/>
          </p:cNvSpPr>
          <p:nvPr>
            <p:ph type="sldNum" sz="quarter" idx="5"/>
          </p:nvPr>
        </p:nvSpPr>
        <p:spPr/>
        <p:txBody>
          <a:bodyPr/>
          <a:lstStyle/>
          <a:p>
            <a:fld id="{D3F6CAA8-8B9F-4696-96C3-CF58CA8A4623}" type="slidenum">
              <a:rPr lang="en-MY" smtClean="0"/>
              <a:t>7</a:t>
            </a:fld>
            <a:endParaRPr lang="en-MY"/>
          </a:p>
        </p:txBody>
      </p:sp>
    </p:spTree>
    <p:extLst>
      <p:ext uri="{BB962C8B-B14F-4D97-AF65-F5344CB8AC3E}">
        <p14:creationId xmlns:p14="http://schemas.microsoft.com/office/powerpoint/2010/main" val="3240076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individuals apply for the program?</a:t>
            </a:r>
            <a:endParaRPr lang="en-US" baseline="0" dirty="0"/>
          </a:p>
          <a:p>
            <a:endParaRPr lang="en-US" baseline="0" dirty="0"/>
          </a:p>
          <a:p>
            <a:r>
              <a:rPr lang="en-US" baseline="0" dirty="0"/>
              <a:t>Interested individuals can </a:t>
            </a:r>
            <a:r>
              <a:rPr lang="en-US" b="1" dirty="0"/>
              <a:t>CLICK</a:t>
            </a:r>
            <a:r>
              <a:rPr lang="en-US" baseline="0" dirty="0"/>
              <a:t> call a WIC local agency, </a:t>
            </a:r>
            <a:r>
              <a:rPr lang="en-US" b="1" dirty="0"/>
              <a:t>CLICK</a:t>
            </a:r>
            <a:r>
              <a:rPr lang="en-US" baseline="0" dirty="0"/>
              <a:t> walk into any clinic across the state or </a:t>
            </a:r>
            <a:r>
              <a:rPr lang="en-US" b="1" dirty="0"/>
              <a:t>CLICK </a:t>
            </a:r>
            <a:r>
              <a:rPr lang="en-US" b="0" dirty="0"/>
              <a:t>fill out the online interest form located at</a:t>
            </a:r>
            <a:r>
              <a:rPr lang="en-US" b="0" baseline="0" dirty="0"/>
              <a:t> </a:t>
            </a:r>
            <a:r>
              <a:rPr lang="en-US" baseline="0" dirty="0" err="1"/>
              <a:t>WIC.Mo.Gov</a:t>
            </a:r>
            <a:r>
              <a:rPr lang="en-US" baseline="0" dirty="0"/>
              <a:t>. This form collects contact information and sends it to the clinic closest to the address provided, then the WIC clinic contacts the individual to begin the enrollment process.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talked about who can apply on behalf of eligible individuals. </a:t>
            </a:r>
            <a:r>
              <a:rPr lang="en-US" b="1" dirty="0"/>
              <a:t>NEXT SLIDE </a:t>
            </a:r>
            <a:r>
              <a:rPr lang="en-US" dirty="0"/>
              <a:t> Now we will go over who is eligible. </a:t>
            </a:r>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fld id="{D3F6CAA8-8B9F-4696-96C3-CF58CA8A4623}" type="slidenum">
              <a:rPr lang="en-MY" smtClean="0"/>
              <a:t>8</a:t>
            </a:fld>
            <a:endParaRPr lang="en-MY"/>
          </a:p>
        </p:txBody>
      </p:sp>
    </p:spTree>
    <p:extLst>
      <p:ext uri="{BB962C8B-B14F-4D97-AF65-F5344CB8AC3E}">
        <p14:creationId xmlns:p14="http://schemas.microsoft.com/office/powerpoint/2010/main" val="1507817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 will go over who is eligible.)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Women who are pregnant, from their first </a:t>
            </a:r>
            <a:r>
              <a:rPr lang="en-US" b="1" dirty="0"/>
              <a:t>CLICK</a:t>
            </a:r>
            <a:r>
              <a:rPr lang="en-US" dirty="0"/>
              <a:t> to third trimester.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NEXT SLIDE</a:t>
            </a:r>
          </a:p>
          <a:p>
            <a:endParaRPr lang="en-US" dirty="0"/>
          </a:p>
        </p:txBody>
      </p:sp>
      <p:sp>
        <p:nvSpPr>
          <p:cNvPr id="4" name="Slide Number Placeholder 3"/>
          <p:cNvSpPr>
            <a:spLocks noGrp="1"/>
          </p:cNvSpPr>
          <p:nvPr>
            <p:ph type="sldNum" sz="quarter" idx="5"/>
          </p:nvPr>
        </p:nvSpPr>
        <p:spPr/>
        <p:txBody>
          <a:bodyPr/>
          <a:lstStyle/>
          <a:p>
            <a:fld id="{D3F6CAA8-8B9F-4696-96C3-CF58CA8A4623}" type="slidenum">
              <a:rPr lang="en-MY" smtClean="0"/>
              <a:t>9</a:t>
            </a:fld>
            <a:endParaRPr lang="en-MY"/>
          </a:p>
        </p:txBody>
      </p:sp>
    </p:spTree>
    <p:extLst>
      <p:ext uri="{BB962C8B-B14F-4D97-AF65-F5344CB8AC3E}">
        <p14:creationId xmlns:p14="http://schemas.microsoft.com/office/powerpoint/2010/main" val="3616859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78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age Imag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317500" y="266702"/>
            <a:ext cx="11569700" cy="4203698"/>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6490608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mage Timeline 6-2">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9A449EB3-13AE-43E0-9FB5-62F071B4EBE0}"/>
              </a:ext>
            </a:extLst>
          </p:cNvPr>
          <p:cNvSpPr>
            <a:spLocks noGrp="1"/>
          </p:cNvSpPr>
          <p:nvPr>
            <p:ph type="pic" sz="quarter" idx="10" hasCustomPrompt="1"/>
          </p:nvPr>
        </p:nvSpPr>
        <p:spPr>
          <a:xfrm>
            <a:off x="2515910" y="1883966"/>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2" name="Picture Placeholder 4">
            <a:extLst>
              <a:ext uri="{FF2B5EF4-FFF2-40B4-BE49-F238E27FC236}">
                <a16:creationId xmlns:a16="http://schemas.microsoft.com/office/drawing/2014/main" id="{87C34D06-E133-4B5A-A602-CCC9177E21C9}"/>
              </a:ext>
            </a:extLst>
          </p:cNvPr>
          <p:cNvSpPr>
            <a:spLocks noGrp="1"/>
          </p:cNvSpPr>
          <p:nvPr>
            <p:ph type="pic" sz="quarter" idx="11" hasCustomPrompt="1"/>
          </p:nvPr>
        </p:nvSpPr>
        <p:spPr>
          <a:xfrm>
            <a:off x="4668559" y="1883966"/>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3" name="Picture Placeholder 4">
            <a:extLst>
              <a:ext uri="{FF2B5EF4-FFF2-40B4-BE49-F238E27FC236}">
                <a16:creationId xmlns:a16="http://schemas.microsoft.com/office/drawing/2014/main" id="{4381F176-737F-48BA-AB6E-611FE8578CB7}"/>
              </a:ext>
            </a:extLst>
          </p:cNvPr>
          <p:cNvSpPr>
            <a:spLocks noGrp="1"/>
          </p:cNvSpPr>
          <p:nvPr>
            <p:ph type="pic" sz="quarter" idx="12" hasCustomPrompt="1"/>
          </p:nvPr>
        </p:nvSpPr>
        <p:spPr>
          <a:xfrm>
            <a:off x="6821208" y="1883966"/>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4" name="Picture Placeholder 4">
            <a:extLst>
              <a:ext uri="{FF2B5EF4-FFF2-40B4-BE49-F238E27FC236}">
                <a16:creationId xmlns:a16="http://schemas.microsoft.com/office/drawing/2014/main" id="{3E7E3C54-7D7C-4AB5-9E70-B41225A34A5B}"/>
              </a:ext>
            </a:extLst>
          </p:cNvPr>
          <p:cNvSpPr>
            <a:spLocks noGrp="1"/>
          </p:cNvSpPr>
          <p:nvPr>
            <p:ph type="pic" sz="quarter" idx="13" hasCustomPrompt="1"/>
          </p:nvPr>
        </p:nvSpPr>
        <p:spPr>
          <a:xfrm>
            <a:off x="2515910" y="4316142"/>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26829B01-5A00-48DF-BCDF-D3C843CFE4A0}"/>
              </a:ext>
            </a:extLst>
          </p:cNvPr>
          <p:cNvSpPr>
            <a:spLocks noGrp="1"/>
          </p:cNvSpPr>
          <p:nvPr>
            <p:ph type="pic" sz="quarter" idx="14" hasCustomPrompt="1"/>
          </p:nvPr>
        </p:nvSpPr>
        <p:spPr>
          <a:xfrm>
            <a:off x="4668559" y="4316142"/>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6" name="Picture Placeholder 4">
            <a:extLst>
              <a:ext uri="{FF2B5EF4-FFF2-40B4-BE49-F238E27FC236}">
                <a16:creationId xmlns:a16="http://schemas.microsoft.com/office/drawing/2014/main" id="{A973197A-18AE-47FD-9595-A14C537EC49B}"/>
              </a:ext>
            </a:extLst>
          </p:cNvPr>
          <p:cNvSpPr>
            <a:spLocks noGrp="1"/>
          </p:cNvSpPr>
          <p:nvPr>
            <p:ph type="pic" sz="quarter" idx="15" hasCustomPrompt="1"/>
          </p:nvPr>
        </p:nvSpPr>
        <p:spPr>
          <a:xfrm>
            <a:off x="6821208" y="4316142"/>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000685578"/>
      </p:ext>
    </p:extLst>
  </p:cSld>
  <p:clrMapOvr>
    <a:masterClrMapping/>
  </p:clrMapOvr>
  <p:extLst>
    <p:ext uri="{DCECCB84-F9BA-43D5-87BE-67443E8EF086}">
      <p15:sldGuideLst xmlns:p15="http://schemas.microsoft.com/office/powerpoint/2012/main"/>
    </p:ext>
  </p:extLst>
</p:sldLayout>
</file>

<file path=ppt/slideLayouts/slideLayout1000.xml><?xml version="1.0" encoding="utf-8"?>
<p:sldLayout xmlns:a="http://schemas.openxmlformats.org/drawingml/2006/main" xmlns:r="http://schemas.openxmlformats.org/officeDocument/2006/relationships" xmlns:p="http://schemas.openxmlformats.org/presentationml/2006/main" preserve="1" userDrawn="1">
  <p:cSld name="5 images -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DB3D7064-FEF9-43A9-BA74-FA575E3105EF}"/>
              </a:ext>
            </a:extLst>
          </p:cNvPr>
          <p:cNvSpPr>
            <a:spLocks noGrp="1"/>
          </p:cNvSpPr>
          <p:nvPr>
            <p:ph type="pic" sz="quarter" idx="10" hasCustomPrompt="1"/>
          </p:nvPr>
        </p:nvSpPr>
        <p:spPr>
          <a:xfrm>
            <a:off x="11575" y="19836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EA576DE2-8B65-448D-9F75-E90C3A2C0BC8}"/>
              </a:ext>
            </a:extLst>
          </p:cNvPr>
          <p:cNvSpPr>
            <a:spLocks noGrp="1"/>
          </p:cNvSpPr>
          <p:nvPr>
            <p:ph type="pic" sz="quarter" idx="13" hasCustomPrompt="1"/>
          </p:nvPr>
        </p:nvSpPr>
        <p:spPr>
          <a:xfrm>
            <a:off x="2448775" y="44208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6" name="Picture Placeholder 4">
            <a:extLst>
              <a:ext uri="{FF2B5EF4-FFF2-40B4-BE49-F238E27FC236}">
                <a16:creationId xmlns:a16="http://schemas.microsoft.com/office/drawing/2014/main" id="{699B59FD-65E1-4DE9-ACC7-B9F1E86FD1EC}"/>
              </a:ext>
            </a:extLst>
          </p:cNvPr>
          <p:cNvSpPr>
            <a:spLocks noGrp="1"/>
          </p:cNvSpPr>
          <p:nvPr>
            <p:ph type="pic" sz="quarter" idx="14" hasCustomPrompt="1"/>
          </p:nvPr>
        </p:nvSpPr>
        <p:spPr>
          <a:xfrm>
            <a:off x="4888975" y="19836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9" name="Picture Placeholder 4">
            <a:extLst>
              <a:ext uri="{FF2B5EF4-FFF2-40B4-BE49-F238E27FC236}">
                <a16:creationId xmlns:a16="http://schemas.microsoft.com/office/drawing/2014/main" id="{792D02B1-81DE-4A7E-B50A-2BA94BF0F3E6}"/>
              </a:ext>
            </a:extLst>
          </p:cNvPr>
          <p:cNvSpPr>
            <a:spLocks noGrp="1"/>
          </p:cNvSpPr>
          <p:nvPr>
            <p:ph type="pic" sz="quarter" idx="17" hasCustomPrompt="1"/>
          </p:nvPr>
        </p:nvSpPr>
        <p:spPr>
          <a:xfrm>
            <a:off x="7317600" y="44208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30" name="Picture Placeholder 4">
            <a:extLst>
              <a:ext uri="{FF2B5EF4-FFF2-40B4-BE49-F238E27FC236}">
                <a16:creationId xmlns:a16="http://schemas.microsoft.com/office/drawing/2014/main" id="{7C6A4072-9E0C-47E6-9600-D3664CFFDC53}"/>
              </a:ext>
            </a:extLst>
          </p:cNvPr>
          <p:cNvSpPr>
            <a:spLocks noGrp="1"/>
          </p:cNvSpPr>
          <p:nvPr>
            <p:ph type="pic" sz="quarter" idx="18" hasCustomPrompt="1"/>
          </p:nvPr>
        </p:nvSpPr>
        <p:spPr>
          <a:xfrm>
            <a:off x="9754800" y="19836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Tree>
    <p:extLst>
      <p:ext uri="{BB962C8B-B14F-4D97-AF65-F5344CB8AC3E}">
        <p14:creationId xmlns:p14="http://schemas.microsoft.com/office/powerpoint/2010/main" val="2409100627"/>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preserve="1" userDrawn="1">
  <p:cSld name="6 images - team">
    <p:spTree>
      <p:nvGrpSpPr>
        <p:cNvPr id="1" name=""/>
        <p:cNvGrpSpPr/>
        <p:nvPr/>
      </p:nvGrpSpPr>
      <p:grpSpPr>
        <a:xfrm>
          <a:off x="0" y="0"/>
          <a:ext cx="0" cy="0"/>
          <a:chOff x="0" y="0"/>
          <a:chExt cx="0" cy="0"/>
        </a:xfrm>
      </p:grpSpPr>
      <p:sp>
        <p:nvSpPr>
          <p:cNvPr id="25" name="Picture Placeholder 4">
            <a:extLst>
              <a:ext uri="{FF2B5EF4-FFF2-40B4-BE49-F238E27FC236}">
                <a16:creationId xmlns:a16="http://schemas.microsoft.com/office/drawing/2014/main" id="{EA576DE2-8B65-448D-9F75-E90C3A2C0BC8}"/>
              </a:ext>
            </a:extLst>
          </p:cNvPr>
          <p:cNvSpPr>
            <a:spLocks noGrp="1"/>
          </p:cNvSpPr>
          <p:nvPr>
            <p:ph type="pic" sz="quarter" idx="13" hasCustomPrompt="1"/>
          </p:nvPr>
        </p:nvSpPr>
        <p:spPr>
          <a:xfrm>
            <a:off x="3048000" y="342900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1" name="Picture Placeholder 4">
            <a:extLst>
              <a:ext uri="{FF2B5EF4-FFF2-40B4-BE49-F238E27FC236}">
                <a16:creationId xmlns:a16="http://schemas.microsoft.com/office/drawing/2014/main" id="{D10BDF7D-83E9-4B2E-A91E-D8379D139F50}"/>
              </a:ext>
            </a:extLst>
          </p:cNvPr>
          <p:cNvSpPr>
            <a:spLocks noGrp="1"/>
          </p:cNvSpPr>
          <p:nvPr>
            <p:ph type="pic" sz="quarter" idx="14" hasCustomPrompt="1"/>
          </p:nvPr>
        </p:nvSpPr>
        <p:spPr>
          <a:xfrm>
            <a:off x="6093000" y="342900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2" name="Picture Placeholder 4">
            <a:extLst>
              <a:ext uri="{FF2B5EF4-FFF2-40B4-BE49-F238E27FC236}">
                <a16:creationId xmlns:a16="http://schemas.microsoft.com/office/drawing/2014/main" id="{E29EF675-F518-468C-B7B7-437D12B8EC73}"/>
              </a:ext>
            </a:extLst>
          </p:cNvPr>
          <p:cNvSpPr>
            <a:spLocks noGrp="1"/>
          </p:cNvSpPr>
          <p:nvPr>
            <p:ph type="pic" sz="quarter" idx="15" hasCustomPrompt="1"/>
          </p:nvPr>
        </p:nvSpPr>
        <p:spPr>
          <a:xfrm>
            <a:off x="9138000" y="342900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6" name="Picture Placeholder 4">
            <a:extLst>
              <a:ext uri="{FF2B5EF4-FFF2-40B4-BE49-F238E27FC236}">
                <a16:creationId xmlns:a16="http://schemas.microsoft.com/office/drawing/2014/main" id="{FB7CA84D-A92D-4E8A-84FD-9C8159B05267}"/>
              </a:ext>
            </a:extLst>
          </p:cNvPr>
          <p:cNvSpPr>
            <a:spLocks noGrp="1"/>
          </p:cNvSpPr>
          <p:nvPr>
            <p:ph type="pic" sz="quarter" idx="16" hasCustomPrompt="1"/>
          </p:nvPr>
        </p:nvSpPr>
        <p:spPr>
          <a:xfrm>
            <a:off x="6000" y="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39B6C3FD-F456-4555-9C2F-C8E3C661D93D}"/>
              </a:ext>
            </a:extLst>
          </p:cNvPr>
          <p:cNvSpPr>
            <a:spLocks noGrp="1"/>
          </p:cNvSpPr>
          <p:nvPr>
            <p:ph type="pic" sz="quarter" idx="17" hasCustomPrompt="1"/>
          </p:nvPr>
        </p:nvSpPr>
        <p:spPr>
          <a:xfrm>
            <a:off x="3054002" y="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8" name="Picture Placeholder 4">
            <a:extLst>
              <a:ext uri="{FF2B5EF4-FFF2-40B4-BE49-F238E27FC236}">
                <a16:creationId xmlns:a16="http://schemas.microsoft.com/office/drawing/2014/main" id="{AD5EC224-8396-481C-9A86-142FFA6881D0}"/>
              </a:ext>
            </a:extLst>
          </p:cNvPr>
          <p:cNvSpPr>
            <a:spLocks noGrp="1"/>
          </p:cNvSpPr>
          <p:nvPr>
            <p:ph type="pic" sz="quarter" idx="18" hasCustomPrompt="1"/>
          </p:nvPr>
        </p:nvSpPr>
        <p:spPr>
          <a:xfrm>
            <a:off x="6099002" y="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Tree>
    <p:extLst>
      <p:ext uri="{BB962C8B-B14F-4D97-AF65-F5344CB8AC3E}">
        <p14:creationId xmlns:p14="http://schemas.microsoft.com/office/powerpoint/2010/main" val="3849497047"/>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preserve="1" userDrawn="1">
  <p:cSld name="8 images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B3D7064-FEF9-43A9-BA74-FA575E3105EF}"/>
              </a:ext>
            </a:extLst>
          </p:cNvPr>
          <p:cNvSpPr>
            <a:spLocks noGrp="1"/>
          </p:cNvSpPr>
          <p:nvPr>
            <p:ph type="pic" sz="quarter" idx="10" hasCustomPrompt="1"/>
          </p:nvPr>
        </p:nvSpPr>
        <p:spPr>
          <a:xfrm>
            <a:off x="0" y="342900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EA576DE2-8B65-448D-9F75-E90C3A2C0BC8}"/>
              </a:ext>
            </a:extLst>
          </p:cNvPr>
          <p:cNvSpPr>
            <a:spLocks noGrp="1"/>
          </p:cNvSpPr>
          <p:nvPr>
            <p:ph type="pic" sz="quarter" idx="13" hasCustomPrompt="1"/>
          </p:nvPr>
        </p:nvSpPr>
        <p:spPr>
          <a:xfrm>
            <a:off x="2437200" y="342900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9" name="Picture Placeholder 4">
            <a:extLst>
              <a:ext uri="{FF2B5EF4-FFF2-40B4-BE49-F238E27FC236}">
                <a16:creationId xmlns:a16="http://schemas.microsoft.com/office/drawing/2014/main" id="{792D02B1-81DE-4A7E-B50A-2BA94BF0F3E6}"/>
              </a:ext>
            </a:extLst>
          </p:cNvPr>
          <p:cNvSpPr>
            <a:spLocks noGrp="1"/>
          </p:cNvSpPr>
          <p:nvPr>
            <p:ph type="pic" sz="quarter" idx="17" hasCustomPrompt="1"/>
          </p:nvPr>
        </p:nvSpPr>
        <p:spPr>
          <a:xfrm>
            <a:off x="4877400" y="342900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30" name="Picture Placeholder 4">
            <a:extLst>
              <a:ext uri="{FF2B5EF4-FFF2-40B4-BE49-F238E27FC236}">
                <a16:creationId xmlns:a16="http://schemas.microsoft.com/office/drawing/2014/main" id="{7C6A4072-9E0C-47E6-9600-D3664CFFDC53}"/>
              </a:ext>
            </a:extLst>
          </p:cNvPr>
          <p:cNvSpPr>
            <a:spLocks noGrp="1"/>
          </p:cNvSpPr>
          <p:nvPr>
            <p:ph type="pic" sz="quarter" idx="18" hasCustomPrompt="1"/>
          </p:nvPr>
        </p:nvSpPr>
        <p:spPr>
          <a:xfrm>
            <a:off x="7317600" y="342900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2903AB6F-7F01-425F-A56A-9AECA050C658}"/>
              </a:ext>
            </a:extLst>
          </p:cNvPr>
          <p:cNvSpPr>
            <a:spLocks noGrp="1"/>
          </p:cNvSpPr>
          <p:nvPr>
            <p:ph type="pic" sz="quarter" idx="19" hasCustomPrompt="1"/>
          </p:nvPr>
        </p:nvSpPr>
        <p:spPr>
          <a:xfrm>
            <a:off x="2437200" y="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3" name="Picture Placeholder 4">
            <a:extLst>
              <a:ext uri="{FF2B5EF4-FFF2-40B4-BE49-F238E27FC236}">
                <a16:creationId xmlns:a16="http://schemas.microsoft.com/office/drawing/2014/main" id="{5269FE5B-0BDC-44A6-B357-1883F9B5F0A3}"/>
              </a:ext>
            </a:extLst>
          </p:cNvPr>
          <p:cNvSpPr>
            <a:spLocks noGrp="1"/>
          </p:cNvSpPr>
          <p:nvPr>
            <p:ph type="pic" sz="quarter" idx="20" hasCustomPrompt="1"/>
          </p:nvPr>
        </p:nvSpPr>
        <p:spPr>
          <a:xfrm>
            <a:off x="9754800" y="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E3912E4A-8645-40AE-BAE7-584F0E8C315B}"/>
              </a:ext>
            </a:extLst>
          </p:cNvPr>
          <p:cNvSpPr>
            <a:spLocks noGrp="1"/>
          </p:cNvSpPr>
          <p:nvPr>
            <p:ph type="pic" sz="quarter" idx="21" hasCustomPrompt="1"/>
          </p:nvPr>
        </p:nvSpPr>
        <p:spPr>
          <a:xfrm>
            <a:off x="4877400" y="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12894971-4967-4A25-A37D-07552236C2F6}"/>
              </a:ext>
            </a:extLst>
          </p:cNvPr>
          <p:cNvSpPr>
            <a:spLocks noGrp="1"/>
          </p:cNvSpPr>
          <p:nvPr>
            <p:ph type="pic" sz="quarter" idx="22" hasCustomPrompt="1"/>
          </p:nvPr>
        </p:nvSpPr>
        <p:spPr>
          <a:xfrm>
            <a:off x="7317600" y="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Tree>
    <p:extLst>
      <p:ext uri="{BB962C8B-B14F-4D97-AF65-F5344CB8AC3E}">
        <p14:creationId xmlns:p14="http://schemas.microsoft.com/office/powerpoint/2010/main" val="2834823198"/>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preserve="1" userDrawn="1">
  <p:cSld name="12 images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B3D7064-FEF9-43A9-BA74-FA575E3105EF}"/>
              </a:ext>
            </a:extLst>
          </p:cNvPr>
          <p:cNvSpPr>
            <a:spLocks noGrp="1"/>
          </p:cNvSpPr>
          <p:nvPr>
            <p:ph type="pic" sz="quarter" idx="10" hasCustomPrompt="1"/>
          </p:nvPr>
        </p:nvSpPr>
        <p:spPr>
          <a:xfrm>
            <a:off x="0" y="2286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EA576DE2-8B65-448D-9F75-E90C3A2C0BC8}"/>
              </a:ext>
            </a:extLst>
          </p:cNvPr>
          <p:cNvSpPr>
            <a:spLocks noGrp="1"/>
          </p:cNvSpPr>
          <p:nvPr>
            <p:ph type="pic" sz="quarter" idx="13" hasCustomPrompt="1"/>
          </p:nvPr>
        </p:nvSpPr>
        <p:spPr>
          <a:xfrm>
            <a:off x="2437200" y="2286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9" name="Picture Placeholder 4">
            <a:extLst>
              <a:ext uri="{FF2B5EF4-FFF2-40B4-BE49-F238E27FC236}">
                <a16:creationId xmlns:a16="http://schemas.microsoft.com/office/drawing/2014/main" id="{792D02B1-81DE-4A7E-B50A-2BA94BF0F3E6}"/>
              </a:ext>
            </a:extLst>
          </p:cNvPr>
          <p:cNvSpPr>
            <a:spLocks noGrp="1"/>
          </p:cNvSpPr>
          <p:nvPr>
            <p:ph type="pic" sz="quarter" idx="17" hasCustomPrompt="1"/>
          </p:nvPr>
        </p:nvSpPr>
        <p:spPr>
          <a:xfrm>
            <a:off x="4876975" y="2286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30" name="Picture Placeholder 4">
            <a:extLst>
              <a:ext uri="{FF2B5EF4-FFF2-40B4-BE49-F238E27FC236}">
                <a16:creationId xmlns:a16="http://schemas.microsoft.com/office/drawing/2014/main" id="{7C6A4072-9E0C-47E6-9600-D3664CFFDC53}"/>
              </a:ext>
            </a:extLst>
          </p:cNvPr>
          <p:cNvSpPr>
            <a:spLocks noGrp="1"/>
          </p:cNvSpPr>
          <p:nvPr>
            <p:ph type="pic" sz="quarter" idx="18" hasCustomPrompt="1"/>
          </p:nvPr>
        </p:nvSpPr>
        <p:spPr>
          <a:xfrm>
            <a:off x="7312025" y="2286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2903AB6F-7F01-425F-A56A-9AECA050C658}"/>
              </a:ext>
            </a:extLst>
          </p:cNvPr>
          <p:cNvSpPr>
            <a:spLocks noGrp="1"/>
          </p:cNvSpPr>
          <p:nvPr>
            <p:ph type="pic" sz="quarter" idx="19" hasCustomPrompt="1"/>
          </p:nvPr>
        </p:nvSpPr>
        <p:spPr>
          <a:xfrm>
            <a:off x="2437200" y="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3" name="Picture Placeholder 4">
            <a:extLst>
              <a:ext uri="{FF2B5EF4-FFF2-40B4-BE49-F238E27FC236}">
                <a16:creationId xmlns:a16="http://schemas.microsoft.com/office/drawing/2014/main" id="{5269FE5B-0BDC-44A6-B357-1883F9B5F0A3}"/>
              </a:ext>
            </a:extLst>
          </p:cNvPr>
          <p:cNvSpPr>
            <a:spLocks noGrp="1"/>
          </p:cNvSpPr>
          <p:nvPr>
            <p:ph type="pic" sz="quarter" idx="20" hasCustomPrompt="1"/>
          </p:nvPr>
        </p:nvSpPr>
        <p:spPr>
          <a:xfrm>
            <a:off x="9754800" y="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E3912E4A-8645-40AE-BAE7-584F0E8C315B}"/>
              </a:ext>
            </a:extLst>
          </p:cNvPr>
          <p:cNvSpPr>
            <a:spLocks noGrp="1"/>
          </p:cNvSpPr>
          <p:nvPr>
            <p:ph type="pic" sz="quarter" idx="21" hasCustomPrompt="1"/>
          </p:nvPr>
        </p:nvSpPr>
        <p:spPr>
          <a:xfrm>
            <a:off x="4877400" y="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12894971-4967-4A25-A37D-07552236C2F6}"/>
              </a:ext>
            </a:extLst>
          </p:cNvPr>
          <p:cNvSpPr>
            <a:spLocks noGrp="1"/>
          </p:cNvSpPr>
          <p:nvPr>
            <p:ph type="pic" sz="quarter" idx="22" hasCustomPrompt="1"/>
          </p:nvPr>
        </p:nvSpPr>
        <p:spPr>
          <a:xfrm>
            <a:off x="7317600" y="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D6F32408-7974-4BBD-B733-212CBBF00C00}"/>
              </a:ext>
            </a:extLst>
          </p:cNvPr>
          <p:cNvSpPr>
            <a:spLocks noGrp="1"/>
          </p:cNvSpPr>
          <p:nvPr>
            <p:ph type="pic" sz="quarter" idx="23" hasCustomPrompt="1"/>
          </p:nvPr>
        </p:nvSpPr>
        <p:spPr>
          <a:xfrm>
            <a:off x="0" y="4572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9" name="Picture Placeholder 4">
            <a:extLst>
              <a:ext uri="{FF2B5EF4-FFF2-40B4-BE49-F238E27FC236}">
                <a16:creationId xmlns:a16="http://schemas.microsoft.com/office/drawing/2014/main" id="{E52616BD-9CE9-4FB0-88B9-DB28F4569CF4}"/>
              </a:ext>
            </a:extLst>
          </p:cNvPr>
          <p:cNvSpPr>
            <a:spLocks noGrp="1"/>
          </p:cNvSpPr>
          <p:nvPr>
            <p:ph type="pic" sz="quarter" idx="24" hasCustomPrompt="1"/>
          </p:nvPr>
        </p:nvSpPr>
        <p:spPr>
          <a:xfrm>
            <a:off x="4877825" y="4572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0" name="Picture Placeholder 4">
            <a:extLst>
              <a:ext uri="{FF2B5EF4-FFF2-40B4-BE49-F238E27FC236}">
                <a16:creationId xmlns:a16="http://schemas.microsoft.com/office/drawing/2014/main" id="{C7F04270-538E-4880-9B49-AC2C2C34AD38}"/>
              </a:ext>
            </a:extLst>
          </p:cNvPr>
          <p:cNvSpPr>
            <a:spLocks noGrp="1"/>
          </p:cNvSpPr>
          <p:nvPr>
            <p:ph type="pic" sz="quarter" idx="25" hasCustomPrompt="1"/>
          </p:nvPr>
        </p:nvSpPr>
        <p:spPr>
          <a:xfrm>
            <a:off x="7315025" y="4572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1" name="Picture Placeholder 4">
            <a:extLst>
              <a:ext uri="{FF2B5EF4-FFF2-40B4-BE49-F238E27FC236}">
                <a16:creationId xmlns:a16="http://schemas.microsoft.com/office/drawing/2014/main" id="{24A057AA-A64D-4E8F-9C02-7132260812AD}"/>
              </a:ext>
            </a:extLst>
          </p:cNvPr>
          <p:cNvSpPr>
            <a:spLocks noGrp="1"/>
          </p:cNvSpPr>
          <p:nvPr>
            <p:ph type="pic" sz="quarter" idx="26" hasCustomPrompt="1"/>
          </p:nvPr>
        </p:nvSpPr>
        <p:spPr>
          <a:xfrm>
            <a:off x="9743225" y="4572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Tree>
    <p:extLst>
      <p:ext uri="{BB962C8B-B14F-4D97-AF65-F5344CB8AC3E}">
        <p14:creationId xmlns:p14="http://schemas.microsoft.com/office/powerpoint/2010/main" val="2185870878"/>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preserve="1" userDrawn="1">
  <p:cSld name="24 images - team">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D6F32408-7974-4BBD-B733-212CBBF00C00}"/>
              </a:ext>
            </a:extLst>
          </p:cNvPr>
          <p:cNvSpPr>
            <a:spLocks noGrp="1"/>
          </p:cNvSpPr>
          <p:nvPr>
            <p:ph type="pic" sz="quarter" idx="23" hasCustomPrompt="1"/>
          </p:nvPr>
        </p:nvSpPr>
        <p:spPr>
          <a:xfrm>
            <a:off x="0" y="51366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1" name="Picture Placeholder 4">
            <a:extLst>
              <a:ext uri="{FF2B5EF4-FFF2-40B4-BE49-F238E27FC236}">
                <a16:creationId xmlns:a16="http://schemas.microsoft.com/office/drawing/2014/main" id="{31B2E8DE-FBCE-4B60-A51B-09625000EF98}"/>
              </a:ext>
            </a:extLst>
          </p:cNvPr>
          <p:cNvSpPr>
            <a:spLocks noGrp="1"/>
          </p:cNvSpPr>
          <p:nvPr>
            <p:ph type="pic" sz="quarter" idx="24" hasCustomPrompt="1"/>
          </p:nvPr>
        </p:nvSpPr>
        <p:spPr>
          <a:xfrm>
            <a:off x="0"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2" name="Picture Placeholder 4">
            <a:extLst>
              <a:ext uri="{FF2B5EF4-FFF2-40B4-BE49-F238E27FC236}">
                <a16:creationId xmlns:a16="http://schemas.microsoft.com/office/drawing/2014/main" id="{02FB8AE9-D397-4711-BB85-5551C95ED0B5}"/>
              </a:ext>
            </a:extLst>
          </p:cNvPr>
          <p:cNvSpPr>
            <a:spLocks noGrp="1"/>
          </p:cNvSpPr>
          <p:nvPr>
            <p:ph type="pic" sz="quarter" idx="25" hasCustomPrompt="1"/>
          </p:nvPr>
        </p:nvSpPr>
        <p:spPr>
          <a:xfrm>
            <a:off x="0"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3" name="Picture Placeholder 4">
            <a:extLst>
              <a:ext uri="{FF2B5EF4-FFF2-40B4-BE49-F238E27FC236}">
                <a16:creationId xmlns:a16="http://schemas.microsoft.com/office/drawing/2014/main" id="{0A8D2B45-A9AA-4D77-B782-B6523E6F9D60}"/>
              </a:ext>
            </a:extLst>
          </p:cNvPr>
          <p:cNvSpPr>
            <a:spLocks noGrp="1"/>
          </p:cNvSpPr>
          <p:nvPr>
            <p:ph type="pic" sz="quarter" idx="26" hasCustomPrompt="1"/>
          </p:nvPr>
        </p:nvSpPr>
        <p:spPr>
          <a:xfrm>
            <a:off x="0"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4" name="Picture Placeholder 4">
            <a:extLst>
              <a:ext uri="{FF2B5EF4-FFF2-40B4-BE49-F238E27FC236}">
                <a16:creationId xmlns:a16="http://schemas.microsoft.com/office/drawing/2014/main" id="{2308E62E-BAC2-4602-8275-86D800D1CCAA}"/>
              </a:ext>
            </a:extLst>
          </p:cNvPr>
          <p:cNvSpPr>
            <a:spLocks noGrp="1"/>
          </p:cNvSpPr>
          <p:nvPr>
            <p:ph type="pic" sz="quarter" idx="27" hasCustomPrompt="1"/>
          </p:nvPr>
        </p:nvSpPr>
        <p:spPr>
          <a:xfrm>
            <a:off x="2030400"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5" name="Picture Placeholder 4">
            <a:extLst>
              <a:ext uri="{FF2B5EF4-FFF2-40B4-BE49-F238E27FC236}">
                <a16:creationId xmlns:a16="http://schemas.microsoft.com/office/drawing/2014/main" id="{76FFD965-9C7F-4F00-8D1F-D2080E07BCB1}"/>
              </a:ext>
            </a:extLst>
          </p:cNvPr>
          <p:cNvSpPr>
            <a:spLocks noGrp="1"/>
          </p:cNvSpPr>
          <p:nvPr>
            <p:ph type="pic" sz="quarter" idx="28" hasCustomPrompt="1"/>
          </p:nvPr>
        </p:nvSpPr>
        <p:spPr>
          <a:xfrm>
            <a:off x="2030400"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6" name="Picture Placeholder 4">
            <a:extLst>
              <a:ext uri="{FF2B5EF4-FFF2-40B4-BE49-F238E27FC236}">
                <a16:creationId xmlns:a16="http://schemas.microsoft.com/office/drawing/2014/main" id="{9CEB872F-1C5F-4760-9014-5B8502D7A6AF}"/>
              </a:ext>
            </a:extLst>
          </p:cNvPr>
          <p:cNvSpPr>
            <a:spLocks noGrp="1"/>
          </p:cNvSpPr>
          <p:nvPr>
            <p:ph type="pic" sz="quarter" idx="29" hasCustomPrompt="1"/>
          </p:nvPr>
        </p:nvSpPr>
        <p:spPr>
          <a:xfrm>
            <a:off x="2030400"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7" name="Picture Placeholder 4">
            <a:extLst>
              <a:ext uri="{FF2B5EF4-FFF2-40B4-BE49-F238E27FC236}">
                <a16:creationId xmlns:a16="http://schemas.microsoft.com/office/drawing/2014/main" id="{00A323DE-3A48-4349-9A1D-300A92AE8A69}"/>
              </a:ext>
            </a:extLst>
          </p:cNvPr>
          <p:cNvSpPr>
            <a:spLocks noGrp="1"/>
          </p:cNvSpPr>
          <p:nvPr>
            <p:ph type="pic" sz="quarter" idx="30" hasCustomPrompt="1"/>
          </p:nvPr>
        </p:nvSpPr>
        <p:spPr>
          <a:xfrm>
            <a:off x="2041975"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86" name="Picture Placeholder 4">
            <a:extLst>
              <a:ext uri="{FF2B5EF4-FFF2-40B4-BE49-F238E27FC236}">
                <a16:creationId xmlns:a16="http://schemas.microsoft.com/office/drawing/2014/main" id="{8FF26D43-193B-4E93-82D7-2C3CF12ABFB3}"/>
              </a:ext>
            </a:extLst>
          </p:cNvPr>
          <p:cNvSpPr>
            <a:spLocks noGrp="1"/>
          </p:cNvSpPr>
          <p:nvPr>
            <p:ph type="pic" sz="quarter" idx="31" hasCustomPrompt="1"/>
          </p:nvPr>
        </p:nvSpPr>
        <p:spPr>
          <a:xfrm>
            <a:off x="4071686"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87" name="Picture Placeholder 4">
            <a:extLst>
              <a:ext uri="{FF2B5EF4-FFF2-40B4-BE49-F238E27FC236}">
                <a16:creationId xmlns:a16="http://schemas.microsoft.com/office/drawing/2014/main" id="{0A78873A-C233-4E75-81F6-D3DC2CCB0ABC}"/>
              </a:ext>
            </a:extLst>
          </p:cNvPr>
          <p:cNvSpPr>
            <a:spLocks noGrp="1"/>
          </p:cNvSpPr>
          <p:nvPr>
            <p:ph type="pic" sz="quarter" idx="32" hasCustomPrompt="1"/>
          </p:nvPr>
        </p:nvSpPr>
        <p:spPr>
          <a:xfrm>
            <a:off x="4071686"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88" name="Picture Placeholder 4">
            <a:extLst>
              <a:ext uri="{FF2B5EF4-FFF2-40B4-BE49-F238E27FC236}">
                <a16:creationId xmlns:a16="http://schemas.microsoft.com/office/drawing/2014/main" id="{8F399F97-6EEF-4750-91E6-38023AEB289B}"/>
              </a:ext>
            </a:extLst>
          </p:cNvPr>
          <p:cNvSpPr>
            <a:spLocks noGrp="1"/>
          </p:cNvSpPr>
          <p:nvPr>
            <p:ph type="pic" sz="quarter" idx="33" hasCustomPrompt="1"/>
          </p:nvPr>
        </p:nvSpPr>
        <p:spPr>
          <a:xfrm>
            <a:off x="4071686"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89" name="Picture Placeholder 4">
            <a:extLst>
              <a:ext uri="{FF2B5EF4-FFF2-40B4-BE49-F238E27FC236}">
                <a16:creationId xmlns:a16="http://schemas.microsoft.com/office/drawing/2014/main" id="{7CAC0279-27BA-4A15-92E3-CE915F177CED}"/>
              </a:ext>
            </a:extLst>
          </p:cNvPr>
          <p:cNvSpPr>
            <a:spLocks noGrp="1"/>
          </p:cNvSpPr>
          <p:nvPr>
            <p:ph type="pic" sz="quarter" idx="34" hasCustomPrompt="1"/>
          </p:nvPr>
        </p:nvSpPr>
        <p:spPr>
          <a:xfrm>
            <a:off x="4071686"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0" name="Picture Placeholder 4">
            <a:extLst>
              <a:ext uri="{FF2B5EF4-FFF2-40B4-BE49-F238E27FC236}">
                <a16:creationId xmlns:a16="http://schemas.microsoft.com/office/drawing/2014/main" id="{E4966C61-FC4A-4500-8196-897FDC599113}"/>
              </a:ext>
            </a:extLst>
          </p:cNvPr>
          <p:cNvSpPr>
            <a:spLocks noGrp="1"/>
          </p:cNvSpPr>
          <p:nvPr>
            <p:ph type="pic" sz="quarter" idx="35" hasCustomPrompt="1"/>
          </p:nvPr>
        </p:nvSpPr>
        <p:spPr>
          <a:xfrm>
            <a:off x="6091200"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1" name="Picture Placeholder 4">
            <a:extLst>
              <a:ext uri="{FF2B5EF4-FFF2-40B4-BE49-F238E27FC236}">
                <a16:creationId xmlns:a16="http://schemas.microsoft.com/office/drawing/2014/main" id="{7B6092F4-0845-49F9-AE8A-3C4D69EBE22A}"/>
              </a:ext>
            </a:extLst>
          </p:cNvPr>
          <p:cNvSpPr>
            <a:spLocks noGrp="1"/>
          </p:cNvSpPr>
          <p:nvPr>
            <p:ph type="pic" sz="quarter" idx="36" hasCustomPrompt="1"/>
          </p:nvPr>
        </p:nvSpPr>
        <p:spPr>
          <a:xfrm>
            <a:off x="6091200"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2" name="Picture Placeholder 4">
            <a:extLst>
              <a:ext uri="{FF2B5EF4-FFF2-40B4-BE49-F238E27FC236}">
                <a16:creationId xmlns:a16="http://schemas.microsoft.com/office/drawing/2014/main" id="{135A3E73-5D28-4E0F-B562-EF2F488A10F5}"/>
              </a:ext>
            </a:extLst>
          </p:cNvPr>
          <p:cNvSpPr>
            <a:spLocks noGrp="1"/>
          </p:cNvSpPr>
          <p:nvPr>
            <p:ph type="pic" sz="quarter" idx="37" hasCustomPrompt="1"/>
          </p:nvPr>
        </p:nvSpPr>
        <p:spPr>
          <a:xfrm>
            <a:off x="6091200"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3" name="Picture Placeholder 4">
            <a:extLst>
              <a:ext uri="{FF2B5EF4-FFF2-40B4-BE49-F238E27FC236}">
                <a16:creationId xmlns:a16="http://schemas.microsoft.com/office/drawing/2014/main" id="{BA8FF157-B140-4C82-B2C1-4058A4FB1468}"/>
              </a:ext>
            </a:extLst>
          </p:cNvPr>
          <p:cNvSpPr>
            <a:spLocks noGrp="1"/>
          </p:cNvSpPr>
          <p:nvPr>
            <p:ph type="pic" sz="quarter" idx="38" hasCustomPrompt="1"/>
          </p:nvPr>
        </p:nvSpPr>
        <p:spPr>
          <a:xfrm>
            <a:off x="6091200"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4" name="Picture Placeholder 4">
            <a:extLst>
              <a:ext uri="{FF2B5EF4-FFF2-40B4-BE49-F238E27FC236}">
                <a16:creationId xmlns:a16="http://schemas.microsoft.com/office/drawing/2014/main" id="{75FE1A7D-18A9-4B13-83FC-F8D9C5A82174}"/>
              </a:ext>
            </a:extLst>
          </p:cNvPr>
          <p:cNvSpPr>
            <a:spLocks noGrp="1"/>
          </p:cNvSpPr>
          <p:nvPr>
            <p:ph type="pic" sz="quarter" idx="39" hasCustomPrompt="1"/>
          </p:nvPr>
        </p:nvSpPr>
        <p:spPr>
          <a:xfrm>
            <a:off x="8120316"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5" name="Picture Placeholder 4">
            <a:extLst>
              <a:ext uri="{FF2B5EF4-FFF2-40B4-BE49-F238E27FC236}">
                <a16:creationId xmlns:a16="http://schemas.microsoft.com/office/drawing/2014/main" id="{7F60C8A9-4A22-48B8-AAE6-DD071866CBA6}"/>
              </a:ext>
            </a:extLst>
          </p:cNvPr>
          <p:cNvSpPr>
            <a:spLocks noGrp="1"/>
          </p:cNvSpPr>
          <p:nvPr>
            <p:ph type="pic" sz="quarter" idx="40" hasCustomPrompt="1"/>
          </p:nvPr>
        </p:nvSpPr>
        <p:spPr>
          <a:xfrm>
            <a:off x="8120316"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6" name="Picture Placeholder 4">
            <a:extLst>
              <a:ext uri="{FF2B5EF4-FFF2-40B4-BE49-F238E27FC236}">
                <a16:creationId xmlns:a16="http://schemas.microsoft.com/office/drawing/2014/main" id="{8C950696-5ED8-499C-8393-9C12822E24CF}"/>
              </a:ext>
            </a:extLst>
          </p:cNvPr>
          <p:cNvSpPr>
            <a:spLocks noGrp="1"/>
          </p:cNvSpPr>
          <p:nvPr>
            <p:ph type="pic" sz="quarter" idx="41" hasCustomPrompt="1"/>
          </p:nvPr>
        </p:nvSpPr>
        <p:spPr>
          <a:xfrm>
            <a:off x="8120316"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7" name="Picture Placeholder 4">
            <a:extLst>
              <a:ext uri="{FF2B5EF4-FFF2-40B4-BE49-F238E27FC236}">
                <a16:creationId xmlns:a16="http://schemas.microsoft.com/office/drawing/2014/main" id="{E734B2E3-C17B-47AA-826B-86291866FE9F}"/>
              </a:ext>
            </a:extLst>
          </p:cNvPr>
          <p:cNvSpPr>
            <a:spLocks noGrp="1"/>
          </p:cNvSpPr>
          <p:nvPr>
            <p:ph type="pic" sz="quarter" idx="42" hasCustomPrompt="1"/>
          </p:nvPr>
        </p:nvSpPr>
        <p:spPr>
          <a:xfrm>
            <a:off x="8120316"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8" name="Picture Placeholder 4">
            <a:extLst>
              <a:ext uri="{FF2B5EF4-FFF2-40B4-BE49-F238E27FC236}">
                <a16:creationId xmlns:a16="http://schemas.microsoft.com/office/drawing/2014/main" id="{A49F0A20-0DEC-4CEF-8F47-A233C7FF6E76}"/>
              </a:ext>
            </a:extLst>
          </p:cNvPr>
          <p:cNvSpPr>
            <a:spLocks noGrp="1"/>
          </p:cNvSpPr>
          <p:nvPr>
            <p:ph type="pic" sz="quarter" idx="43" hasCustomPrompt="1"/>
          </p:nvPr>
        </p:nvSpPr>
        <p:spPr>
          <a:xfrm>
            <a:off x="10150714"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9" name="Picture Placeholder 4">
            <a:extLst>
              <a:ext uri="{FF2B5EF4-FFF2-40B4-BE49-F238E27FC236}">
                <a16:creationId xmlns:a16="http://schemas.microsoft.com/office/drawing/2014/main" id="{6D344541-70E4-46D2-9B8F-B089A1465678}"/>
              </a:ext>
            </a:extLst>
          </p:cNvPr>
          <p:cNvSpPr>
            <a:spLocks noGrp="1"/>
          </p:cNvSpPr>
          <p:nvPr>
            <p:ph type="pic" sz="quarter" idx="44" hasCustomPrompt="1"/>
          </p:nvPr>
        </p:nvSpPr>
        <p:spPr>
          <a:xfrm>
            <a:off x="10150714"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100" name="Picture Placeholder 4">
            <a:extLst>
              <a:ext uri="{FF2B5EF4-FFF2-40B4-BE49-F238E27FC236}">
                <a16:creationId xmlns:a16="http://schemas.microsoft.com/office/drawing/2014/main" id="{6AE18BEC-E812-445D-9EA8-32DA95BB6D2D}"/>
              </a:ext>
            </a:extLst>
          </p:cNvPr>
          <p:cNvSpPr>
            <a:spLocks noGrp="1"/>
          </p:cNvSpPr>
          <p:nvPr>
            <p:ph type="pic" sz="quarter" idx="45" hasCustomPrompt="1"/>
          </p:nvPr>
        </p:nvSpPr>
        <p:spPr>
          <a:xfrm>
            <a:off x="10150714"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101" name="Picture Placeholder 4">
            <a:extLst>
              <a:ext uri="{FF2B5EF4-FFF2-40B4-BE49-F238E27FC236}">
                <a16:creationId xmlns:a16="http://schemas.microsoft.com/office/drawing/2014/main" id="{7ADCD493-2B84-40DE-B877-B8B73BE07779}"/>
              </a:ext>
            </a:extLst>
          </p:cNvPr>
          <p:cNvSpPr>
            <a:spLocks noGrp="1"/>
          </p:cNvSpPr>
          <p:nvPr>
            <p:ph type="pic" sz="quarter" idx="46" hasCustomPrompt="1"/>
          </p:nvPr>
        </p:nvSpPr>
        <p:spPr>
          <a:xfrm>
            <a:off x="10150714"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Tree>
    <p:extLst>
      <p:ext uri="{BB962C8B-B14F-4D97-AF65-F5344CB8AC3E}">
        <p14:creationId xmlns:p14="http://schemas.microsoft.com/office/powerpoint/2010/main" val="1682081815"/>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preserve="1" userDrawn="1">
  <p:cSld name="1 image -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BEAA60-F546-4F34-83C5-94C55C73773A}"/>
              </a:ext>
            </a:extLst>
          </p:cNvPr>
          <p:cNvSpPr>
            <a:spLocks noGrp="1"/>
          </p:cNvSpPr>
          <p:nvPr>
            <p:ph type="pic" sz="quarter" idx="10" hasCustomPrompt="1"/>
          </p:nvPr>
        </p:nvSpPr>
        <p:spPr>
          <a:xfrm>
            <a:off x="2536371" y="1707378"/>
            <a:ext cx="2820109" cy="413593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179030386"/>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preserve="1" userDrawn="1">
  <p:cSld name="2 image -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BEAA60-F546-4F34-83C5-94C55C73773A}"/>
              </a:ext>
            </a:extLst>
          </p:cNvPr>
          <p:cNvSpPr>
            <a:spLocks noGrp="1"/>
          </p:cNvSpPr>
          <p:nvPr>
            <p:ph type="pic" sz="quarter" idx="10" hasCustomPrompt="1"/>
          </p:nvPr>
        </p:nvSpPr>
        <p:spPr>
          <a:xfrm>
            <a:off x="383721" y="1671002"/>
            <a:ext cx="2820109" cy="413593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2">
            <a:extLst>
              <a:ext uri="{FF2B5EF4-FFF2-40B4-BE49-F238E27FC236}">
                <a16:creationId xmlns:a16="http://schemas.microsoft.com/office/drawing/2014/main" id="{BF4CB3FF-4409-4A39-AE64-103EE4217B33}"/>
              </a:ext>
            </a:extLst>
          </p:cNvPr>
          <p:cNvSpPr>
            <a:spLocks noGrp="1"/>
          </p:cNvSpPr>
          <p:nvPr>
            <p:ph type="pic" sz="quarter" idx="11" hasCustomPrompt="1"/>
          </p:nvPr>
        </p:nvSpPr>
        <p:spPr>
          <a:xfrm>
            <a:off x="6168063" y="1671002"/>
            <a:ext cx="2820109" cy="413593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774191708"/>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preserve="1" userDrawn="1">
  <p:cSld name="3 images -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BEAA60-F546-4F34-83C5-94C55C73773A}"/>
              </a:ext>
            </a:extLst>
          </p:cNvPr>
          <p:cNvSpPr>
            <a:spLocks noGrp="1"/>
          </p:cNvSpPr>
          <p:nvPr>
            <p:ph type="pic" sz="quarter" idx="10" hasCustomPrompt="1"/>
          </p:nvPr>
        </p:nvSpPr>
        <p:spPr>
          <a:xfrm>
            <a:off x="593338" y="1627460"/>
            <a:ext cx="3348000" cy="252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5" name="Picture Placeholder 2">
            <a:extLst>
              <a:ext uri="{FF2B5EF4-FFF2-40B4-BE49-F238E27FC236}">
                <a16:creationId xmlns:a16="http://schemas.microsoft.com/office/drawing/2014/main" id="{1C184419-7C99-4765-9496-3E2F3CCBD120}"/>
              </a:ext>
            </a:extLst>
          </p:cNvPr>
          <p:cNvSpPr>
            <a:spLocks noGrp="1"/>
          </p:cNvSpPr>
          <p:nvPr>
            <p:ph type="pic" sz="quarter" idx="11" hasCustomPrompt="1"/>
          </p:nvPr>
        </p:nvSpPr>
        <p:spPr>
          <a:xfrm>
            <a:off x="4422000" y="1627460"/>
            <a:ext cx="3348000" cy="252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CB20C84D-4726-4ABB-980D-1A4E0034F45E}"/>
              </a:ext>
            </a:extLst>
          </p:cNvPr>
          <p:cNvSpPr>
            <a:spLocks noGrp="1"/>
          </p:cNvSpPr>
          <p:nvPr>
            <p:ph type="pic" sz="quarter" idx="12" hasCustomPrompt="1"/>
          </p:nvPr>
        </p:nvSpPr>
        <p:spPr>
          <a:xfrm>
            <a:off x="8250662" y="1627460"/>
            <a:ext cx="3348000" cy="252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689711483"/>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preserve="1" userDrawn="1">
  <p:cSld name="4 images -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BEAA60-F546-4F34-83C5-94C55C73773A}"/>
              </a:ext>
            </a:extLst>
          </p:cNvPr>
          <p:cNvSpPr>
            <a:spLocks noGrp="1"/>
          </p:cNvSpPr>
          <p:nvPr>
            <p:ph type="pic" sz="quarter" idx="10" hasCustomPrompt="1"/>
          </p:nvPr>
        </p:nvSpPr>
        <p:spPr>
          <a:xfrm>
            <a:off x="3498462" y="1703777"/>
            <a:ext cx="2368938" cy="24300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0" name="Picture Placeholder 2">
            <a:extLst>
              <a:ext uri="{FF2B5EF4-FFF2-40B4-BE49-F238E27FC236}">
                <a16:creationId xmlns:a16="http://schemas.microsoft.com/office/drawing/2014/main" id="{BCA69B14-F3A5-40CA-9053-C18824AFF022}"/>
              </a:ext>
            </a:extLst>
          </p:cNvPr>
          <p:cNvSpPr>
            <a:spLocks noGrp="1"/>
          </p:cNvSpPr>
          <p:nvPr>
            <p:ph type="pic" sz="quarter" idx="11" hasCustomPrompt="1"/>
          </p:nvPr>
        </p:nvSpPr>
        <p:spPr>
          <a:xfrm>
            <a:off x="672322" y="1703777"/>
            <a:ext cx="2368938" cy="24300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8A9B3938-6137-4CDD-AB6D-51993EB85C32}"/>
              </a:ext>
            </a:extLst>
          </p:cNvPr>
          <p:cNvSpPr>
            <a:spLocks noGrp="1"/>
          </p:cNvSpPr>
          <p:nvPr>
            <p:ph type="pic" sz="quarter" idx="12" hasCustomPrompt="1"/>
          </p:nvPr>
        </p:nvSpPr>
        <p:spPr>
          <a:xfrm>
            <a:off x="6324602" y="1703777"/>
            <a:ext cx="2368938" cy="24300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C86CC637-6409-48C1-AE9F-9B530F276B72}"/>
              </a:ext>
            </a:extLst>
          </p:cNvPr>
          <p:cNvSpPr>
            <a:spLocks noGrp="1"/>
          </p:cNvSpPr>
          <p:nvPr>
            <p:ph type="pic" sz="quarter" idx="13" hasCustomPrompt="1"/>
          </p:nvPr>
        </p:nvSpPr>
        <p:spPr>
          <a:xfrm>
            <a:off x="9150742" y="1703777"/>
            <a:ext cx="2368938" cy="24300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384273060"/>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preserve="1" userDrawn="1">
  <p:cSld name="4 images - circles with about -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3" name="Picture Placeholder 8">
            <a:extLst>
              <a:ext uri="{FF2B5EF4-FFF2-40B4-BE49-F238E27FC236}">
                <a16:creationId xmlns:a16="http://schemas.microsoft.com/office/drawing/2014/main" id="{95870C76-0347-47B9-9240-F07D46529E44}"/>
              </a:ext>
            </a:extLst>
          </p:cNvPr>
          <p:cNvSpPr>
            <a:spLocks noGrp="1"/>
          </p:cNvSpPr>
          <p:nvPr>
            <p:ph type="pic" sz="quarter" idx="13" hasCustomPrompt="1"/>
          </p:nvPr>
        </p:nvSpPr>
        <p:spPr>
          <a:xfrm>
            <a:off x="9199130" y="1785390"/>
            <a:ext cx="2230871" cy="2230871"/>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lvl1pPr>
          </a:lstStyle>
          <a:p>
            <a:r>
              <a:rPr lang="en-MY" dirty="0"/>
              <a:t>Insert your image here</a:t>
            </a:r>
          </a:p>
        </p:txBody>
      </p:sp>
      <p:sp>
        <p:nvSpPr>
          <p:cNvPr id="15" name="Picture Placeholder 8">
            <a:extLst>
              <a:ext uri="{FF2B5EF4-FFF2-40B4-BE49-F238E27FC236}">
                <a16:creationId xmlns:a16="http://schemas.microsoft.com/office/drawing/2014/main" id="{8B81AC86-7581-4D58-835A-55765C67BC6E}"/>
              </a:ext>
            </a:extLst>
          </p:cNvPr>
          <p:cNvSpPr>
            <a:spLocks noGrp="1"/>
          </p:cNvSpPr>
          <p:nvPr>
            <p:ph type="pic" sz="quarter" idx="14" hasCustomPrompt="1"/>
          </p:nvPr>
        </p:nvSpPr>
        <p:spPr>
          <a:xfrm>
            <a:off x="6433458" y="1785390"/>
            <a:ext cx="2230871" cy="2230871"/>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lvl1pPr>
          </a:lstStyle>
          <a:p>
            <a:r>
              <a:rPr lang="en-MY" dirty="0"/>
              <a:t>Insert your image here</a:t>
            </a:r>
          </a:p>
        </p:txBody>
      </p:sp>
      <p:sp>
        <p:nvSpPr>
          <p:cNvPr id="16" name="Picture Placeholder 8">
            <a:extLst>
              <a:ext uri="{FF2B5EF4-FFF2-40B4-BE49-F238E27FC236}">
                <a16:creationId xmlns:a16="http://schemas.microsoft.com/office/drawing/2014/main" id="{256AFB06-62EA-4C6E-809C-D29EC8EFB42F}"/>
              </a:ext>
            </a:extLst>
          </p:cNvPr>
          <p:cNvSpPr>
            <a:spLocks noGrp="1"/>
          </p:cNvSpPr>
          <p:nvPr>
            <p:ph type="pic" sz="quarter" idx="15" hasCustomPrompt="1"/>
          </p:nvPr>
        </p:nvSpPr>
        <p:spPr>
          <a:xfrm>
            <a:off x="3667786" y="1785390"/>
            <a:ext cx="2230871" cy="2230871"/>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lvl1pPr>
          </a:lstStyle>
          <a:p>
            <a:r>
              <a:rPr lang="en-MY" dirty="0"/>
              <a:t>Insert your image here</a:t>
            </a:r>
          </a:p>
        </p:txBody>
      </p:sp>
      <p:sp>
        <p:nvSpPr>
          <p:cNvPr id="17" name="Picture Placeholder 8">
            <a:extLst>
              <a:ext uri="{FF2B5EF4-FFF2-40B4-BE49-F238E27FC236}">
                <a16:creationId xmlns:a16="http://schemas.microsoft.com/office/drawing/2014/main" id="{25176359-3DFF-4515-87CD-F33DEEF1C5DC}"/>
              </a:ext>
            </a:extLst>
          </p:cNvPr>
          <p:cNvSpPr>
            <a:spLocks noGrp="1"/>
          </p:cNvSpPr>
          <p:nvPr>
            <p:ph type="pic" sz="quarter" idx="16" hasCustomPrompt="1"/>
          </p:nvPr>
        </p:nvSpPr>
        <p:spPr>
          <a:xfrm>
            <a:off x="902114" y="1785390"/>
            <a:ext cx="2230871" cy="2230871"/>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lvl1pPr>
          </a:lstStyle>
          <a:p>
            <a:r>
              <a:rPr lang="en-MY" dirty="0"/>
              <a:t>Insert your image here</a:t>
            </a:r>
          </a:p>
        </p:txBody>
      </p:sp>
    </p:spTree>
    <p:extLst>
      <p:ext uri="{BB962C8B-B14F-4D97-AF65-F5344CB8AC3E}">
        <p14:creationId xmlns:p14="http://schemas.microsoft.com/office/powerpoint/2010/main" val="19507284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mage Timeline 7">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9A449EB3-13AE-43E0-9FB5-62F071B4EBE0}"/>
              </a:ext>
            </a:extLst>
          </p:cNvPr>
          <p:cNvSpPr>
            <a:spLocks noGrp="1"/>
          </p:cNvSpPr>
          <p:nvPr>
            <p:ph type="pic" sz="quarter" idx="10" hasCustomPrompt="1"/>
          </p:nvPr>
        </p:nvSpPr>
        <p:spPr>
          <a:xfrm>
            <a:off x="0" y="0"/>
            <a:ext cx="6096000" cy="6858000"/>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788190240"/>
      </p:ext>
    </p:extLst>
  </p:cSld>
  <p:clrMapOvr>
    <a:masterClrMapping/>
  </p:clrMapOvr>
  <p:extLst>
    <p:ext uri="{DCECCB84-F9BA-43D5-87BE-67443E8EF086}">
      <p15:sldGuideLst xmlns:p15="http://schemas.microsoft.com/office/powerpoint/2012/main"/>
    </p:ext>
  </p:extLst>
</p:sldLayout>
</file>

<file path=ppt/slideLayouts/slideLayout1010.xml><?xml version="1.0" encoding="utf-8"?>
<p:sldLayout xmlns:a="http://schemas.openxmlformats.org/drawingml/2006/main" xmlns:r="http://schemas.openxmlformats.org/officeDocument/2006/relationships" xmlns:p="http://schemas.openxmlformats.org/presentationml/2006/main" preserve="1" userDrawn="1">
  <p:cSld name="8 images - circles with about -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0" name="Picture Placeholder 8">
            <a:extLst>
              <a:ext uri="{FF2B5EF4-FFF2-40B4-BE49-F238E27FC236}">
                <a16:creationId xmlns:a16="http://schemas.microsoft.com/office/drawing/2014/main" id="{DCE5FDE2-F0CA-4C5D-A875-798CB845F100}"/>
              </a:ext>
            </a:extLst>
          </p:cNvPr>
          <p:cNvSpPr>
            <a:spLocks noGrp="1"/>
          </p:cNvSpPr>
          <p:nvPr>
            <p:ph type="pic" sz="quarter" idx="17" hasCustomPrompt="1"/>
          </p:nvPr>
        </p:nvSpPr>
        <p:spPr>
          <a:xfrm>
            <a:off x="1053730" y="1640082"/>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27" name="Picture Placeholder 8">
            <a:extLst>
              <a:ext uri="{FF2B5EF4-FFF2-40B4-BE49-F238E27FC236}">
                <a16:creationId xmlns:a16="http://schemas.microsoft.com/office/drawing/2014/main" id="{79F108B7-08A3-4571-B3B3-0B684558D1C0}"/>
              </a:ext>
            </a:extLst>
          </p:cNvPr>
          <p:cNvSpPr>
            <a:spLocks noGrp="1"/>
          </p:cNvSpPr>
          <p:nvPr>
            <p:ph type="pic" sz="quarter" idx="18" hasCustomPrompt="1"/>
          </p:nvPr>
        </p:nvSpPr>
        <p:spPr>
          <a:xfrm>
            <a:off x="3938444" y="1640082"/>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29" name="Picture Placeholder 8">
            <a:extLst>
              <a:ext uri="{FF2B5EF4-FFF2-40B4-BE49-F238E27FC236}">
                <a16:creationId xmlns:a16="http://schemas.microsoft.com/office/drawing/2014/main" id="{731A0527-8DB3-494E-9C94-13CA878EC884}"/>
              </a:ext>
            </a:extLst>
          </p:cNvPr>
          <p:cNvSpPr>
            <a:spLocks noGrp="1"/>
          </p:cNvSpPr>
          <p:nvPr>
            <p:ph type="pic" sz="quarter" idx="19" hasCustomPrompt="1"/>
          </p:nvPr>
        </p:nvSpPr>
        <p:spPr>
          <a:xfrm>
            <a:off x="6823158" y="1640082"/>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31" name="Picture Placeholder 8">
            <a:extLst>
              <a:ext uri="{FF2B5EF4-FFF2-40B4-BE49-F238E27FC236}">
                <a16:creationId xmlns:a16="http://schemas.microsoft.com/office/drawing/2014/main" id="{4D8F4695-1F86-435E-8E6C-6806981F0315}"/>
              </a:ext>
            </a:extLst>
          </p:cNvPr>
          <p:cNvSpPr>
            <a:spLocks noGrp="1"/>
          </p:cNvSpPr>
          <p:nvPr>
            <p:ph type="pic" sz="quarter" idx="20" hasCustomPrompt="1"/>
          </p:nvPr>
        </p:nvSpPr>
        <p:spPr>
          <a:xfrm>
            <a:off x="9718758" y="1640082"/>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35" name="Picture Placeholder 8">
            <a:extLst>
              <a:ext uri="{FF2B5EF4-FFF2-40B4-BE49-F238E27FC236}">
                <a16:creationId xmlns:a16="http://schemas.microsoft.com/office/drawing/2014/main" id="{9EE69341-B076-4419-99EB-457552FB20C4}"/>
              </a:ext>
            </a:extLst>
          </p:cNvPr>
          <p:cNvSpPr>
            <a:spLocks noGrp="1"/>
          </p:cNvSpPr>
          <p:nvPr>
            <p:ph type="pic" sz="quarter" idx="21" hasCustomPrompt="1"/>
          </p:nvPr>
        </p:nvSpPr>
        <p:spPr>
          <a:xfrm>
            <a:off x="1054254" y="3919144"/>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37" name="Picture Placeholder 8">
            <a:extLst>
              <a:ext uri="{FF2B5EF4-FFF2-40B4-BE49-F238E27FC236}">
                <a16:creationId xmlns:a16="http://schemas.microsoft.com/office/drawing/2014/main" id="{A2C775F5-EA59-45F5-9173-3649DFC6BE11}"/>
              </a:ext>
            </a:extLst>
          </p:cNvPr>
          <p:cNvSpPr>
            <a:spLocks noGrp="1"/>
          </p:cNvSpPr>
          <p:nvPr>
            <p:ph type="pic" sz="quarter" idx="22" hasCustomPrompt="1"/>
          </p:nvPr>
        </p:nvSpPr>
        <p:spPr>
          <a:xfrm>
            <a:off x="3938444" y="3919144"/>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39" name="Picture Placeholder 8">
            <a:extLst>
              <a:ext uri="{FF2B5EF4-FFF2-40B4-BE49-F238E27FC236}">
                <a16:creationId xmlns:a16="http://schemas.microsoft.com/office/drawing/2014/main" id="{B93F3577-2AFB-4CBA-8702-74751AF779E3}"/>
              </a:ext>
            </a:extLst>
          </p:cNvPr>
          <p:cNvSpPr>
            <a:spLocks noGrp="1"/>
          </p:cNvSpPr>
          <p:nvPr>
            <p:ph type="pic" sz="quarter" idx="23" hasCustomPrompt="1"/>
          </p:nvPr>
        </p:nvSpPr>
        <p:spPr>
          <a:xfrm>
            <a:off x="6823158" y="3919144"/>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41" name="Picture Placeholder 8">
            <a:extLst>
              <a:ext uri="{FF2B5EF4-FFF2-40B4-BE49-F238E27FC236}">
                <a16:creationId xmlns:a16="http://schemas.microsoft.com/office/drawing/2014/main" id="{FB24CD8E-3869-4897-B2BD-FC19570FD14D}"/>
              </a:ext>
            </a:extLst>
          </p:cNvPr>
          <p:cNvSpPr>
            <a:spLocks noGrp="1"/>
          </p:cNvSpPr>
          <p:nvPr>
            <p:ph type="pic" sz="quarter" idx="24" hasCustomPrompt="1"/>
          </p:nvPr>
        </p:nvSpPr>
        <p:spPr>
          <a:xfrm>
            <a:off x="9707872" y="3919144"/>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301033898"/>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preserve="1" userDrawn="1">
  <p:cSld name="5 images - Rect-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2"/>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501198"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2765426"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502965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7293882"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9558110"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689923189"/>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preserve="1" userDrawn="1">
  <p:cSld name="1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8368050"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6103822"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383959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1575366"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688862"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361121078"/>
      </p:ext>
    </p:extLst>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preserve="1" userDrawn="1">
  <p:cSld name="2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6082050"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3817822"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155359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71063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12328412"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397551539"/>
      </p:ext>
    </p:extLst>
  </p:cSld>
  <p:clrMapOvr>
    <a:masterClrMapping/>
  </p:clrMapOvr>
  <p:extLst>
    <p:ext uri="{DCECCB84-F9BA-43D5-87BE-67443E8EF086}">
      <p15:sldGuideLst xmlns:p15="http://schemas.microsoft.com/office/powerpoint/2012/main"/>
    </p:ext>
  </p:extLst>
</p:sldLayout>
</file>

<file path=ppt/slideLayouts/slideLayout1014.xml><?xml version="1.0" encoding="utf-8"?>
<p:sldLayout xmlns:a="http://schemas.openxmlformats.org/drawingml/2006/main" xmlns:r="http://schemas.openxmlformats.org/officeDocument/2006/relationships" xmlns:p="http://schemas.openxmlformats.org/presentationml/2006/main" preserve="1" userDrawn="1">
  <p:cSld name="3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3817369"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1553141"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711087"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1235018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14614412"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938796912"/>
      </p:ext>
    </p:extLst>
  </p:cSld>
  <p:clrMapOvr>
    <a:masterClrMapping/>
  </p:clrMapOvr>
  <p:extLst>
    <p:ext uri="{DCECCB84-F9BA-43D5-87BE-67443E8EF086}">
      <p15:sldGuideLst xmlns:p15="http://schemas.microsoft.com/office/powerpoint/2012/main"/>
    </p:ext>
  </p:extLst>
</p:sldLayout>
</file>

<file path=ppt/slideLayouts/slideLayout1015.xml><?xml version="1.0" encoding="utf-8"?>
<p:sldLayout xmlns:a="http://schemas.openxmlformats.org/drawingml/2006/main" xmlns:r="http://schemas.openxmlformats.org/officeDocument/2006/relationships" xmlns:p="http://schemas.openxmlformats.org/presentationml/2006/main" preserve="1" userDrawn="1">
  <p:cSld name="4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1572191"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692037"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12429106"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1469333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16957562"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339577164"/>
      </p:ext>
    </p:extLst>
  </p:cSld>
  <p:clrMapOvr>
    <a:masterClrMapping/>
  </p:clrMapOvr>
  <p:extLst>
    <p:ext uri="{DCECCB84-F9BA-43D5-87BE-67443E8EF086}">
      <p15:sldGuideLst xmlns:p15="http://schemas.microsoft.com/office/powerpoint/2012/main"/>
    </p:ext>
  </p:extLst>
</p:sldLayout>
</file>

<file path=ppt/slideLayouts/slideLayout1016.xml><?xml version="1.0" encoding="utf-8"?>
<p:sldLayout xmlns:a="http://schemas.openxmlformats.org/drawingml/2006/main" xmlns:r="http://schemas.openxmlformats.org/officeDocument/2006/relationships" xmlns:p="http://schemas.openxmlformats.org/presentationml/2006/main" preserve="1" userDrawn="1">
  <p:cSld name="5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711087"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12382500"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14646728"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16910956"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19175184"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3753084795"/>
      </p:ext>
    </p:extLst>
  </p:cSld>
  <p:clrMapOvr>
    <a:masterClrMapping/>
  </p:clrMapOvr>
  <p:extLst>
    <p:ext uri="{DCECCB84-F9BA-43D5-87BE-67443E8EF086}">
      <p15:sldGuideLst xmlns:p15="http://schemas.microsoft.com/office/powerpoint/2012/main"/>
    </p:ext>
  </p:extLst>
</p:sldLayout>
</file>

<file path=ppt/slideLayouts/slideLayout1017.xml><?xml version="1.0" encoding="utf-8"?>
<p:sldLayout xmlns:a="http://schemas.openxmlformats.org/drawingml/2006/main" xmlns:r="http://schemas.openxmlformats.org/officeDocument/2006/relationships" xmlns:p="http://schemas.openxmlformats.org/presentationml/2006/main" preserve="1" userDrawn="1">
  <p:cSld name="4 images - Rect with about -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735079" y="1752732"/>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3C1924ED-C7B1-4FE7-8027-CF7DBACFF7F9}"/>
              </a:ext>
            </a:extLst>
          </p:cNvPr>
          <p:cNvSpPr>
            <a:spLocks noGrp="1"/>
          </p:cNvSpPr>
          <p:nvPr>
            <p:ph type="pic" sz="quarter" idx="11" hasCustomPrompt="1"/>
          </p:nvPr>
        </p:nvSpPr>
        <p:spPr>
          <a:xfrm>
            <a:off x="3589027" y="1752732"/>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0" name="Picture Placeholder 2">
            <a:extLst>
              <a:ext uri="{FF2B5EF4-FFF2-40B4-BE49-F238E27FC236}">
                <a16:creationId xmlns:a16="http://schemas.microsoft.com/office/drawing/2014/main" id="{64D67F7A-E6BE-496D-A348-33E2CA194EE2}"/>
              </a:ext>
            </a:extLst>
          </p:cNvPr>
          <p:cNvSpPr>
            <a:spLocks noGrp="1"/>
          </p:cNvSpPr>
          <p:nvPr>
            <p:ph type="pic" sz="quarter" idx="12" hasCustomPrompt="1"/>
          </p:nvPr>
        </p:nvSpPr>
        <p:spPr>
          <a:xfrm>
            <a:off x="6442974" y="1752732"/>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563F2136-5119-4D52-B7CC-3467C8A413D2}"/>
              </a:ext>
            </a:extLst>
          </p:cNvPr>
          <p:cNvSpPr>
            <a:spLocks noGrp="1"/>
          </p:cNvSpPr>
          <p:nvPr>
            <p:ph type="pic" sz="quarter" idx="13" hasCustomPrompt="1"/>
          </p:nvPr>
        </p:nvSpPr>
        <p:spPr>
          <a:xfrm>
            <a:off x="9296921" y="1752732"/>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139444682"/>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preserve="1" userDrawn="1">
  <p:cSld name="8 images - rect with about - team">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059DF7B8-8FD6-4AA2-B829-8D4DB6F6AD05}"/>
              </a:ext>
            </a:extLst>
          </p:cNvPr>
          <p:cNvSpPr>
            <a:spLocks noGrp="1"/>
          </p:cNvSpPr>
          <p:nvPr>
            <p:ph type="pic" sz="quarter" idx="29" hasCustomPrompt="1"/>
          </p:nvPr>
        </p:nvSpPr>
        <p:spPr>
          <a:xfrm>
            <a:off x="1054099" y="3919144"/>
            <a:ext cx="1425600" cy="1425575"/>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9" name="Picture Placeholder 2">
            <a:extLst>
              <a:ext uri="{FF2B5EF4-FFF2-40B4-BE49-F238E27FC236}">
                <a16:creationId xmlns:a16="http://schemas.microsoft.com/office/drawing/2014/main" id="{6416B38A-FA4E-4F10-93A2-92536D83E46D}"/>
              </a:ext>
            </a:extLst>
          </p:cNvPr>
          <p:cNvSpPr>
            <a:spLocks noGrp="1"/>
          </p:cNvSpPr>
          <p:nvPr>
            <p:ph type="pic" sz="quarter" idx="30" hasCustomPrompt="1"/>
          </p:nvPr>
        </p:nvSpPr>
        <p:spPr>
          <a:xfrm>
            <a:off x="3939442" y="3919144"/>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0" name="Picture Placeholder 2">
            <a:extLst>
              <a:ext uri="{FF2B5EF4-FFF2-40B4-BE49-F238E27FC236}">
                <a16:creationId xmlns:a16="http://schemas.microsoft.com/office/drawing/2014/main" id="{78BF991D-E036-4504-B740-87328D703238}"/>
              </a:ext>
            </a:extLst>
          </p:cNvPr>
          <p:cNvSpPr>
            <a:spLocks noGrp="1"/>
          </p:cNvSpPr>
          <p:nvPr>
            <p:ph type="pic" sz="quarter" idx="31" hasCustomPrompt="1"/>
          </p:nvPr>
        </p:nvSpPr>
        <p:spPr>
          <a:xfrm>
            <a:off x="6824784" y="3919144"/>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1" name="Picture Placeholder 2">
            <a:extLst>
              <a:ext uri="{FF2B5EF4-FFF2-40B4-BE49-F238E27FC236}">
                <a16:creationId xmlns:a16="http://schemas.microsoft.com/office/drawing/2014/main" id="{CF6866B4-4EEE-457A-8999-E707B8E8ABC9}"/>
              </a:ext>
            </a:extLst>
          </p:cNvPr>
          <p:cNvSpPr>
            <a:spLocks noGrp="1"/>
          </p:cNvSpPr>
          <p:nvPr>
            <p:ph type="pic" sz="quarter" idx="32" hasCustomPrompt="1"/>
          </p:nvPr>
        </p:nvSpPr>
        <p:spPr>
          <a:xfrm>
            <a:off x="9707872" y="3919456"/>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 name="Picture Placeholder 2">
            <a:extLst>
              <a:ext uri="{FF2B5EF4-FFF2-40B4-BE49-F238E27FC236}">
                <a16:creationId xmlns:a16="http://schemas.microsoft.com/office/drawing/2014/main" id="{13AF2CD5-BA7B-4069-BD7D-41F814DEDB4A}"/>
              </a:ext>
            </a:extLst>
          </p:cNvPr>
          <p:cNvSpPr>
            <a:spLocks noGrp="1"/>
          </p:cNvSpPr>
          <p:nvPr>
            <p:ph type="pic" sz="quarter" idx="25" hasCustomPrompt="1"/>
          </p:nvPr>
        </p:nvSpPr>
        <p:spPr>
          <a:xfrm>
            <a:off x="1054099" y="1679122"/>
            <a:ext cx="1425600" cy="1425575"/>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D54D73A2-3EEE-4B62-B64B-7AACF43C47A0}"/>
              </a:ext>
            </a:extLst>
          </p:cNvPr>
          <p:cNvSpPr>
            <a:spLocks noGrp="1"/>
          </p:cNvSpPr>
          <p:nvPr>
            <p:ph type="pic" sz="quarter" idx="26" hasCustomPrompt="1"/>
          </p:nvPr>
        </p:nvSpPr>
        <p:spPr>
          <a:xfrm>
            <a:off x="3939442" y="1683432"/>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5" name="Picture Placeholder 2">
            <a:extLst>
              <a:ext uri="{FF2B5EF4-FFF2-40B4-BE49-F238E27FC236}">
                <a16:creationId xmlns:a16="http://schemas.microsoft.com/office/drawing/2014/main" id="{961C4D71-3902-4E3F-AF48-A2BB2E915505}"/>
              </a:ext>
            </a:extLst>
          </p:cNvPr>
          <p:cNvSpPr>
            <a:spLocks noGrp="1"/>
          </p:cNvSpPr>
          <p:nvPr>
            <p:ph type="pic" sz="quarter" idx="27" hasCustomPrompt="1"/>
          </p:nvPr>
        </p:nvSpPr>
        <p:spPr>
          <a:xfrm>
            <a:off x="6824784" y="1683432"/>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7" name="Picture Placeholder 2">
            <a:extLst>
              <a:ext uri="{FF2B5EF4-FFF2-40B4-BE49-F238E27FC236}">
                <a16:creationId xmlns:a16="http://schemas.microsoft.com/office/drawing/2014/main" id="{DAF1E7DD-50FA-462F-99CD-F05038A10FC4}"/>
              </a:ext>
            </a:extLst>
          </p:cNvPr>
          <p:cNvSpPr>
            <a:spLocks noGrp="1"/>
          </p:cNvSpPr>
          <p:nvPr>
            <p:ph type="pic" sz="quarter" idx="28" hasCustomPrompt="1"/>
          </p:nvPr>
        </p:nvSpPr>
        <p:spPr>
          <a:xfrm>
            <a:off x="9707872" y="1683744"/>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554432155"/>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preserve="1" userDrawn="1">
  <p:cSld name="10 images - team 5">
    <p:spTree>
      <p:nvGrpSpPr>
        <p:cNvPr id="1" name=""/>
        <p:cNvGrpSpPr/>
        <p:nvPr/>
      </p:nvGrpSpPr>
      <p:grpSpPr>
        <a:xfrm>
          <a:off x="0" y="0"/>
          <a:ext cx="0" cy="0"/>
          <a:chOff x="0" y="0"/>
          <a:chExt cx="0" cy="0"/>
        </a:xfrm>
      </p:grpSpPr>
      <p:sp>
        <p:nvSpPr>
          <p:cNvPr id="38" name="Picture Placeholder 2">
            <a:extLst>
              <a:ext uri="{FF2B5EF4-FFF2-40B4-BE49-F238E27FC236}">
                <a16:creationId xmlns:a16="http://schemas.microsoft.com/office/drawing/2014/main" id="{5C09755D-34F5-497F-AC11-EF83D8E62500}"/>
              </a:ext>
            </a:extLst>
          </p:cNvPr>
          <p:cNvSpPr>
            <a:spLocks noGrp="1"/>
          </p:cNvSpPr>
          <p:nvPr>
            <p:ph type="pic" sz="quarter" idx="11" hasCustomPrompt="1"/>
          </p:nvPr>
        </p:nvSpPr>
        <p:spPr>
          <a:xfrm>
            <a:off x="987706"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9" name="Picture Placeholder 2">
            <a:extLst>
              <a:ext uri="{FF2B5EF4-FFF2-40B4-BE49-F238E27FC236}">
                <a16:creationId xmlns:a16="http://schemas.microsoft.com/office/drawing/2014/main" id="{556C6852-39AD-40BC-99C0-AC0B766F2F51}"/>
              </a:ext>
            </a:extLst>
          </p:cNvPr>
          <p:cNvSpPr>
            <a:spLocks noGrp="1"/>
          </p:cNvSpPr>
          <p:nvPr>
            <p:ph type="pic" sz="quarter" idx="12" hasCustomPrompt="1"/>
          </p:nvPr>
        </p:nvSpPr>
        <p:spPr>
          <a:xfrm>
            <a:off x="3084653"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0" name="Picture Placeholder 2">
            <a:extLst>
              <a:ext uri="{FF2B5EF4-FFF2-40B4-BE49-F238E27FC236}">
                <a16:creationId xmlns:a16="http://schemas.microsoft.com/office/drawing/2014/main" id="{7DE59B39-4659-418A-8EDC-72F41917436A}"/>
              </a:ext>
            </a:extLst>
          </p:cNvPr>
          <p:cNvSpPr>
            <a:spLocks noGrp="1"/>
          </p:cNvSpPr>
          <p:nvPr>
            <p:ph type="pic" sz="quarter" idx="13" hasCustomPrompt="1"/>
          </p:nvPr>
        </p:nvSpPr>
        <p:spPr>
          <a:xfrm>
            <a:off x="5181600"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1" name="Picture Placeholder 2">
            <a:extLst>
              <a:ext uri="{FF2B5EF4-FFF2-40B4-BE49-F238E27FC236}">
                <a16:creationId xmlns:a16="http://schemas.microsoft.com/office/drawing/2014/main" id="{71721EE9-DC48-4A90-8166-69B1BE2884A8}"/>
              </a:ext>
            </a:extLst>
          </p:cNvPr>
          <p:cNvSpPr>
            <a:spLocks noGrp="1"/>
          </p:cNvSpPr>
          <p:nvPr>
            <p:ph type="pic" sz="quarter" idx="14" hasCustomPrompt="1"/>
          </p:nvPr>
        </p:nvSpPr>
        <p:spPr>
          <a:xfrm>
            <a:off x="7278547"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2" name="Picture Placeholder 2">
            <a:extLst>
              <a:ext uri="{FF2B5EF4-FFF2-40B4-BE49-F238E27FC236}">
                <a16:creationId xmlns:a16="http://schemas.microsoft.com/office/drawing/2014/main" id="{BF1C6F22-E486-4A65-BA9A-D5DDE1711C7E}"/>
              </a:ext>
            </a:extLst>
          </p:cNvPr>
          <p:cNvSpPr>
            <a:spLocks noGrp="1"/>
          </p:cNvSpPr>
          <p:nvPr>
            <p:ph type="pic" sz="quarter" idx="15" hasCustomPrompt="1"/>
          </p:nvPr>
        </p:nvSpPr>
        <p:spPr>
          <a:xfrm>
            <a:off x="9375494"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3" name="Picture Placeholder 2">
            <a:extLst>
              <a:ext uri="{FF2B5EF4-FFF2-40B4-BE49-F238E27FC236}">
                <a16:creationId xmlns:a16="http://schemas.microsoft.com/office/drawing/2014/main" id="{1250D8CA-8C33-40A0-A305-872F163EFFBC}"/>
              </a:ext>
            </a:extLst>
          </p:cNvPr>
          <p:cNvSpPr>
            <a:spLocks noGrp="1"/>
          </p:cNvSpPr>
          <p:nvPr>
            <p:ph type="pic" sz="quarter" idx="16" hasCustomPrompt="1"/>
          </p:nvPr>
        </p:nvSpPr>
        <p:spPr>
          <a:xfrm>
            <a:off x="987706"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4" name="Picture Placeholder 2">
            <a:extLst>
              <a:ext uri="{FF2B5EF4-FFF2-40B4-BE49-F238E27FC236}">
                <a16:creationId xmlns:a16="http://schemas.microsoft.com/office/drawing/2014/main" id="{982D066C-C010-4B6B-9517-1EDBA78D57F8}"/>
              </a:ext>
            </a:extLst>
          </p:cNvPr>
          <p:cNvSpPr>
            <a:spLocks noGrp="1"/>
          </p:cNvSpPr>
          <p:nvPr>
            <p:ph type="pic" sz="quarter" idx="17" hasCustomPrompt="1"/>
          </p:nvPr>
        </p:nvSpPr>
        <p:spPr>
          <a:xfrm>
            <a:off x="3084653"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5" name="Picture Placeholder 2">
            <a:extLst>
              <a:ext uri="{FF2B5EF4-FFF2-40B4-BE49-F238E27FC236}">
                <a16:creationId xmlns:a16="http://schemas.microsoft.com/office/drawing/2014/main" id="{971E7C66-C6C2-43FE-862B-A32FA2F277E1}"/>
              </a:ext>
            </a:extLst>
          </p:cNvPr>
          <p:cNvSpPr>
            <a:spLocks noGrp="1"/>
          </p:cNvSpPr>
          <p:nvPr>
            <p:ph type="pic" sz="quarter" idx="18" hasCustomPrompt="1"/>
          </p:nvPr>
        </p:nvSpPr>
        <p:spPr>
          <a:xfrm>
            <a:off x="5181600"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6" name="Picture Placeholder 2">
            <a:extLst>
              <a:ext uri="{FF2B5EF4-FFF2-40B4-BE49-F238E27FC236}">
                <a16:creationId xmlns:a16="http://schemas.microsoft.com/office/drawing/2014/main" id="{85838117-36BC-4337-B825-5D42725E7DA4}"/>
              </a:ext>
            </a:extLst>
          </p:cNvPr>
          <p:cNvSpPr>
            <a:spLocks noGrp="1"/>
          </p:cNvSpPr>
          <p:nvPr>
            <p:ph type="pic" sz="quarter" idx="19" hasCustomPrompt="1"/>
          </p:nvPr>
        </p:nvSpPr>
        <p:spPr>
          <a:xfrm>
            <a:off x="7278547"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7" name="Picture Placeholder 2">
            <a:extLst>
              <a:ext uri="{FF2B5EF4-FFF2-40B4-BE49-F238E27FC236}">
                <a16:creationId xmlns:a16="http://schemas.microsoft.com/office/drawing/2014/main" id="{5401C3BB-30A5-476C-878F-87E8566B020A}"/>
              </a:ext>
            </a:extLst>
          </p:cNvPr>
          <p:cNvSpPr>
            <a:spLocks noGrp="1"/>
          </p:cNvSpPr>
          <p:nvPr>
            <p:ph type="pic" sz="quarter" idx="20" hasCustomPrompt="1"/>
          </p:nvPr>
        </p:nvSpPr>
        <p:spPr>
          <a:xfrm>
            <a:off x="9375494"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9916797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Event with Image">
    <p:spTree>
      <p:nvGrpSpPr>
        <p:cNvPr id="1" name=""/>
        <p:cNvGrpSpPr/>
        <p:nvPr/>
      </p:nvGrpSpPr>
      <p:grpSpPr>
        <a:xfrm>
          <a:off x="0" y="0"/>
          <a:ext cx="0" cy="0"/>
          <a:chOff x="0" y="0"/>
          <a:chExt cx="0" cy="0"/>
        </a:xfrm>
      </p:grpSpPr>
      <p:sp>
        <p:nvSpPr>
          <p:cNvPr id="29" name="Picture Placeholder 4">
            <a:extLst>
              <a:ext uri="{FF2B5EF4-FFF2-40B4-BE49-F238E27FC236}">
                <a16:creationId xmlns:a16="http://schemas.microsoft.com/office/drawing/2014/main" id="{5E46A629-736B-467E-B692-A74030E964AB}"/>
              </a:ext>
            </a:extLst>
          </p:cNvPr>
          <p:cNvSpPr>
            <a:spLocks noGrp="1"/>
          </p:cNvSpPr>
          <p:nvPr>
            <p:ph type="pic" sz="quarter" idx="10" hasCustomPrompt="1"/>
          </p:nvPr>
        </p:nvSpPr>
        <p:spPr>
          <a:xfrm>
            <a:off x="1058366" y="1988923"/>
            <a:ext cx="2160000" cy="2160000"/>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1" name="Picture Placeholder 4">
            <a:extLst>
              <a:ext uri="{FF2B5EF4-FFF2-40B4-BE49-F238E27FC236}">
                <a16:creationId xmlns:a16="http://schemas.microsoft.com/office/drawing/2014/main" id="{8832ADDA-6C01-4071-A73C-CABB0D21E9E2}"/>
              </a:ext>
            </a:extLst>
          </p:cNvPr>
          <p:cNvSpPr>
            <a:spLocks noGrp="1"/>
          </p:cNvSpPr>
          <p:nvPr>
            <p:ph type="pic" sz="quarter" idx="11" hasCustomPrompt="1"/>
          </p:nvPr>
        </p:nvSpPr>
        <p:spPr>
          <a:xfrm>
            <a:off x="3696789" y="1988923"/>
            <a:ext cx="2160000" cy="2160000"/>
          </a:xfrm>
          <a:prstGeom prst="roundRect">
            <a:avLst>
              <a:gd name="adj" fmla="val 19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5" name="Picture Placeholder 4">
            <a:extLst>
              <a:ext uri="{FF2B5EF4-FFF2-40B4-BE49-F238E27FC236}">
                <a16:creationId xmlns:a16="http://schemas.microsoft.com/office/drawing/2014/main" id="{66C5DFC5-A2AD-4AD7-A6A6-AD483A1E8514}"/>
              </a:ext>
            </a:extLst>
          </p:cNvPr>
          <p:cNvSpPr>
            <a:spLocks noGrp="1"/>
          </p:cNvSpPr>
          <p:nvPr>
            <p:ph type="pic" sz="quarter" idx="12" hasCustomPrompt="1"/>
          </p:nvPr>
        </p:nvSpPr>
        <p:spPr>
          <a:xfrm>
            <a:off x="6335212" y="1988923"/>
            <a:ext cx="2160000" cy="2160000"/>
          </a:xfrm>
          <a:prstGeom prst="roundRect">
            <a:avLst>
              <a:gd name="adj" fmla="val 226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9" name="Picture Placeholder 4">
            <a:extLst>
              <a:ext uri="{FF2B5EF4-FFF2-40B4-BE49-F238E27FC236}">
                <a16:creationId xmlns:a16="http://schemas.microsoft.com/office/drawing/2014/main" id="{A6AF3F2D-258A-49DB-89C1-89BF53AC1FEE}"/>
              </a:ext>
            </a:extLst>
          </p:cNvPr>
          <p:cNvSpPr>
            <a:spLocks noGrp="1"/>
          </p:cNvSpPr>
          <p:nvPr>
            <p:ph type="pic" sz="quarter" idx="13" hasCustomPrompt="1"/>
          </p:nvPr>
        </p:nvSpPr>
        <p:spPr>
          <a:xfrm>
            <a:off x="8973634" y="1988923"/>
            <a:ext cx="2160000" cy="2160000"/>
          </a:xfrm>
          <a:prstGeom prst="roundRect">
            <a:avLst>
              <a:gd name="adj" fmla="val 226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4245379812"/>
      </p:ext>
    </p:extLst>
  </p:cSld>
  <p:clrMapOvr>
    <a:masterClrMapping/>
  </p:clrMapOvr>
  <p:extLst>
    <p:ext uri="{DCECCB84-F9BA-43D5-87BE-67443E8EF086}">
      <p15:sldGuideLst xmlns:p15="http://schemas.microsoft.com/office/powerpoint/2012/main"/>
    </p:ext>
  </p:extLst>
</p:sldLayout>
</file>

<file path=ppt/slideLayouts/slideLayout1020.xml><?xml version="1.0" encoding="utf-8"?>
<p:sldLayout xmlns:a="http://schemas.openxmlformats.org/drawingml/2006/main" xmlns:r="http://schemas.openxmlformats.org/officeDocument/2006/relationships" xmlns:p="http://schemas.openxmlformats.org/presentationml/2006/main" preserve="1" userDrawn="1">
  <p:cSld name="5 images - team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0" name="Picture Placeholder 2">
            <a:extLst>
              <a:ext uri="{FF2B5EF4-FFF2-40B4-BE49-F238E27FC236}">
                <a16:creationId xmlns:a16="http://schemas.microsoft.com/office/drawing/2014/main" id="{F73D7CE3-5FF1-4AC8-A55D-4418395408CA}"/>
              </a:ext>
            </a:extLst>
          </p:cNvPr>
          <p:cNvSpPr>
            <a:spLocks noGrp="1"/>
          </p:cNvSpPr>
          <p:nvPr>
            <p:ph type="pic" sz="quarter" idx="11" hasCustomPrompt="1"/>
          </p:nvPr>
        </p:nvSpPr>
        <p:spPr>
          <a:xfrm>
            <a:off x="886103"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1" name="Picture Placeholder 2">
            <a:extLst>
              <a:ext uri="{FF2B5EF4-FFF2-40B4-BE49-F238E27FC236}">
                <a16:creationId xmlns:a16="http://schemas.microsoft.com/office/drawing/2014/main" id="{40CE420D-59AC-433A-A8AC-BE2289011952}"/>
              </a:ext>
            </a:extLst>
          </p:cNvPr>
          <p:cNvSpPr>
            <a:spLocks noGrp="1"/>
          </p:cNvSpPr>
          <p:nvPr>
            <p:ph type="pic" sz="quarter" idx="12" hasCustomPrompt="1"/>
          </p:nvPr>
        </p:nvSpPr>
        <p:spPr>
          <a:xfrm>
            <a:off x="3003271"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2" name="Picture Placeholder 2">
            <a:extLst>
              <a:ext uri="{FF2B5EF4-FFF2-40B4-BE49-F238E27FC236}">
                <a16:creationId xmlns:a16="http://schemas.microsoft.com/office/drawing/2014/main" id="{4D7F8998-62BE-402D-AC11-DBB7D2808B4A}"/>
              </a:ext>
            </a:extLst>
          </p:cNvPr>
          <p:cNvSpPr>
            <a:spLocks noGrp="1"/>
          </p:cNvSpPr>
          <p:nvPr>
            <p:ph type="pic" sz="quarter" idx="13" hasCustomPrompt="1"/>
          </p:nvPr>
        </p:nvSpPr>
        <p:spPr>
          <a:xfrm>
            <a:off x="5120439"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3" name="Picture Placeholder 2">
            <a:extLst>
              <a:ext uri="{FF2B5EF4-FFF2-40B4-BE49-F238E27FC236}">
                <a16:creationId xmlns:a16="http://schemas.microsoft.com/office/drawing/2014/main" id="{27B8BFC5-50A3-4A70-B33B-686B1D794984}"/>
              </a:ext>
            </a:extLst>
          </p:cNvPr>
          <p:cNvSpPr>
            <a:spLocks noGrp="1"/>
          </p:cNvSpPr>
          <p:nvPr>
            <p:ph type="pic" sz="quarter" idx="14" hasCustomPrompt="1"/>
          </p:nvPr>
        </p:nvSpPr>
        <p:spPr>
          <a:xfrm>
            <a:off x="7237607"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4" name="Picture Placeholder 2">
            <a:extLst>
              <a:ext uri="{FF2B5EF4-FFF2-40B4-BE49-F238E27FC236}">
                <a16:creationId xmlns:a16="http://schemas.microsoft.com/office/drawing/2014/main" id="{ABB374A7-4BA7-4165-90D5-B02338734D66}"/>
              </a:ext>
            </a:extLst>
          </p:cNvPr>
          <p:cNvSpPr>
            <a:spLocks noGrp="1"/>
          </p:cNvSpPr>
          <p:nvPr>
            <p:ph type="pic" sz="quarter" idx="15" hasCustomPrompt="1"/>
          </p:nvPr>
        </p:nvSpPr>
        <p:spPr>
          <a:xfrm>
            <a:off x="9354775"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36473878"/>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preserve="1" userDrawn="1">
  <p:cSld name="5 images - team 6">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0" name="Picture Placeholder 2">
            <a:extLst>
              <a:ext uri="{FF2B5EF4-FFF2-40B4-BE49-F238E27FC236}">
                <a16:creationId xmlns:a16="http://schemas.microsoft.com/office/drawing/2014/main" id="{F73D7CE3-5FF1-4AC8-A55D-4418395408CA}"/>
              </a:ext>
            </a:extLst>
          </p:cNvPr>
          <p:cNvSpPr>
            <a:spLocks noGrp="1"/>
          </p:cNvSpPr>
          <p:nvPr>
            <p:ph type="pic" sz="quarter" idx="11" hasCustomPrompt="1"/>
          </p:nvPr>
        </p:nvSpPr>
        <p:spPr>
          <a:xfrm>
            <a:off x="886103"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2">
            <a:extLst>
              <a:ext uri="{FF2B5EF4-FFF2-40B4-BE49-F238E27FC236}">
                <a16:creationId xmlns:a16="http://schemas.microsoft.com/office/drawing/2014/main" id="{0495899D-1316-4274-AEEE-776EF01B6D4E}"/>
              </a:ext>
            </a:extLst>
          </p:cNvPr>
          <p:cNvSpPr>
            <a:spLocks noGrp="1"/>
          </p:cNvSpPr>
          <p:nvPr>
            <p:ph type="pic" sz="quarter" idx="13" hasCustomPrompt="1"/>
          </p:nvPr>
        </p:nvSpPr>
        <p:spPr>
          <a:xfrm>
            <a:off x="3039026"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249E2B2C-1F93-4949-9126-2FF3650AE445}"/>
              </a:ext>
            </a:extLst>
          </p:cNvPr>
          <p:cNvSpPr>
            <a:spLocks noGrp="1"/>
          </p:cNvSpPr>
          <p:nvPr>
            <p:ph type="pic" sz="quarter" idx="14" hasCustomPrompt="1"/>
          </p:nvPr>
        </p:nvSpPr>
        <p:spPr>
          <a:xfrm>
            <a:off x="5191949"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26BAEF59-4CE0-4FCB-BB00-ACC2E5B183FD}"/>
              </a:ext>
            </a:extLst>
          </p:cNvPr>
          <p:cNvSpPr>
            <a:spLocks noGrp="1"/>
          </p:cNvSpPr>
          <p:nvPr>
            <p:ph type="pic" sz="quarter" idx="15" hasCustomPrompt="1"/>
          </p:nvPr>
        </p:nvSpPr>
        <p:spPr>
          <a:xfrm>
            <a:off x="7344872"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8D9ED4DB-F122-48F8-B710-8A204CFD2F2B}"/>
              </a:ext>
            </a:extLst>
          </p:cNvPr>
          <p:cNvSpPr>
            <a:spLocks noGrp="1"/>
          </p:cNvSpPr>
          <p:nvPr>
            <p:ph type="pic" sz="quarter" idx="16" hasCustomPrompt="1"/>
          </p:nvPr>
        </p:nvSpPr>
        <p:spPr>
          <a:xfrm>
            <a:off x="9497794"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029342324"/>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preserve="1" userDrawn="1">
  <p:cSld name="12 images - team 7">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0" name="Picture Placeholder 2">
            <a:extLst>
              <a:ext uri="{FF2B5EF4-FFF2-40B4-BE49-F238E27FC236}">
                <a16:creationId xmlns:a16="http://schemas.microsoft.com/office/drawing/2014/main" id="{F73D7CE3-5FF1-4AC8-A55D-4418395408CA}"/>
              </a:ext>
            </a:extLst>
          </p:cNvPr>
          <p:cNvSpPr>
            <a:spLocks noGrp="1"/>
          </p:cNvSpPr>
          <p:nvPr>
            <p:ph type="pic" sz="quarter" idx="11" hasCustomPrompt="1"/>
          </p:nvPr>
        </p:nvSpPr>
        <p:spPr>
          <a:xfrm>
            <a:off x="1262550"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46BA19C1-C97D-41DA-8CEB-8294078EF696}"/>
              </a:ext>
            </a:extLst>
          </p:cNvPr>
          <p:cNvSpPr>
            <a:spLocks noGrp="1"/>
          </p:cNvSpPr>
          <p:nvPr>
            <p:ph type="pic" sz="quarter" idx="12" hasCustomPrompt="1"/>
          </p:nvPr>
        </p:nvSpPr>
        <p:spPr>
          <a:xfrm>
            <a:off x="1262550"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45B443CC-8314-437C-BA0D-EF4B6811A2C2}"/>
              </a:ext>
            </a:extLst>
          </p:cNvPr>
          <p:cNvSpPr>
            <a:spLocks noGrp="1"/>
          </p:cNvSpPr>
          <p:nvPr>
            <p:ph type="pic" sz="quarter" idx="13" hasCustomPrompt="1"/>
          </p:nvPr>
        </p:nvSpPr>
        <p:spPr>
          <a:xfrm>
            <a:off x="1262550"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7" name="Picture Placeholder 2">
            <a:extLst>
              <a:ext uri="{FF2B5EF4-FFF2-40B4-BE49-F238E27FC236}">
                <a16:creationId xmlns:a16="http://schemas.microsoft.com/office/drawing/2014/main" id="{786A1B52-B01B-4B73-BAF8-10B6BE0752C3}"/>
              </a:ext>
            </a:extLst>
          </p:cNvPr>
          <p:cNvSpPr>
            <a:spLocks noGrp="1"/>
          </p:cNvSpPr>
          <p:nvPr>
            <p:ph type="pic" sz="quarter" idx="14" hasCustomPrompt="1"/>
          </p:nvPr>
        </p:nvSpPr>
        <p:spPr>
          <a:xfrm>
            <a:off x="1262550"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9" name="Picture Placeholder 2">
            <a:extLst>
              <a:ext uri="{FF2B5EF4-FFF2-40B4-BE49-F238E27FC236}">
                <a16:creationId xmlns:a16="http://schemas.microsoft.com/office/drawing/2014/main" id="{A9AAB662-F4AD-42AE-A0EE-D241DDB71448}"/>
              </a:ext>
            </a:extLst>
          </p:cNvPr>
          <p:cNvSpPr>
            <a:spLocks noGrp="1"/>
          </p:cNvSpPr>
          <p:nvPr>
            <p:ph type="pic" sz="quarter" idx="15" hasCustomPrompt="1"/>
          </p:nvPr>
        </p:nvSpPr>
        <p:spPr>
          <a:xfrm>
            <a:off x="4857563" y="1649270"/>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1" name="Picture Placeholder 2">
            <a:extLst>
              <a:ext uri="{FF2B5EF4-FFF2-40B4-BE49-F238E27FC236}">
                <a16:creationId xmlns:a16="http://schemas.microsoft.com/office/drawing/2014/main" id="{DC10D2A5-F299-4F8A-AABF-F54A032A32BB}"/>
              </a:ext>
            </a:extLst>
          </p:cNvPr>
          <p:cNvSpPr>
            <a:spLocks noGrp="1"/>
          </p:cNvSpPr>
          <p:nvPr>
            <p:ph type="pic" sz="quarter" idx="16" hasCustomPrompt="1"/>
          </p:nvPr>
        </p:nvSpPr>
        <p:spPr>
          <a:xfrm>
            <a:off x="8452576" y="165348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2" name="Picture Placeholder 2">
            <a:extLst>
              <a:ext uri="{FF2B5EF4-FFF2-40B4-BE49-F238E27FC236}">
                <a16:creationId xmlns:a16="http://schemas.microsoft.com/office/drawing/2014/main" id="{0020EC37-B6A0-4F65-9A62-AAC0D8A9FB8E}"/>
              </a:ext>
            </a:extLst>
          </p:cNvPr>
          <p:cNvSpPr>
            <a:spLocks noGrp="1"/>
          </p:cNvSpPr>
          <p:nvPr>
            <p:ph type="pic" sz="quarter" idx="17" hasCustomPrompt="1"/>
          </p:nvPr>
        </p:nvSpPr>
        <p:spPr>
          <a:xfrm>
            <a:off x="4857563" y="2770068"/>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3" name="Picture Placeholder 2">
            <a:extLst>
              <a:ext uri="{FF2B5EF4-FFF2-40B4-BE49-F238E27FC236}">
                <a16:creationId xmlns:a16="http://schemas.microsoft.com/office/drawing/2014/main" id="{78D6BB46-56A9-4206-A298-D140D3AE1E82}"/>
              </a:ext>
            </a:extLst>
          </p:cNvPr>
          <p:cNvSpPr>
            <a:spLocks noGrp="1"/>
          </p:cNvSpPr>
          <p:nvPr>
            <p:ph type="pic" sz="quarter" idx="18" hasCustomPrompt="1"/>
          </p:nvPr>
        </p:nvSpPr>
        <p:spPr>
          <a:xfrm>
            <a:off x="4857563" y="3890866"/>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4" name="Picture Placeholder 2">
            <a:extLst>
              <a:ext uri="{FF2B5EF4-FFF2-40B4-BE49-F238E27FC236}">
                <a16:creationId xmlns:a16="http://schemas.microsoft.com/office/drawing/2014/main" id="{DEE6E215-3B82-4A52-8CEF-4C82E9500C26}"/>
              </a:ext>
            </a:extLst>
          </p:cNvPr>
          <p:cNvSpPr>
            <a:spLocks noGrp="1"/>
          </p:cNvSpPr>
          <p:nvPr>
            <p:ph type="pic" sz="quarter" idx="19" hasCustomPrompt="1"/>
          </p:nvPr>
        </p:nvSpPr>
        <p:spPr>
          <a:xfrm>
            <a:off x="4857563"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5" name="Picture Placeholder 2">
            <a:extLst>
              <a:ext uri="{FF2B5EF4-FFF2-40B4-BE49-F238E27FC236}">
                <a16:creationId xmlns:a16="http://schemas.microsoft.com/office/drawing/2014/main" id="{D120603E-CB79-45D6-AE76-212DD03793DC}"/>
              </a:ext>
            </a:extLst>
          </p:cNvPr>
          <p:cNvSpPr>
            <a:spLocks noGrp="1"/>
          </p:cNvSpPr>
          <p:nvPr>
            <p:ph type="pic" sz="quarter" idx="20" hasCustomPrompt="1"/>
          </p:nvPr>
        </p:nvSpPr>
        <p:spPr>
          <a:xfrm>
            <a:off x="8452576" y="2772880"/>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6" name="Picture Placeholder 2">
            <a:extLst>
              <a:ext uri="{FF2B5EF4-FFF2-40B4-BE49-F238E27FC236}">
                <a16:creationId xmlns:a16="http://schemas.microsoft.com/office/drawing/2014/main" id="{34E11A4B-888B-4252-8971-B52BD87639D0}"/>
              </a:ext>
            </a:extLst>
          </p:cNvPr>
          <p:cNvSpPr>
            <a:spLocks noGrp="1"/>
          </p:cNvSpPr>
          <p:nvPr>
            <p:ph type="pic" sz="quarter" idx="21" hasCustomPrompt="1"/>
          </p:nvPr>
        </p:nvSpPr>
        <p:spPr>
          <a:xfrm>
            <a:off x="8452576" y="389227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7" name="Picture Placeholder 2">
            <a:extLst>
              <a:ext uri="{FF2B5EF4-FFF2-40B4-BE49-F238E27FC236}">
                <a16:creationId xmlns:a16="http://schemas.microsoft.com/office/drawing/2014/main" id="{5C92F197-E465-47AA-BF8E-17A1A502E28B}"/>
              </a:ext>
            </a:extLst>
          </p:cNvPr>
          <p:cNvSpPr>
            <a:spLocks noGrp="1"/>
          </p:cNvSpPr>
          <p:nvPr>
            <p:ph type="pic" sz="quarter" idx="22" hasCustomPrompt="1"/>
          </p:nvPr>
        </p:nvSpPr>
        <p:spPr>
          <a:xfrm>
            <a:off x="8452576"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Tree>
    <p:extLst>
      <p:ext uri="{BB962C8B-B14F-4D97-AF65-F5344CB8AC3E}">
        <p14:creationId xmlns:p14="http://schemas.microsoft.com/office/powerpoint/2010/main" val="3696547164"/>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preserve="1" userDrawn="1">
  <p:cSld name="16 images - team 8">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0" name="Picture Placeholder 2">
            <a:extLst>
              <a:ext uri="{FF2B5EF4-FFF2-40B4-BE49-F238E27FC236}">
                <a16:creationId xmlns:a16="http://schemas.microsoft.com/office/drawing/2014/main" id="{F73D7CE3-5FF1-4AC8-A55D-4418395408CA}"/>
              </a:ext>
            </a:extLst>
          </p:cNvPr>
          <p:cNvSpPr>
            <a:spLocks noGrp="1"/>
          </p:cNvSpPr>
          <p:nvPr>
            <p:ph type="pic" sz="quarter" idx="11" hasCustomPrompt="1"/>
          </p:nvPr>
        </p:nvSpPr>
        <p:spPr>
          <a:xfrm>
            <a:off x="700575"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46BA19C1-C97D-41DA-8CEB-8294078EF696}"/>
              </a:ext>
            </a:extLst>
          </p:cNvPr>
          <p:cNvSpPr>
            <a:spLocks noGrp="1"/>
          </p:cNvSpPr>
          <p:nvPr>
            <p:ph type="pic" sz="quarter" idx="12" hasCustomPrompt="1"/>
          </p:nvPr>
        </p:nvSpPr>
        <p:spPr>
          <a:xfrm>
            <a:off x="700575"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45B443CC-8314-437C-BA0D-EF4B6811A2C2}"/>
              </a:ext>
            </a:extLst>
          </p:cNvPr>
          <p:cNvSpPr>
            <a:spLocks noGrp="1"/>
          </p:cNvSpPr>
          <p:nvPr>
            <p:ph type="pic" sz="quarter" idx="13" hasCustomPrompt="1"/>
          </p:nvPr>
        </p:nvSpPr>
        <p:spPr>
          <a:xfrm>
            <a:off x="700575"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7" name="Picture Placeholder 2">
            <a:extLst>
              <a:ext uri="{FF2B5EF4-FFF2-40B4-BE49-F238E27FC236}">
                <a16:creationId xmlns:a16="http://schemas.microsoft.com/office/drawing/2014/main" id="{786A1B52-B01B-4B73-BAF8-10B6BE0752C3}"/>
              </a:ext>
            </a:extLst>
          </p:cNvPr>
          <p:cNvSpPr>
            <a:spLocks noGrp="1"/>
          </p:cNvSpPr>
          <p:nvPr>
            <p:ph type="pic" sz="quarter" idx="14" hasCustomPrompt="1"/>
          </p:nvPr>
        </p:nvSpPr>
        <p:spPr>
          <a:xfrm>
            <a:off x="700575"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9" name="Picture Placeholder 2">
            <a:extLst>
              <a:ext uri="{FF2B5EF4-FFF2-40B4-BE49-F238E27FC236}">
                <a16:creationId xmlns:a16="http://schemas.microsoft.com/office/drawing/2014/main" id="{A9AAB662-F4AD-42AE-A0EE-D241DDB71448}"/>
              </a:ext>
            </a:extLst>
          </p:cNvPr>
          <p:cNvSpPr>
            <a:spLocks noGrp="1"/>
          </p:cNvSpPr>
          <p:nvPr>
            <p:ph type="pic" sz="quarter" idx="15" hasCustomPrompt="1"/>
          </p:nvPr>
        </p:nvSpPr>
        <p:spPr>
          <a:xfrm>
            <a:off x="3581213"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2" name="Picture Placeholder 2">
            <a:extLst>
              <a:ext uri="{FF2B5EF4-FFF2-40B4-BE49-F238E27FC236}">
                <a16:creationId xmlns:a16="http://schemas.microsoft.com/office/drawing/2014/main" id="{0020EC37-B6A0-4F65-9A62-AAC0D8A9FB8E}"/>
              </a:ext>
            </a:extLst>
          </p:cNvPr>
          <p:cNvSpPr>
            <a:spLocks noGrp="1"/>
          </p:cNvSpPr>
          <p:nvPr>
            <p:ph type="pic" sz="quarter" idx="17" hasCustomPrompt="1"/>
          </p:nvPr>
        </p:nvSpPr>
        <p:spPr>
          <a:xfrm>
            <a:off x="3581213"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3" name="Picture Placeholder 2">
            <a:extLst>
              <a:ext uri="{FF2B5EF4-FFF2-40B4-BE49-F238E27FC236}">
                <a16:creationId xmlns:a16="http://schemas.microsoft.com/office/drawing/2014/main" id="{78D6BB46-56A9-4206-A298-D140D3AE1E82}"/>
              </a:ext>
            </a:extLst>
          </p:cNvPr>
          <p:cNvSpPr>
            <a:spLocks noGrp="1"/>
          </p:cNvSpPr>
          <p:nvPr>
            <p:ph type="pic" sz="quarter" idx="18" hasCustomPrompt="1"/>
          </p:nvPr>
        </p:nvSpPr>
        <p:spPr>
          <a:xfrm>
            <a:off x="3581213"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4" name="Picture Placeholder 2">
            <a:extLst>
              <a:ext uri="{FF2B5EF4-FFF2-40B4-BE49-F238E27FC236}">
                <a16:creationId xmlns:a16="http://schemas.microsoft.com/office/drawing/2014/main" id="{DEE6E215-3B82-4A52-8CEF-4C82E9500C26}"/>
              </a:ext>
            </a:extLst>
          </p:cNvPr>
          <p:cNvSpPr>
            <a:spLocks noGrp="1"/>
          </p:cNvSpPr>
          <p:nvPr>
            <p:ph type="pic" sz="quarter" idx="19" hasCustomPrompt="1"/>
          </p:nvPr>
        </p:nvSpPr>
        <p:spPr>
          <a:xfrm>
            <a:off x="3581213"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8" name="Picture Placeholder 2">
            <a:extLst>
              <a:ext uri="{FF2B5EF4-FFF2-40B4-BE49-F238E27FC236}">
                <a16:creationId xmlns:a16="http://schemas.microsoft.com/office/drawing/2014/main" id="{D619A382-363B-4991-A2FE-768618F16CC4}"/>
              </a:ext>
            </a:extLst>
          </p:cNvPr>
          <p:cNvSpPr>
            <a:spLocks noGrp="1"/>
          </p:cNvSpPr>
          <p:nvPr>
            <p:ph type="pic" sz="quarter" idx="23" hasCustomPrompt="1"/>
          </p:nvPr>
        </p:nvSpPr>
        <p:spPr>
          <a:xfrm>
            <a:off x="6461851"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F34BDEE1-2270-4993-897B-A8C8A95E0A83}"/>
              </a:ext>
            </a:extLst>
          </p:cNvPr>
          <p:cNvSpPr>
            <a:spLocks noGrp="1"/>
          </p:cNvSpPr>
          <p:nvPr>
            <p:ph type="pic" sz="quarter" idx="24" hasCustomPrompt="1"/>
          </p:nvPr>
        </p:nvSpPr>
        <p:spPr>
          <a:xfrm>
            <a:off x="6461851"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8" name="Picture Placeholder 2">
            <a:extLst>
              <a:ext uri="{FF2B5EF4-FFF2-40B4-BE49-F238E27FC236}">
                <a16:creationId xmlns:a16="http://schemas.microsoft.com/office/drawing/2014/main" id="{67ADF263-3ADA-4705-B2F1-4E8F25D87217}"/>
              </a:ext>
            </a:extLst>
          </p:cNvPr>
          <p:cNvSpPr>
            <a:spLocks noGrp="1"/>
          </p:cNvSpPr>
          <p:nvPr>
            <p:ph type="pic" sz="quarter" idx="25" hasCustomPrompt="1"/>
          </p:nvPr>
        </p:nvSpPr>
        <p:spPr>
          <a:xfrm>
            <a:off x="6461851"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9" name="Picture Placeholder 2">
            <a:extLst>
              <a:ext uri="{FF2B5EF4-FFF2-40B4-BE49-F238E27FC236}">
                <a16:creationId xmlns:a16="http://schemas.microsoft.com/office/drawing/2014/main" id="{98D87CA5-8D83-40C6-B101-E31BCC231D99}"/>
              </a:ext>
            </a:extLst>
          </p:cNvPr>
          <p:cNvSpPr>
            <a:spLocks noGrp="1"/>
          </p:cNvSpPr>
          <p:nvPr>
            <p:ph type="pic" sz="quarter" idx="26" hasCustomPrompt="1"/>
          </p:nvPr>
        </p:nvSpPr>
        <p:spPr>
          <a:xfrm>
            <a:off x="6461851"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31" name="Picture Placeholder 2">
            <a:extLst>
              <a:ext uri="{FF2B5EF4-FFF2-40B4-BE49-F238E27FC236}">
                <a16:creationId xmlns:a16="http://schemas.microsoft.com/office/drawing/2014/main" id="{5AA6687C-C965-4D8E-BC80-A8B185F13E79}"/>
              </a:ext>
            </a:extLst>
          </p:cNvPr>
          <p:cNvSpPr>
            <a:spLocks noGrp="1"/>
          </p:cNvSpPr>
          <p:nvPr>
            <p:ph type="pic" sz="quarter" idx="27" hasCustomPrompt="1"/>
          </p:nvPr>
        </p:nvSpPr>
        <p:spPr>
          <a:xfrm>
            <a:off x="9342489"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32" name="Picture Placeholder 2">
            <a:extLst>
              <a:ext uri="{FF2B5EF4-FFF2-40B4-BE49-F238E27FC236}">
                <a16:creationId xmlns:a16="http://schemas.microsoft.com/office/drawing/2014/main" id="{93206BA2-0927-49D0-98BB-DFCE6A686426}"/>
              </a:ext>
            </a:extLst>
          </p:cNvPr>
          <p:cNvSpPr>
            <a:spLocks noGrp="1"/>
          </p:cNvSpPr>
          <p:nvPr>
            <p:ph type="pic" sz="quarter" idx="28" hasCustomPrompt="1"/>
          </p:nvPr>
        </p:nvSpPr>
        <p:spPr>
          <a:xfrm>
            <a:off x="9342489"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33" name="Picture Placeholder 2">
            <a:extLst>
              <a:ext uri="{FF2B5EF4-FFF2-40B4-BE49-F238E27FC236}">
                <a16:creationId xmlns:a16="http://schemas.microsoft.com/office/drawing/2014/main" id="{CB92B1F2-6FC9-463C-93F1-694D513B436A}"/>
              </a:ext>
            </a:extLst>
          </p:cNvPr>
          <p:cNvSpPr>
            <a:spLocks noGrp="1"/>
          </p:cNvSpPr>
          <p:nvPr>
            <p:ph type="pic" sz="quarter" idx="29" hasCustomPrompt="1"/>
          </p:nvPr>
        </p:nvSpPr>
        <p:spPr>
          <a:xfrm>
            <a:off x="9342489"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34" name="Picture Placeholder 2">
            <a:extLst>
              <a:ext uri="{FF2B5EF4-FFF2-40B4-BE49-F238E27FC236}">
                <a16:creationId xmlns:a16="http://schemas.microsoft.com/office/drawing/2014/main" id="{9387D6B5-963A-4141-BE76-DE8FB2751319}"/>
              </a:ext>
            </a:extLst>
          </p:cNvPr>
          <p:cNvSpPr>
            <a:spLocks noGrp="1"/>
          </p:cNvSpPr>
          <p:nvPr>
            <p:ph type="pic" sz="quarter" idx="30" hasCustomPrompt="1"/>
          </p:nvPr>
        </p:nvSpPr>
        <p:spPr>
          <a:xfrm>
            <a:off x="9342489"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Tree>
    <p:extLst>
      <p:ext uri="{BB962C8B-B14F-4D97-AF65-F5344CB8AC3E}">
        <p14:creationId xmlns:p14="http://schemas.microsoft.com/office/powerpoint/2010/main" val="1548268290"/>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preserve="1" userDrawn="1">
  <p:cSld name="10 images - team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5" name="Picture Placeholder 2">
            <a:extLst>
              <a:ext uri="{FF2B5EF4-FFF2-40B4-BE49-F238E27FC236}">
                <a16:creationId xmlns:a16="http://schemas.microsoft.com/office/drawing/2014/main" id="{3EDAB113-C8DB-4F87-A67E-2FA133A0375B}"/>
              </a:ext>
            </a:extLst>
          </p:cNvPr>
          <p:cNvSpPr>
            <a:spLocks noGrp="1"/>
          </p:cNvSpPr>
          <p:nvPr>
            <p:ph type="pic" sz="quarter" idx="11" hasCustomPrompt="1"/>
          </p:nvPr>
        </p:nvSpPr>
        <p:spPr>
          <a:xfrm>
            <a:off x="1094355"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6" name="Picture Placeholder 2">
            <a:extLst>
              <a:ext uri="{FF2B5EF4-FFF2-40B4-BE49-F238E27FC236}">
                <a16:creationId xmlns:a16="http://schemas.microsoft.com/office/drawing/2014/main" id="{132CF3D3-95B0-4348-ACB1-8C25AE05DAEB}"/>
              </a:ext>
            </a:extLst>
          </p:cNvPr>
          <p:cNvSpPr>
            <a:spLocks noGrp="1"/>
          </p:cNvSpPr>
          <p:nvPr>
            <p:ph type="pic" sz="quarter" idx="12" hasCustomPrompt="1"/>
          </p:nvPr>
        </p:nvSpPr>
        <p:spPr>
          <a:xfrm>
            <a:off x="3145284"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7" name="Picture Placeholder 2">
            <a:extLst>
              <a:ext uri="{FF2B5EF4-FFF2-40B4-BE49-F238E27FC236}">
                <a16:creationId xmlns:a16="http://schemas.microsoft.com/office/drawing/2014/main" id="{6839174E-9686-4E5B-A7FB-0D0214EA937B}"/>
              </a:ext>
            </a:extLst>
          </p:cNvPr>
          <p:cNvSpPr>
            <a:spLocks noGrp="1"/>
          </p:cNvSpPr>
          <p:nvPr>
            <p:ph type="pic" sz="quarter" idx="13" hasCustomPrompt="1"/>
          </p:nvPr>
        </p:nvSpPr>
        <p:spPr>
          <a:xfrm>
            <a:off x="5196213"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8" name="Picture Placeholder 2">
            <a:extLst>
              <a:ext uri="{FF2B5EF4-FFF2-40B4-BE49-F238E27FC236}">
                <a16:creationId xmlns:a16="http://schemas.microsoft.com/office/drawing/2014/main" id="{FA050801-04AC-4F50-90DD-44E0F60C17DC}"/>
              </a:ext>
            </a:extLst>
          </p:cNvPr>
          <p:cNvSpPr>
            <a:spLocks noGrp="1"/>
          </p:cNvSpPr>
          <p:nvPr>
            <p:ph type="pic" sz="quarter" idx="14" hasCustomPrompt="1"/>
          </p:nvPr>
        </p:nvSpPr>
        <p:spPr>
          <a:xfrm>
            <a:off x="7247142"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9" name="Picture Placeholder 2">
            <a:extLst>
              <a:ext uri="{FF2B5EF4-FFF2-40B4-BE49-F238E27FC236}">
                <a16:creationId xmlns:a16="http://schemas.microsoft.com/office/drawing/2014/main" id="{C148F322-12FC-4EE5-9D93-F45F8F19F2B1}"/>
              </a:ext>
            </a:extLst>
          </p:cNvPr>
          <p:cNvSpPr>
            <a:spLocks noGrp="1"/>
          </p:cNvSpPr>
          <p:nvPr>
            <p:ph type="pic" sz="quarter" idx="15" hasCustomPrompt="1"/>
          </p:nvPr>
        </p:nvSpPr>
        <p:spPr>
          <a:xfrm>
            <a:off x="9298071"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0" name="Picture Placeholder 2">
            <a:extLst>
              <a:ext uri="{FF2B5EF4-FFF2-40B4-BE49-F238E27FC236}">
                <a16:creationId xmlns:a16="http://schemas.microsoft.com/office/drawing/2014/main" id="{23608B07-5F26-4109-88EB-A11A3AD8051E}"/>
              </a:ext>
            </a:extLst>
          </p:cNvPr>
          <p:cNvSpPr>
            <a:spLocks noGrp="1"/>
          </p:cNvSpPr>
          <p:nvPr>
            <p:ph type="pic" sz="quarter" idx="16" hasCustomPrompt="1"/>
          </p:nvPr>
        </p:nvSpPr>
        <p:spPr>
          <a:xfrm>
            <a:off x="1094355"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1" name="Picture Placeholder 2">
            <a:extLst>
              <a:ext uri="{FF2B5EF4-FFF2-40B4-BE49-F238E27FC236}">
                <a16:creationId xmlns:a16="http://schemas.microsoft.com/office/drawing/2014/main" id="{53005D8E-FC72-4277-9413-7C848CAAAEE8}"/>
              </a:ext>
            </a:extLst>
          </p:cNvPr>
          <p:cNvSpPr>
            <a:spLocks noGrp="1"/>
          </p:cNvSpPr>
          <p:nvPr>
            <p:ph type="pic" sz="quarter" idx="17" hasCustomPrompt="1"/>
          </p:nvPr>
        </p:nvSpPr>
        <p:spPr>
          <a:xfrm>
            <a:off x="3145284"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2" name="Picture Placeholder 2">
            <a:extLst>
              <a:ext uri="{FF2B5EF4-FFF2-40B4-BE49-F238E27FC236}">
                <a16:creationId xmlns:a16="http://schemas.microsoft.com/office/drawing/2014/main" id="{2B46D53C-B083-4A46-B726-F352676EBF7A}"/>
              </a:ext>
            </a:extLst>
          </p:cNvPr>
          <p:cNvSpPr>
            <a:spLocks noGrp="1"/>
          </p:cNvSpPr>
          <p:nvPr>
            <p:ph type="pic" sz="quarter" idx="18" hasCustomPrompt="1"/>
          </p:nvPr>
        </p:nvSpPr>
        <p:spPr>
          <a:xfrm>
            <a:off x="5196213"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3" name="Picture Placeholder 2">
            <a:extLst>
              <a:ext uri="{FF2B5EF4-FFF2-40B4-BE49-F238E27FC236}">
                <a16:creationId xmlns:a16="http://schemas.microsoft.com/office/drawing/2014/main" id="{2AC6CED0-3B11-4E03-BAF6-C01699B81CED}"/>
              </a:ext>
            </a:extLst>
          </p:cNvPr>
          <p:cNvSpPr>
            <a:spLocks noGrp="1"/>
          </p:cNvSpPr>
          <p:nvPr>
            <p:ph type="pic" sz="quarter" idx="19" hasCustomPrompt="1"/>
          </p:nvPr>
        </p:nvSpPr>
        <p:spPr>
          <a:xfrm>
            <a:off x="7247142"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4" name="Picture Placeholder 2">
            <a:extLst>
              <a:ext uri="{FF2B5EF4-FFF2-40B4-BE49-F238E27FC236}">
                <a16:creationId xmlns:a16="http://schemas.microsoft.com/office/drawing/2014/main" id="{5CF03CF6-FFAF-47AA-A689-81729CEA4AB3}"/>
              </a:ext>
            </a:extLst>
          </p:cNvPr>
          <p:cNvSpPr>
            <a:spLocks noGrp="1"/>
          </p:cNvSpPr>
          <p:nvPr>
            <p:ph type="pic" sz="quarter" idx="20" hasCustomPrompt="1"/>
          </p:nvPr>
        </p:nvSpPr>
        <p:spPr>
          <a:xfrm>
            <a:off x="9298071"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590852797"/>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preserve="1" userDrawn="1">
  <p:cSld name="2 images - team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8" name="Picture Placeholder 2">
            <a:extLst>
              <a:ext uri="{FF2B5EF4-FFF2-40B4-BE49-F238E27FC236}">
                <a16:creationId xmlns:a16="http://schemas.microsoft.com/office/drawing/2014/main" id="{D6F1DE5D-0566-4E34-B730-6575283EFD94}"/>
              </a:ext>
            </a:extLst>
          </p:cNvPr>
          <p:cNvSpPr>
            <a:spLocks noGrp="1"/>
          </p:cNvSpPr>
          <p:nvPr>
            <p:ph type="pic" sz="quarter" idx="11" hasCustomPrompt="1"/>
          </p:nvPr>
        </p:nvSpPr>
        <p:spPr>
          <a:xfrm>
            <a:off x="1524000" y="1981200"/>
            <a:ext cx="2088000" cy="3600000"/>
          </a:xfrm>
          <a:prstGeom prst="roundRect">
            <a:avLst>
              <a:gd name="adj" fmla="val 2297"/>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9" name="Picture Placeholder 2">
            <a:extLst>
              <a:ext uri="{FF2B5EF4-FFF2-40B4-BE49-F238E27FC236}">
                <a16:creationId xmlns:a16="http://schemas.microsoft.com/office/drawing/2014/main" id="{8F71AB6B-E58E-4A96-8449-475EB6679B3D}"/>
              </a:ext>
            </a:extLst>
          </p:cNvPr>
          <p:cNvSpPr>
            <a:spLocks noGrp="1"/>
          </p:cNvSpPr>
          <p:nvPr>
            <p:ph type="pic" sz="quarter" idx="12" hasCustomPrompt="1"/>
          </p:nvPr>
        </p:nvSpPr>
        <p:spPr>
          <a:xfrm>
            <a:off x="6353325" y="1981200"/>
            <a:ext cx="2088000" cy="3600000"/>
          </a:xfrm>
          <a:prstGeom prst="roundRect">
            <a:avLst>
              <a:gd name="adj" fmla="val 2297"/>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884147969"/>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preserve="1" userDrawn="1">
  <p:cSld name="4 images - team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5" name="Picture Placeholder 2">
            <a:extLst>
              <a:ext uri="{FF2B5EF4-FFF2-40B4-BE49-F238E27FC236}">
                <a16:creationId xmlns:a16="http://schemas.microsoft.com/office/drawing/2014/main" id="{2F61E85E-5BAE-4285-9A8E-1C0F58DA7C4B}"/>
              </a:ext>
            </a:extLst>
          </p:cNvPr>
          <p:cNvSpPr>
            <a:spLocks noGrp="1"/>
          </p:cNvSpPr>
          <p:nvPr>
            <p:ph type="pic" sz="quarter" idx="11" hasCustomPrompt="1"/>
          </p:nvPr>
        </p:nvSpPr>
        <p:spPr>
          <a:xfrm>
            <a:off x="1524000" y="1981200"/>
            <a:ext cx="2088000" cy="1800000"/>
          </a:xfrm>
          <a:prstGeom prst="roundRect">
            <a:avLst>
              <a:gd name="adj" fmla="val 17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62DD4A4B-6BA5-4F37-8475-B714306BAAF7}"/>
              </a:ext>
            </a:extLst>
          </p:cNvPr>
          <p:cNvSpPr>
            <a:spLocks noGrp="1"/>
          </p:cNvSpPr>
          <p:nvPr>
            <p:ph type="pic" sz="quarter" idx="13" hasCustomPrompt="1"/>
          </p:nvPr>
        </p:nvSpPr>
        <p:spPr>
          <a:xfrm>
            <a:off x="1524000" y="3968863"/>
            <a:ext cx="2088000" cy="1800000"/>
          </a:xfrm>
          <a:prstGeom prst="roundRect">
            <a:avLst>
              <a:gd name="adj" fmla="val 17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2">
            <a:extLst>
              <a:ext uri="{FF2B5EF4-FFF2-40B4-BE49-F238E27FC236}">
                <a16:creationId xmlns:a16="http://schemas.microsoft.com/office/drawing/2014/main" id="{E60EE6ED-9FA0-44D2-B2D9-D622CE5B6237}"/>
              </a:ext>
            </a:extLst>
          </p:cNvPr>
          <p:cNvSpPr>
            <a:spLocks noGrp="1"/>
          </p:cNvSpPr>
          <p:nvPr>
            <p:ph type="pic" sz="quarter" idx="14" hasCustomPrompt="1"/>
          </p:nvPr>
        </p:nvSpPr>
        <p:spPr>
          <a:xfrm>
            <a:off x="6353323" y="1981200"/>
            <a:ext cx="2088000" cy="1800000"/>
          </a:xfrm>
          <a:prstGeom prst="roundRect">
            <a:avLst>
              <a:gd name="adj" fmla="val 17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CD950FDF-FFB1-4108-BA53-206D8E4E578D}"/>
              </a:ext>
            </a:extLst>
          </p:cNvPr>
          <p:cNvSpPr>
            <a:spLocks noGrp="1"/>
          </p:cNvSpPr>
          <p:nvPr>
            <p:ph type="pic" sz="quarter" idx="15" hasCustomPrompt="1"/>
          </p:nvPr>
        </p:nvSpPr>
        <p:spPr>
          <a:xfrm>
            <a:off x="6353323" y="3968863"/>
            <a:ext cx="2088000" cy="1800000"/>
          </a:xfrm>
          <a:prstGeom prst="roundRect">
            <a:avLst>
              <a:gd name="adj" fmla="val 17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257640238"/>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preserve="1" userDrawn="1">
  <p:cSld name="20 images - image galler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468FFB0-13D0-4009-A6D2-8DD02A205B54}"/>
              </a:ext>
            </a:extLst>
          </p:cNvPr>
          <p:cNvSpPr>
            <a:spLocks noGrp="1"/>
          </p:cNvSpPr>
          <p:nvPr>
            <p:ph type="pic" sz="quarter" idx="10" hasCustomPrompt="1"/>
          </p:nvPr>
        </p:nvSpPr>
        <p:spPr>
          <a:xfrm>
            <a:off x="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9" name="Picture Placeholder 4">
            <a:extLst>
              <a:ext uri="{FF2B5EF4-FFF2-40B4-BE49-F238E27FC236}">
                <a16:creationId xmlns:a16="http://schemas.microsoft.com/office/drawing/2014/main" id="{3B5935B0-3A20-4B99-87BC-A57324021941}"/>
              </a:ext>
            </a:extLst>
          </p:cNvPr>
          <p:cNvSpPr>
            <a:spLocks noGrp="1"/>
          </p:cNvSpPr>
          <p:nvPr>
            <p:ph type="pic" sz="quarter" idx="11" hasCustomPrompt="1"/>
          </p:nvPr>
        </p:nvSpPr>
        <p:spPr>
          <a:xfrm>
            <a:off x="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0" name="Picture Placeholder 4">
            <a:extLst>
              <a:ext uri="{FF2B5EF4-FFF2-40B4-BE49-F238E27FC236}">
                <a16:creationId xmlns:a16="http://schemas.microsoft.com/office/drawing/2014/main" id="{E32C7705-61BA-4741-80C1-7DE36994C39B}"/>
              </a:ext>
            </a:extLst>
          </p:cNvPr>
          <p:cNvSpPr>
            <a:spLocks noGrp="1"/>
          </p:cNvSpPr>
          <p:nvPr>
            <p:ph type="pic" sz="quarter" idx="12" hasCustomPrompt="1"/>
          </p:nvPr>
        </p:nvSpPr>
        <p:spPr>
          <a:xfrm>
            <a:off x="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1" name="Picture Placeholder 4">
            <a:extLst>
              <a:ext uri="{FF2B5EF4-FFF2-40B4-BE49-F238E27FC236}">
                <a16:creationId xmlns:a16="http://schemas.microsoft.com/office/drawing/2014/main" id="{AF4DB751-6CBC-4786-8908-DD31AF304189}"/>
              </a:ext>
            </a:extLst>
          </p:cNvPr>
          <p:cNvSpPr>
            <a:spLocks noGrp="1"/>
          </p:cNvSpPr>
          <p:nvPr>
            <p:ph type="pic" sz="quarter" idx="13" hasCustomPrompt="1"/>
          </p:nvPr>
        </p:nvSpPr>
        <p:spPr>
          <a:xfrm>
            <a:off x="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2" name="Picture Placeholder 4">
            <a:extLst>
              <a:ext uri="{FF2B5EF4-FFF2-40B4-BE49-F238E27FC236}">
                <a16:creationId xmlns:a16="http://schemas.microsoft.com/office/drawing/2014/main" id="{AEF06803-84E6-43AB-AB79-A7B2F82E0454}"/>
              </a:ext>
            </a:extLst>
          </p:cNvPr>
          <p:cNvSpPr>
            <a:spLocks noGrp="1"/>
          </p:cNvSpPr>
          <p:nvPr>
            <p:ph type="pic" sz="quarter" idx="14" hasCustomPrompt="1"/>
          </p:nvPr>
        </p:nvSpPr>
        <p:spPr>
          <a:xfrm>
            <a:off x="244990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3" name="Picture Placeholder 4">
            <a:extLst>
              <a:ext uri="{FF2B5EF4-FFF2-40B4-BE49-F238E27FC236}">
                <a16:creationId xmlns:a16="http://schemas.microsoft.com/office/drawing/2014/main" id="{6D7941E5-F12F-40FF-A5C8-00DE36209A74}"/>
              </a:ext>
            </a:extLst>
          </p:cNvPr>
          <p:cNvSpPr>
            <a:spLocks noGrp="1"/>
          </p:cNvSpPr>
          <p:nvPr>
            <p:ph type="pic" sz="quarter" idx="15" hasCustomPrompt="1"/>
          </p:nvPr>
        </p:nvSpPr>
        <p:spPr>
          <a:xfrm>
            <a:off x="244990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4" name="Picture Placeholder 4">
            <a:extLst>
              <a:ext uri="{FF2B5EF4-FFF2-40B4-BE49-F238E27FC236}">
                <a16:creationId xmlns:a16="http://schemas.microsoft.com/office/drawing/2014/main" id="{79BE06DB-E8C0-42F7-9DD3-743B3172D05A}"/>
              </a:ext>
            </a:extLst>
          </p:cNvPr>
          <p:cNvSpPr>
            <a:spLocks noGrp="1"/>
          </p:cNvSpPr>
          <p:nvPr>
            <p:ph type="pic" sz="quarter" idx="16" hasCustomPrompt="1"/>
          </p:nvPr>
        </p:nvSpPr>
        <p:spPr>
          <a:xfrm>
            <a:off x="244990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5" name="Picture Placeholder 4">
            <a:extLst>
              <a:ext uri="{FF2B5EF4-FFF2-40B4-BE49-F238E27FC236}">
                <a16:creationId xmlns:a16="http://schemas.microsoft.com/office/drawing/2014/main" id="{29B4E12E-CEFA-45AA-A4E7-78386C04786B}"/>
              </a:ext>
            </a:extLst>
          </p:cNvPr>
          <p:cNvSpPr>
            <a:spLocks noGrp="1"/>
          </p:cNvSpPr>
          <p:nvPr>
            <p:ph type="pic" sz="quarter" idx="17" hasCustomPrompt="1"/>
          </p:nvPr>
        </p:nvSpPr>
        <p:spPr>
          <a:xfrm>
            <a:off x="244990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6" name="Picture Placeholder 4">
            <a:extLst>
              <a:ext uri="{FF2B5EF4-FFF2-40B4-BE49-F238E27FC236}">
                <a16:creationId xmlns:a16="http://schemas.microsoft.com/office/drawing/2014/main" id="{EB9CBAB9-7DAA-4AC8-8456-8446E7F5FE6F}"/>
              </a:ext>
            </a:extLst>
          </p:cNvPr>
          <p:cNvSpPr>
            <a:spLocks noGrp="1"/>
          </p:cNvSpPr>
          <p:nvPr>
            <p:ph type="pic" sz="quarter" idx="18" hasCustomPrompt="1"/>
          </p:nvPr>
        </p:nvSpPr>
        <p:spPr>
          <a:xfrm>
            <a:off x="487740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7" name="Picture Placeholder 4">
            <a:extLst>
              <a:ext uri="{FF2B5EF4-FFF2-40B4-BE49-F238E27FC236}">
                <a16:creationId xmlns:a16="http://schemas.microsoft.com/office/drawing/2014/main" id="{DC45D4F1-017A-4C0F-9686-1322CEA8CDAD}"/>
              </a:ext>
            </a:extLst>
          </p:cNvPr>
          <p:cNvSpPr>
            <a:spLocks noGrp="1"/>
          </p:cNvSpPr>
          <p:nvPr>
            <p:ph type="pic" sz="quarter" idx="19" hasCustomPrompt="1"/>
          </p:nvPr>
        </p:nvSpPr>
        <p:spPr>
          <a:xfrm>
            <a:off x="487740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8" name="Picture Placeholder 4">
            <a:extLst>
              <a:ext uri="{FF2B5EF4-FFF2-40B4-BE49-F238E27FC236}">
                <a16:creationId xmlns:a16="http://schemas.microsoft.com/office/drawing/2014/main" id="{76AE4679-05DF-463C-97B9-F69C2BB4B9E9}"/>
              </a:ext>
            </a:extLst>
          </p:cNvPr>
          <p:cNvSpPr>
            <a:spLocks noGrp="1"/>
          </p:cNvSpPr>
          <p:nvPr>
            <p:ph type="pic" sz="quarter" idx="20" hasCustomPrompt="1"/>
          </p:nvPr>
        </p:nvSpPr>
        <p:spPr>
          <a:xfrm>
            <a:off x="487740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9" name="Picture Placeholder 4">
            <a:extLst>
              <a:ext uri="{FF2B5EF4-FFF2-40B4-BE49-F238E27FC236}">
                <a16:creationId xmlns:a16="http://schemas.microsoft.com/office/drawing/2014/main" id="{7D0AB5FE-E295-4F14-9D7E-03DA166A2029}"/>
              </a:ext>
            </a:extLst>
          </p:cNvPr>
          <p:cNvSpPr>
            <a:spLocks noGrp="1"/>
          </p:cNvSpPr>
          <p:nvPr>
            <p:ph type="pic" sz="quarter" idx="21" hasCustomPrompt="1"/>
          </p:nvPr>
        </p:nvSpPr>
        <p:spPr>
          <a:xfrm>
            <a:off x="487740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0" name="Picture Placeholder 4">
            <a:extLst>
              <a:ext uri="{FF2B5EF4-FFF2-40B4-BE49-F238E27FC236}">
                <a16:creationId xmlns:a16="http://schemas.microsoft.com/office/drawing/2014/main" id="{5EE850BA-7826-4FFE-8414-6F093452E273}"/>
              </a:ext>
            </a:extLst>
          </p:cNvPr>
          <p:cNvSpPr>
            <a:spLocks noGrp="1"/>
          </p:cNvSpPr>
          <p:nvPr>
            <p:ph type="pic" sz="quarter" idx="22" hasCustomPrompt="1"/>
          </p:nvPr>
        </p:nvSpPr>
        <p:spPr>
          <a:xfrm>
            <a:off x="730610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1" name="Picture Placeholder 4">
            <a:extLst>
              <a:ext uri="{FF2B5EF4-FFF2-40B4-BE49-F238E27FC236}">
                <a16:creationId xmlns:a16="http://schemas.microsoft.com/office/drawing/2014/main" id="{7B41C012-911D-4530-A2B8-611FE58AFE38}"/>
              </a:ext>
            </a:extLst>
          </p:cNvPr>
          <p:cNvSpPr>
            <a:spLocks noGrp="1"/>
          </p:cNvSpPr>
          <p:nvPr>
            <p:ph type="pic" sz="quarter" idx="23" hasCustomPrompt="1"/>
          </p:nvPr>
        </p:nvSpPr>
        <p:spPr>
          <a:xfrm>
            <a:off x="730610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2" name="Picture Placeholder 4">
            <a:extLst>
              <a:ext uri="{FF2B5EF4-FFF2-40B4-BE49-F238E27FC236}">
                <a16:creationId xmlns:a16="http://schemas.microsoft.com/office/drawing/2014/main" id="{FD6D69B7-99CB-43E8-924C-E5B49E798FF4}"/>
              </a:ext>
            </a:extLst>
          </p:cNvPr>
          <p:cNvSpPr>
            <a:spLocks noGrp="1"/>
          </p:cNvSpPr>
          <p:nvPr>
            <p:ph type="pic" sz="quarter" idx="24" hasCustomPrompt="1"/>
          </p:nvPr>
        </p:nvSpPr>
        <p:spPr>
          <a:xfrm>
            <a:off x="730610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3" name="Picture Placeholder 4">
            <a:extLst>
              <a:ext uri="{FF2B5EF4-FFF2-40B4-BE49-F238E27FC236}">
                <a16:creationId xmlns:a16="http://schemas.microsoft.com/office/drawing/2014/main" id="{91E877BF-4E89-437F-AF02-3B3C448FFA8A}"/>
              </a:ext>
            </a:extLst>
          </p:cNvPr>
          <p:cNvSpPr>
            <a:spLocks noGrp="1"/>
          </p:cNvSpPr>
          <p:nvPr>
            <p:ph type="pic" sz="quarter" idx="25" hasCustomPrompt="1"/>
          </p:nvPr>
        </p:nvSpPr>
        <p:spPr>
          <a:xfrm>
            <a:off x="730610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4" name="Picture Placeholder 4">
            <a:extLst>
              <a:ext uri="{FF2B5EF4-FFF2-40B4-BE49-F238E27FC236}">
                <a16:creationId xmlns:a16="http://schemas.microsoft.com/office/drawing/2014/main" id="{D7D353AC-3B01-4849-907C-8C90CD23AB56}"/>
              </a:ext>
            </a:extLst>
          </p:cNvPr>
          <p:cNvSpPr>
            <a:spLocks noGrp="1"/>
          </p:cNvSpPr>
          <p:nvPr>
            <p:ph type="pic" sz="quarter" idx="26" hasCustomPrompt="1"/>
          </p:nvPr>
        </p:nvSpPr>
        <p:spPr>
          <a:xfrm>
            <a:off x="973900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5" name="Picture Placeholder 4">
            <a:extLst>
              <a:ext uri="{FF2B5EF4-FFF2-40B4-BE49-F238E27FC236}">
                <a16:creationId xmlns:a16="http://schemas.microsoft.com/office/drawing/2014/main" id="{93D565CD-8DE6-4FAB-B5F8-77FC558576EE}"/>
              </a:ext>
            </a:extLst>
          </p:cNvPr>
          <p:cNvSpPr>
            <a:spLocks noGrp="1"/>
          </p:cNvSpPr>
          <p:nvPr>
            <p:ph type="pic" sz="quarter" idx="27" hasCustomPrompt="1"/>
          </p:nvPr>
        </p:nvSpPr>
        <p:spPr>
          <a:xfrm>
            <a:off x="973900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6" name="Picture Placeholder 4">
            <a:extLst>
              <a:ext uri="{FF2B5EF4-FFF2-40B4-BE49-F238E27FC236}">
                <a16:creationId xmlns:a16="http://schemas.microsoft.com/office/drawing/2014/main" id="{65169003-20B2-4906-936F-80C29B4793C6}"/>
              </a:ext>
            </a:extLst>
          </p:cNvPr>
          <p:cNvSpPr>
            <a:spLocks noGrp="1"/>
          </p:cNvSpPr>
          <p:nvPr>
            <p:ph type="pic" sz="quarter" idx="28" hasCustomPrompt="1"/>
          </p:nvPr>
        </p:nvSpPr>
        <p:spPr>
          <a:xfrm>
            <a:off x="973900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7" name="Picture Placeholder 4">
            <a:extLst>
              <a:ext uri="{FF2B5EF4-FFF2-40B4-BE49-F238E27FC236}">
                <a16:creationId xmlns:a16="http://schemas.microsoft.com/office/drawing/2014/main" id="{EE6223AC-CB2F-442B-9F69-0994E5478796}"/>
              </a:ext>
            </a:extLst>
          </p:cNvPr>
          <p:cNvSpPr>
            <a:spLocks noGrp="1"/>
          </p:cNvSpPr>
          <p:nvPr>
            <p:ph type="pic" sz="quarter" idx="29" hasCustomPrompt="1"/>
          </p:nvPr>
        </p:nvSpPr>
        <p:spPr>
          <a:xfrm>
            <a:off x="973900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3241003286"/>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preserve="1" userDrawn="1">
  <p:cSld name="16 images - image gallery">
    <p:spTree>
      <p:nvGrpSpPr>
        <p:cNvPr id="1" name=""/>
        <p:cNvGrpSpPr/>
        <p:nvPr/>
      </p:nvGrpSpPr>
      <p:grpSpPr>
        <a:xfrm>
          <a:off x="0" y="0"/>
          <a:ext cx="0" cy="0"/>
          <a:chOff x="0" y="0"/>
          <a:chExt cx="0" cy="0"/>
        </a:xfrm>
      </p:grpSpPr>
      <p:sp>
        <p:nvSpPr>
          <p:cNvPr id="39" name="Picture Placeholder 4">
            <a:extLst>
              <a:ext uri="{FF2B5EF4-FFF2-40B4-BE49-F238E27FC236}">
                <a16:creationId xmlns:a16="http://schemas.microsoft.com/office/drawing/2014/main" id="{3B5935B0-3A20-4B99-87BC-A57324021941}"/>
              </a:ext>
            </a:extLst>
          </p:cNvPr>
          <p:cNvSpPr>
            <a:spLocks noGrp="1"/>
          </p:cNvSpPr>
          <p:nvPr>
            <p:ph type="pic" sz="quarter" idx="11" hasCustomPrompt="1"/>
          </p:nvPr>
        </p:nvSpPr>
        <p:spPr>
          <a:xfrm>
            <a:off x="0" y="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2" name="Picture Placeholder 4">
            <a:extLst>
              <a:ext uri="{FF2B5EF4-FFF2-40B4-BE49-F238E27FC236}">
                <a16:creationId xmlns:a16="http://schemas.microsoft.com/office/drawing/2014/main" id="{FEF3C4E7-593B-4A74-89C0-BC4CEB24B392}"/>
              </a:ext>
            </a:extLst>
          </p:cNvPr>
          <p:cNvSpPr>
            <a:spLocks noGrp="1"/>
          </p:cNvSpPr>
          <p:nvPr>
            <p:ph type="pic" sz="quarter" idx="12" hasCustomPrompt="1"/>
          </p:nvPr>
        </p:nvSpPr>
        <p:spPr>
          <a:xfrm>
            <a:off x="0" y="1707033"/>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3" name="Picture Placeholder 4">
            <a:extLst>
              <a:ext uri="{FF2B5EF4-FFF2-40B4-BE49-F238E27FC236}">
                <a16:creationId xmlns:a16="http://schemas.microsoft.com/office/drawing/2014/main" id="{F788E504-B935-4D51-9452-9DA53B460DD5}"/>
              </a:ext>
            </a:extLst>
          </p:cNvPr>
          <p:cNvSpPr>
            <a:spLocks noGrp="1"/>
          </p:cNvSpPr>
          <p:nvPr>
            <p:ph type="pic" sz="quarter" idx="13" hasCustomPrompt="1"/>
          </p:nvPr>
        </p:nvSpPr>
        <p:spPr>
          <a:xfrm>
            <a:off x="0" y="3414066"/>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4" name="Picture Placeholder 4">
            <a:extLst>
              <a:ext uri="{FF2B5EF4-FFF2-40B4-BE49-F238E27FC236}">
                <a16:creationId xmlns:a16="http://schemas.microsoft.com/office/drawing/2014/main" id="{E2DAE2E0-985B-470F-A85A-0CA24D97BA6C}"/>
              </a:ext>
            </a:extLst>
          </p:cNvPr>
          <p:cNvSpPr>
            <a:spLocks noGrp="1"/>
          </p:cNvSpPr>
          <p:nvPr>
            <p:ph type="pic" sz="quarter" idx="14" hasCustomPrompt="1"/>
          </p:nvPr>
        </p:nvSpPr>
        <p:spPr>
          <a:xfrm>
            <a:off x="0" y="513380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6" name="Picture Placeholder 4">
            <a:extLst>
              <a:ext uri="{FF2B5EF4-FFF2-40B4-BE49-F238E27FC236}">
                <a16:creationId xmlns:a16="http://schemas.microsoft.com/office/drawing/2014/main" id="{1E401533-0B30-40A1-B1EA-F6C3D3747BD0}"/>
              </a:ext>
            </a:extLst>
          </p:cNvPr>
          <p:cNvSpPr>
            <a:spLocks noGrp="1"/>
          </p:cNvSpPr>
          <p:nvPr>
            <p:ph type="pic" sz="quarter" idx="15" hasCustomPrompt="1"/>
          </p:nvPr>
        </p:nvSpPr>
        <p:spPr>
          <a:xfrm>
            <a:off x="1731600" y="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7" name="Picture Placeholder 4">
            <a:extLst>
              <a:ext uri="{FF2B5EF4-FFF2-40B4-BE49-F238E27FC236}">
                <a16:creationId xmlns:a16="http://schemas.microsoft.com/office/drawing/2014/main" id="{F5E857B2-C3F9-4B6F-9295-A95923F98AB2}"/>
              </a:ext>
            </a:extLst>
          </p:cNvPr>
          <p:cNvSpPr>
            <a:spLocks noGrp="1"/>
          </p:cNvSpPr>
          <p:nvPr>
            <p:ph type="pic" sz="quarter" idx="16" hasCustomPrompt="1"/>
          </p:nvPr>
        </p:nvSpPr>
        <p:spPr>
          <a:xfrm>
            <a:off x="1731600" y="1707033"/>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8" name="Picture Placeholder 4">
            <a:extLst>
              <a:ext uri="{FF2B5EF4-FFF2-40B4-BE49-F238E27FC236}">
                <a16:creationId xmlns:a16="http://schemas.microsoft.com/office/drawing/2014/main" id="{7070BC30-AA1D-483B-825F-147CDBBD432B}"/>
              </a:ext>
            </a:extLst>
          </p:cNvPr>
          <p:cNvSpPr>
            <a:spLocks noGrp="1"/>
          </p:cNvSpPr>
          <p:nvPr>
            <p:ph type="pic" sz="quarter" idx="17" hasCustomPrompt="1"/>
          </p:nvPr>
        </p:nvSpPr>
        <p:spPr>
          <a:xfrm>
            <a:off x="1731600" y="3414066"/>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9" name="Picture Placeholder 4">
            <a:extLst>
              <a:ext uri="{FF2B5EF4-FFF2-40B4-BE49-F238E27FC236}">
                <a16:creationId xmlns:a16="http://schemas.microsoft.com/office/drawing/2014/main" id="{D0348B36-439B-424B-BA16-C5A7076BFD31}"/>
              </a:ext>
            </a:extLst>
          </p:cNvPr>
          <p:cNvSpPr>
            <a:spLocks noGrp="1"/>
          </p:cNvSpPr>
          <p:nvPr>
            <p:ph type="pic" sz="quarter" idx="18" hasCustomPrompt="1"/>
          </p:nvPr>
        </p:nvSpPr>
        <p:spPr>
          <a:xfrm>
            <a:off x="1731600" y="513380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0" name="Picture Placeholder 4">
            <a:extLst>
              <a:ext uri="{FF2B5EF4-FFF2-40B4-BE49-F238E27FC236}">
                <a16:creationId xmlns:a16="http://schemas.microsoft.com/office/drawing/2014/main" id="{2D5AEFB5-3B92-48EE-A2C3-C7226B2D27E8}"/>
              </a:ext>
            </a:extLst>
          </p:cNvPr>
          <p:cNvSpPr>
            <a:spLocks noGrp="1"/>
          </p:cNvSpPr>
          <p:nvPr>
            <p:ph type="pic" sz="quarter" idx="19" hasCustomPrompt="1"/>
          </p:nvPr>
        </p:nvSpPr>
        <p:spPr>
          <a:xfrm>
            <a:off x="3463200" y="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1" name="Picture Placeholder 4">
            <a:extLst>
              <a:ext uri="{FF2B5EF4-FFF2-40B4-BE49-F238E27FC236}">
                <a16:creationId xmlns:a16="http://schemas.microsoft.com/office/drawing/2014/main" id="{EF0E572D-AAF2-49CD-B5D5-0482D14EB436}"/>
              </a:ext>
            </a:extLst>
          </p:cNvPr>
          <p:cNvSpPr>
            <a:spLocks noGrp="1"/>
          </p:cNvSpPr>
          <p:nvPr>
            <p:ph type="pic" sz="quarter" idx="20" hasCustomPrompt="1"/>
          </p:nvPr>
        </p:nvSpPr>
        <p:spPr>
          <a:xfrm>
            <a:off x="3463200" y="1707033"/>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2" name="Picture Placeholder 4">
            <a:extLst>
              <a:ext uri="{FF2B5EF4-FFF2-40B4-BE49-F238E27FC236}">
                <a16:creationId xmlns:a16="http://schemas.microsoft.com/office/drawing/2014/main" id="{357B90B1-45E9-4F18-B402-2FA367F39A63}"/>
              </a:ext>
            </a:extLst>
          </p:cNvPr>
          <p:cNvSpPr>
            <a:spLocks noGrp="1"/>
          </p:cNvSpPr>
          <p:nvPr>
            <p:ph type="pic" sz="quarter" idx="21" hasCustomPrompt="1"/>
          </p:nvPr>
        </p:nvSpPr>
        <p:spPr>
          <a:xfrm>
            <a:off x="3463200" y="3414066"/>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3" name="Picture Placeholder 4">
            <a:extLst>
              <a:ext uri="{FF2B5EF4-FFF2-40B4-BE49-F238E27FC236}">
                <a16:creationId xmlns:a16="http://schemas.microsoft.com/office/drawing/2014/main" id="{90ECB4DF-D262-4EAF-9908-BB81CDAA97D3}"/>
              </a:ext>
            </a:extLst>
          </p:cNvPr>
          <p:cNvSpPr>
            <a:spLocks noGrp="1"/>
          </p:cNvSpPr>
          <p:nvPr>
            <p:ph type="pic" sz="quarter" idx="22" hasCustomPrompt="1"/>
          </p:nvPr>
        </p:nvSpPr>
        <p:spPr>
          <a:xfrm>
            <a:off x="3463200" y="513380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4" name="Picture Placeholder 4">
            <a:extLst>
              <a:ext uri="{FF2B5EF4-FFF2-40B4-BE49-F238E27FC236}">
                <a16:creationId xmlns:a16="http://schemas.microsoft.com/office/drawing/2014/main" id="{F823D0EC-3925-43C3-ADCC-7DECB604D3B6}"/>
              </a:ext>
            </a:extLst>
          </p:cNvPr>
          <p:cNvSpPr>
            <a:spLocks noGrp="1"/>
          </p:cNvSpPr>
          <p:nvPr>
            <p:ph type="pic" sz="quarter" idx="23" hasCustomPrompt="1"/>
          </p:nvPr>
        </p:nvSpPr>
        <p:spPr>
          <a:xfrm>
            <a:off x="5194800" y="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5" name="Picture Placeholder 4">
            <a:extLst>
              <a:ext uri="{FF2B5EF4-FFF2-40B4-BE49-F238E27FC236}">
                <a16:creationId xmlns:a16="http://schemas.microsoft.com/office/drawing/2014/main" id="{3ED69101-E9F9-40B2-BBC9-42F685BC4E99}"/>
              </a:ext>
            </a:extLst>
          </p:cNvPr>
          <p:cNvSpPr>
            <a:spLocks noGrp="1"/>
          </p:cNvSpPr>
          <p:nvPr>
            <p:ph type="pic" sz="quarter" idx="24" hasCustomPrompt="1"/>
          </p:nvPr>
        </p:nvSpPr>
        <p:spPr>
          <a:xfrm>
            <a:off x="5194800" y="1707033"/>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6" name="Picture Placeholder 4">
            <a:extLst>
              <a:ext uri="{FF2B5EF4-FFF2-40B4-BE49-F238E27FC236}">
                <a16:creationId xmlns:a16="http://schemas.microsoft.com/office/drawing/2014/main" id="{D10108F8-F846-4B82-9CBB-5C70645236E5}"/>
              </a:ext>
            </a:extLst>
          </p:cNvPr>
          <p:cNvSpPr>
            <a:spLocks noGrp="1"/>
          </p:cNvSpPr>
          <p:nvPr>
            <p:ph type="pic" sz="quarter" idx="25" hasCustomPrompt="1"/>
          </p:nvPr>
        </p:nvSpPr>
        <p:spPr>
          <a:xfrm>
            <a:off x="5194800" y="3414066"/>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7" name="Picture Placeholder 4">
            <a:extLst>
              <a:ext uri="{FF2B5EF4-FFF2-40B4-BE49-F238E27FC236}">
                <a16:creationId xmlns:a16="http://schemas.microsoft.com/office/drawing/2014/main" id="{DCEACD65-59F7-496F-A469-953A97BC8FE7}"/>
              </a:ext>
            </a:extLst>
          </p:cNvPr>
          <p:cNvSpPr>
            <a:spLocks noGrp="1"/>
          </p:cNvSpPr>
          <p:nvPr>
            <p:ph type="pic" sz="quarter" idx="26" hasCustomPrompt="1"/>
          </p:nvPr>
        </p:nvSpPr>
        <p:spPr>
          <a:xfrm>
            <a:off x="5194800" y="513380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1648187977"/>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preserve="1" userDrawn="1">
  <p:cSld name="10 images - image gallery">
    <p:spTree>
      <p:nvGrpSpPr>
        <p:cNvPr id="1" name=""/>
        <p:cNvGrpSpPr/>
        <p:nvPr/>
      </p:nvGrpSpPr>
      <p:grpSpPr>
        <a:xfrm>
          <a:off x="0" y="0"/>
          <a:ext cx="0" cy="0"/>
          <a:chOff x="0" y="0"/>
          <a:chExt cx="0" cy="0"/>
        </a:xfrm>
      </p:grpSpPr>
      <p:sp>
        <p:nvSpPr>
          <p:cNvPr id="40" name="Picture Placeholder 4">
            <a:extLst>
              <a:ext uri="{FF2B5EF4-FFF2-40B4-BE49-F238E27FC236}">
                <a16:creationId xmlns:a16="http://schemas.microsoft.com/office/drawing/2014/main" id="{E32C7705-61BA-4741-80C1-7DE36994C39B}"/>
              </a:ext>
            </a:extLst>
          </p:cNvPr>
          <p:cNvSpPr>
            <a:spLocks noGrp="1"/>
          </p:cNvSpPr>
          <p:nvPr>
            <p:ph type="pic" sz="quarter" idx="12" hasCustomPrompt="1"/>
          </p:nvPr>
        </p:nvSpPr>
        <p:spPr>
          <a:xfrm>
            <a:off x="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1" name="Picture Placeholder 4">
            <a:extLst>
              <a:ext uri="{FF2B5EF4-FFF2-40B4-BE49-F238E27FC236}">
                <a16:creationId xmlns:a16="http://schemas.microsoft.com/office/drawing/2014/main" id="{AF4DB751-6CBC-4786-8908-DD31AF304189}"/>
              </a:ext>
            </a:extLst>
          </p:cNvPr>
          <p:cNvSpPr>
            <a:spLocks noGrp="1"/>
          </p:cNvSpPr>
          <p:nvPr>
            <p:ph type="pic" sz="quarter" idx="13" hasCustomPrompt="1"/>
          </p:nvPr>
        </p:nvSpPr>
        <p:spPr>
          <a:xfrm>
            <a:off x="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4" name="Picture Placeholder 4">
            <a:extLst>
              <a:ext uri="{FF2B5EF4-FFF2-40B4-BE49-F238E27FC236}">
                <a16:creationId xmlns:a16="http://schemas.microsoft.com/office/drawing/2014/main" id="{79BE06DB-E8C0-42F7-9DD3-743B3172D05A}"/>
              </a:ext>
            </a:extLst>
          </p:cNvPr>
          <p:cNvSpPr>
            <a:spLocks noGrp="1"/>
          </p:cNvSpPr>
          <p:nvPr>
            <p:ph type="pic" sz="quarter" idx="16" hasCustomPrompt="1"/>
          </p:nvPr>
        </p:nvSpPr>
        <p:spPr>
          <a:xfrm>
            <a:off x="244990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5" name="Picture Placeholder 4">
            <a:extLst>
              <a:ext uri="{FF2B5EF4-FFF2-40B4-BE49-F238E27FC236}">
                <a16:creationId xmlns:a16="http://schemas.microsoft.com/office/drawing/2014/main" id="{29B4E12E-CEFA-45AA-A4E7-78386C04786B}"/>
              </a:ext>
            </a:extLst>
          </p:cNvPr>
          <p:cNvSpPr>
            <a:spLocks noGrp="1"/>
          </p:cNvSpPr>
          <p:nvPr>
            <p:ph type="pic" sz="quarter" idx="17" hasCustomPrompt="1"/>
          </p:nvPr>
        </p:nvSpPr>
        <p:spPr>
          <a:xfrm>
            <a:off x="244990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8" name="Picture Placeholder 4">
            <a:extLst>
              <a:ext uri="{FF2B5EF4-FFF2-40B4-BE49-F238E27FC236}">
                <a16:creationId xmlns:a16="http://schemas.microsoft.com/office/drawing/2014/main" id="{76AE4679-05DF-463C-97B9-F69C2BB4B9E9}"/>
              </a:ext>
            </a:extLst>
          </p:cNvPr>
          <p:cNvSpPr>
            <a:spLocks noGrp="1"/>
          </p:cNvSpPr>
          <p:nvPr>
            <p:ph type="pic" sz="quarter" idx="20" hasCustomPrompt="1"/>
          </p:nvPr>
        </p:nvSpPr>
        <p:spPr>
          <a:xfrm>
            <a:off x="487740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9" name="Picture Placeholder 4">
            <a:extLst>
              <a:ext uri="{FF2B5EF4-FFF2-40B4-BE49-F238E27FC236}">
                <a16:creationId xmlns:a16="http://schemas.microsoft.com/office/drawing/2014/main" id="{7D0AB5FE-E295-4F14-9D7E-03DA166A2029}"/>
              </a:ext>
            </a:extLst>
          </p:cNvPr>
          <p:cNvSpPr>
            <a:spLocks noGrp="1"/>
          </p:cNvSpPr>
          <p:nvPr>
            <p:ph type="pic" sz="quarter" idx="21" hasCustomPrompt="1"/>
          </p:nvPr>
        </p:nvSpPr>
        <p:spPr>
          <a:xfrm>
            <a:off x="487740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2" name="Picture Placeholder 4">
            <a:extLst>
              <a:ext uri="{FF2B5EF4-FFF2-40B4-BE49-F238E27FC236}">
                <a16:creationId xmlns:a16="http://schemas.microsoft.com/office/drawing/2014/main" id="{FD6D69B7-99CB-43E8-924C-E5B49E798FF4}"/>
              </a:ext>
            </a:extLst>
          </p:cNvPr>
          <p:cNvSpPr>
            <a:spLocks noGrp="1"/>
          </p:cNvSpPr>
          <p:nvPr>
            <p:ph type="pic" sz="quarter" idx="24" hasCustomPrompt="1"/>
          </p:nvPr>
        </p:nvSpPr>
        <p:spPr>
          <a:xfrm>
            <a:off x="730610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3" name="Picture Placeholder 4">
            <a:extLst>
              <a:ext uri="{FF2B5EF4-FFF2-40B4-BE49-F238E27FC236}">
                <a16:creationId xmlns:a16="http://schemas.microsoft.com/office/drawing/2014/main" id="{91E877BF-4E89-437F-AF02-3B3C448FFA8A}"/>
              </a:ext>
            </a:extLst>
          </p:cNvPr>
          <p:cNvSpPr>
            <a:spLocks noGrp="1"/>
          </p:cNvSpPr>
          <p:nvPr>
            <p:ph type="pic" sz="quarter" idx="25" hasCustomPrompt="1"/>
          </p:nvPr>
        </p:nvSpPr>
        <p:spPr>
          <a:xfrm>
            <a:off x="730610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6" name="Picture Placeholder 4">
            <a:extLst>
              <a:ext uri="{FF2B5EF4-FFF2-40B4-BE49-F238E27FC236}">
                <a16:creationId xmlns:a16="http://schemas.microsoft.com/office/drawing/2014/main" id="{65169003-20B2-4906-936F-80C29B4793C6}"/>
              </a:ext>
            </a:extLst>
          </p:cNvPr>
          <p:cNvSpPr>
            <a:spLocks noGrp="1"/>
          </p:cNvSpPr>
          <p:nvPr>
            <p:ph type="pic" sz="quarter" idx="28" hasCustomPrompt="1"/>
          </p:nvPr>
        </p:nvSpPr>
        <p:spPr>
          <a:xfrm>
            <a:off x="973900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7" name="Picture Placeholder 4">
            <a:extLst>
              <a:ext uri="{FF2B5EF4-FFF2-40B4-BE49-F238E27FC236}">
                <a16:creationId xmlns:a16="http://schemas.microsoft.com/office/drawing/2014/main" id="{EE6223AC-CB2F-442B-9F69-0994E5478796}"/>
              </a:ext>
            </a:extLst>
          </p:cNvPr>
          <p:cNvSpPr>
            <a:spLocks noGrp="1"/>
          </p:cNvSpPr>
          <p:nvPr>
            <p:ph type="pic" sz="quarter" idx="29" hasCustomPrompt="1"/>
          </p:nvPr>
        </p:nvSpPr>
        <p:spPr>
          <a:xfrm>
            <a:off x="973900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2" name="Title 1">
            <a:extLst>
              <a:ext uri="{FF2B5EF4-FFF2-40B4-BE49-F238E27FC236}">
                <a16:creationId xmlns:a16="http://schemas.microsoft.com/office/drawing/2014/main" id="{02B87EEC-098B-40D8-BCAF-A571CA17611B}"/>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23" name="Subtitle 2">
            <a:extLst>
              <a:ext uri="{FF2B5EF4-FFF2-40B4-BE49-F238E27FC236}">
                <a16:creationId xmlns:a16="http://schemas.microsoft.com/office/drawing/2014/main" id="{34E576AA-F5EF-4511-8A6E-60BC49ADF183}"/>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8496193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Event with Image 2">
    <p:spTree>
      <p:nvGrpSpPr>
        <p:cNvPr id="1" name=""/>
        <p:cNvGrpSpPr/>
        <p:nvPr/>
      </p:nvGrpSpPr>
      <p:grpSpPr>
        <a:xfrm>
          <a:off x="0" y="0"/>
          <a:ext cx="0" cy="0"/>
          <a:chOff x="0" y="0"/>
          <a:chExt cx="0" cy="0"/>
        </a:xfrm>
      </p:grpSpPr>
      <p:sp>
        <p:nvSpPr>
          <p:cNvPr id="29" name="Picture Placeholder 4">
            <a:extLst>
              <a:ext uri="{FF2B5EF4-FFF2-40B4-BE49-F238E27FC236}">
                <a16:creationId xmlns:a16="http://schemas.microsoft.com/office/drawing/2014/main" id="{5E46A629-736B-467E-B692-A74030E964AB}"/>
              </a:ext>
            </a:extLst>
          </p:cNvPr>
          <p:cNvSpPr>
            <a:spLocks noGrp="1"/>
          </p:cNvSpPr>
          <p:nvPr>
            <p:ph type="pic" sz="quarter" idx="10" hasCustomPrompt="1"/>
          </p:nvPr>
        </p:nvSpPr>
        <p:spPr>
          <a:xfrm>
            <a:off x="1058366" y="1988923"/>
            <a:ext cx="1435452" cy="1440077"/>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4">
            <a:extLst>
              <a:ext uri="{FF2B5EF4-FFF2-40B4-BE49-F238E27FC236}">
                <a16:creationId xmlns:a16="http://schemas.microsoft.com/office/drawing/2014/main" id="{A3023F38-C0B6-4B5B-8E8B-57DD9BEA10C9}"/>
              </a:ext>
            </a:extLst>
          </p:cNvPr>
          <p:cNvSpPr>
            <a:spLocks noGrp="1"/>
          </p:cNvSpPr>
          <p:nvPr>
            <p:ph type="pic" sz="quarter" idx="11" hasCustomPrompt="1"/>
          </p:nvPr>
        </p:nvSpPr>
        <p:spPr>
          <a:xfrm>
            <a:off x="1058366" y="4159463"/>
            <a:ext cx="1435452" cy="1440077"/>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33C3359B-0EFF-4356-B09D-EDFA3B336AF6}"/>
              </a:ext>
            </a:extLst>
          </p:cNvPr>
          <p:cNvSpPr>
            <a:spLocks noGrp="1"/>
          </p:cNvSpPr>
          <p:nvPr>
            <p:ph type="pic" sz="quarter" idx="12" hasCustomPrompt="1"/>
          </p:nvPr>
        </p:nvSpPr>
        <p:spPr>
          <a:xfrm>
            <a:off x="6096000" y="1988923"/>
            <a:ext cx="1435452" cy="1440077"/>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AC8C5DB7-177A-4629-834D-881E9F216852}"/>
              </a:ext>
            </a:extLst>
          </p:cNvPr>
          <p:cNvSpPr>
            <a:spLocks noGrp="1"/>
          </p:cNvSpPr>
          <p:nvPr>
            <p:ph type="pic" sz="quarter" idx="13" hasCustomPrompt="1"/>
          </p:nvPr>
        </p:nvSpPr>
        <p:spPr>
          <a:xfrm>
            <a:off x="6096000" y="4159463"/>
            <a:ext cx="1435452" cy="1440077"/>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364963040"/>
      </p:ext>
    </p:extLst>
  </p:cSld>
  <p:clrMapOvr>
    <a:masterClrMapping/>
  </p:clrMapOvr>
  <p:extLst>
    <p:ext uri="{DCECCB84-F9BA-43D5-87BE-67443E8EF086}">
      <p15:sldGuideLst xmlns:p15="http://schemas.microsoft.com/office/powerpoint/2012/main"/>
    </p:ext>
  </p:extLst>
</p:sldLayout>
</file>

<file path=ppt/slideLayouts/slideLayout1030.xml><?xml version="1.0" encoding="utf-8"?>
<p:sldLayout xmlns:a="http://schemas.openxmlformats.org/drawingml/2006/main" xmlns:r="http://schemas.openxmlformats.org/officeDocument/2006/relationships" xmlns:p="http://schemas.openxmlformats.org/presentationml/2006/main" preserve="1" userDrawn="1">
  <p:cSld name="4 images full page - image gallery">
    <p:spTree>
      <p:nvGrpSpPr>
        <p:cNvPr id="1" name=""/>
        <p:cNvGrpSpPr/>
        <p:nvPr/>
      </p:nvGrpSpPr>
      <p:grpSpPr>
        <a:xfrm>
          <a:off x="0" y="0"/>
          <a:ext cx="0" cy="0"/>
          <a:chOff x="0" y="0"/>
          <a:chExt cx="0" cy="0"/>
        </a:xfrm>
      </p:grpSpPr>
      <p:sp>
        <p:nvSpPr>
          <p:cNvPr id="41" name="Picture Placeholder 4">
            <a:extLst>
              <a:ext uri="{FF2B5EF4-FFF2-40B4-BE49-F238E27FC236}">
                <a16:creationId xmlns:a16="http://schemas.microsoft.com/office/drawing/2014/main" id="{AF4DB751-6CBC-4786-8908-DD31AF304189}"/>
              </a:ext>
            </a:extLst>
          </p:cNvPr>
          <p:cNvSpPr>
            <a:spLocks noGrp="1"/>
          </p:cNvSpPr>
          <p:nvPr>
            <p:ph type="pic" sz="quarter" idx="13" hasCustomPrompt="1"/>
          </p:nvPr>
        </p:nvSpPr>
        <p:spPr>
          <a:xfrm>
            <a:off x="0" y="0"/>
            <a:ext cx="30456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4" name="Picture Placeholder 4">
            <a:extLst>
              <a:ext uri="{FF2B5EF4-FFF2-40B4-BE49-F238E27FC236}">
                <a16:creationId xmlns:a16="http://schemas.microsoft.com/office/drawing/2014/main" id="{F7A78596-A4B8-43F5-8928-591F8C4EEAA7}"/>
              </a:ext>
            </a:extLst>
          </p:cNvPr>
          <p:cNvSpPr>
            <a:spLocks noGrp="1"/>
          </p:cNvSpPr>
          <p:nvPr>
            <p:ph type="pic" sz="quarter" idx="14" hasCustomPrompt="1"/>
          </p:nvPr>
        </p:nvSpPr>
        <p:spPr>
          <a:xfrm>
            <a:off x="3050400" y="0"/>
            <a:ext cx="30456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5" name="Picture Placeholder 4">
            <a:extLst>
              <a:ext uri="{FF2B5EF4-FFF2-40B4-BE49-F238E27FC236}">
                <a16:creationId xmlns:a16="http://schemas.microsoft.com/office/drawing/2014/main" id="{E059E8E4-56D5-4F0D-A4C2-41DB1C070C39}"/>
              </a:ext>
            </a:extLst>
          </p:cNvPr>
          <p:cNvSpPr>
            <a:spLocks noGrp="1"/>
          </p:cNvSpPr>
          <p:nvPr>
            <p:ph type="pic" sz="quarter" idx="15" hasCustomPrompt="1"/>
          </p:nvPr>
        </p:nvSpPr>
        <p:spPr>
          <a:xfrm>
            <a:off x="6096000" y="0"/>
            <a:ext cx="30456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6" name="Picture Placeholder 4">
            <a:extLst>
              <a:ext uri="{FF2B5EF4-FFF2-40B4-BE49-F238E27FC236}">
                <a16:creationId xmlns:a16="http://schemas.microsoft.com/office/drawing/2014/main" id="{F289ECDE-517E-42D2-8C25-5BEE01D347E4}"/>
              </a:ext>
            </a:extLst>
          </p:cNvPr>
          <p:cNvSpPr>
            <a:spLocks noGrp="1"/>
          </p:cNvSpPr>
          <p:nvPr>
            <p:ph type="pic" sz="quarter" idx="16" hasCustomPrompt="1"/>
          </p:nvPr>
        </p:nvSpPr>
        <p:spPr>
          <a:xfrm>
            <a:off x="9146400" y="0"/>
            <a:ext cx="30456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634739018"/>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preserve="1" userDrawn="1">
  <p:cSld name="4 images threequarter page - image gallery">
    <p:spTree>
      <p:nvGrpSpPr>
        <p:cNvPr id="1" name=""/>
        <p:cNvGrpSpPr/>
        <p:nvPr/>
      </p:nvGrpSpPr>
      <p:grpSpPr>
        <a:xfrm>
          <a:off x="0" y="0"/>
          <a:ext cx="0" cy="0"/>
          <a:chOff x="0" y="0"/>
          <a:chExt cx="0" cy="0"/>
        </a:xfrm>
      </p:grpSpPr>
      <p:sp>
        <p:nvSpPr>
          <p:cNvPr id="41" name="Picture Placeholder 4">
            <a:extLst>
              <a:ext uri="{FF2B5EF4-FFF2-40B4-BE49-F238E27FC236}">
                <a16:creationId xmlns:a16="http://schemas.microsoft.com/office/drawing/2014/main" id="{AF4DB751-6CBC-4786-8908-DD31AF304189}"/>
              </a:ext>
            </a:extLst>
          </p:cNvPr>
          <p:cNvSpPr>
            <a:spLocks noGrp="1"/>
          </p:cNvSpPr>
          <p:nvPr>
            <p:ph type="pic" sz="quarter" idx="13" hasCustomPrompt="1"/>
          </p:nvPr>
        </p:nvSpPr>
        <p:spPr>
          <a:xfrm>
            <a:off x="35275" y="1746000"/>
            <a:ext cx="2952000" cy="5112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4" name="Picture Placeholder 4">
            <a:extLst>
              <a:ext uri="{FF2B5EF4-FFF2-40B4-BE49-F238E27FC236}">
                <a16:creationId xmlns:a16="http://schemas.microsoft.com/office/drawing/2014/main" id="{F7A78596-A4B8-43F5-8928-591F8C4EEAA7}"/>
              </a:ext>
            </a:extLst>
          </p:cNvPr>
          <p:cNvSpPr>
            <a:spLocks noGrp="1"/>
          </p:cNvSpPr>
          <p:nvPr>
            <p:ph type="pic" sz="quarter" idx="14" hasCustomPrompt="1"/>
          </p:nvPr>
        </p:nvSpPr>
        <p:spPr>
          <a:xfrm>
            <a:off x="3091758" y="0"/>
            <a:ext cx="2952000" cy="5112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5" name="Picture Placeholder 4">
            <a:extLst>
              <a:ext uri="{FF2B5EF4-FFF2-40B4-BE49-F238E27FC236}">
                <a16:creationId xmlns:a16="http://schemas.microsoft.com/office/drawing/2014/main" id="{E059E8E4-56D5-4F0D-A4C2-41DB1C070C39}"/>
              </a:ext>
            </a:extLst>
          </p:cNvPr>
          <p:cNvSpPr>
            <a:spLocks noGrp="1"/>
          </p:cNvSpPr>
          <p:nvPr>
            <p:ph type="pic" sz="quarter" idx="15" hasCustomPrompt="1"/>
          </p:nvPr>
        </p:nvSpPr>
        <p:spPr>
          <a:xfrm>
            <a:off x="6148241" y="1745998"/>
            <a:ext cx="2952000" cy="5112001"/>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6" name="Picture Placeholder 4">
            <a:extLst>
              <a:ext uri="{FF2B5EF4-FFF2-40B4-BE49-F238E27FC236}">
                <a16:creationId xmlns:a16="http://schemas.microsoft.com/office/drawing/2014/main" id="{F289ECDE-517E-42D2-8C25-5BEE01D347E4}"/>
              </a:ext>
            </a:extLst>
          </p:cNvPr>
          <p:cNvSpPr>
            <a:spLocks noGrp="1"/>
          </p:cNvSpPr>
          <p:nvPr>
            <p:ph type="pic" sz="quarter" idx="16" hasCustomPrompt="1"/>
          </p:nvPr>
        </p:nvSpPr>
        <p:spPr>
          <a:xfrm>
            <a:off x="9204724" y="0"/>
            <a:ext cx="2952000" cy="5112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1721871880"/>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preserve="1" userDrawn="1">
  <p:cSld name="6 images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4544785" y="1509396"/>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8" name="Picture Placeholder 2">
            <a:extLst>
              <a:ext uri="{FF2B5EF4-FFF2-40B4-BE49-F238E27FC236}">
                <a16:creationId xmlns:a16="http://schemas.microsoft.com/office/drawing/2014/main" id="{EBDF8834-1D3F-49E0-9FD4-E3BC86AD573B}"/>
              </a:ext>
            </a:extLst>
          </p:cNvPr>
          <p:cNvSpPr>
            <a:spLocks noGrp="1"/>
          </p:cNvSpPr>
          <p:nvPr>
            <p:ph type="pic" sz="quarter" idx="11" hasCustomPrompt="1"/>
          </p:nvPr>
        </p:nvSpPr>
        <p:spPr>
          <a:xfrm>
            <a:off x="7788726" y="1509396"/>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56BBBFE5-FD46-4EEF-85FB-93AB59A41527}"/>
              </a:ext>
            </a:extLst>
          </p:cNvPr>
          <p:cNvSpPr>
            <a:spLocks noGrp="1"/>
          </p:cNvSpPr>
          <p:nvPr>
            <p:ph type="pic" sz="quarter" idx="12" hasCustomPrompt="1"/>
          </p:nvPr>
        </p:nvSpPr>
        <p:spPr>
          <a:xfrm>
            <a:off x="1300844" y="1509396"/>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0" name="Picture Placeholder 2">
            <a:extLst>
              <a:ext uri="{FF2B5EF4-FFF2-40B4-BE49-F238E27FC236}">
                <a16:creationId xmlns:a16="http://schemas.microsoft.com/office/drawing/2014/main" id="{7DF811F6-5D14-4CB3-92EE-DBA5047B7CAB}"/>
              </a:ext>
            </a:extLst>
          </p:cNvPr>
          <p:cNvSpPr>
            <a:spLocks noGrp="1"/>
          </p:cNvSpPr>
          <p:nvPr>
            <p:ph type="pic" sz="quarter" idx="13" hasCustomPrompt="1"/>
          </p:nvPr>
        </p:nvSpPr>
        <p:spPr>
          <a:xfrm>
            <a:off x="4544785" y="3806283"/>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F280522F-EA85-44BB-8CFA-065E56CAEA35}"/>
              </a:ext>
            </a:extLst>
          </p:cNvPr>
          <p:cNvSpPr>
            <a:spLocks noGrp="1"/>
          </p:cNvSpPr>
          <p:nvPr>
            <p:ph type="pic" sz="quarter" idx="14" hasCustomPrompt="1"/>
          </p:nvPr>
        </p:nvSpPr>
        <p:spPr>
          <a:xfrm>
            <a:off x="7788726" y="3806283"/>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A9FB3EF0-B456-4258-BC81-05630ED62E94}"/>
              </a:ext>
            </a:extLst>
          </p:cNvPr>
          <p:cNvSpPr>
            <a:spLocks noGrp="1"/>
          </p:cNvSpPr>
          <p:nvPr>
            <p:ph type="pic" sz="quarter" idx="15" hasCustomPrompt="1"/>
          </p:nvPr>
        </p:nvSpPr>
        <p:spPr>
          <a:xfrm>
            <a:off x="1300844" y="3806283"/>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883617596"/>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preserve="1" userDrawn="1">
  <p:cSld name="4 images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2"/>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903510" y="1630204"/>
            <a:ext cx="2547259"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6728B028-8D87-4AC3-BE7F-E30DB3DA2A9D}"/>
              </a:ext>
            </a:extLst>
          </p:cNvPr>
          <p:cNvSpPr>
            <a:spLocks noGrp="1"/>
          </p:cNvSpPr>
          <p:nvPr>
            <p:ph type="pic" sz="quarter" idx="11" hasCustomPrompt="1"/>
          </p:nvPr>
        </p:nvSpPr>
        <p:spPr>
          <a:xfrm>
            <a:off x="3548741" y="1630204"/>
            <a:ext cx="2547259"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2644813B-093B-4E50-B0AB-050BFFA8689F}"/>
              </a:ext>
            </a:extLst>
          </p:cNvPr>
          <p:cNvSpPr>
            <a:spLocks noGrp="1"/>
          </p:cNvSpPr>
          <p:nvPr>
            <p:ph type="pic" sz="quarter" idx="12" hasCustomPrompt="1"/>
          </p:nvPr>
        </p:nvSpPr>
        <p:spPr>
          <a:xfrm>
            <a:off x="6193972" y="1630204"/>
            <a:ext cx="2547259"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1" name="Picture Placeholder 2">
            <a:extLst>
              <a:ext uri="{FF2B5EF4-FFF2-40B4-BE49-F238E27FC236}">
                <a16:creationId xmlns:a16="http://schemas.microsoft.com/office/drawing/2014/main" id="{12D87E54-D5D8-4E26-AF14-C0B486DE838E}"/>
              </a:ext>
            </a:extLst>
          </p:cNvPr>
          <p:cNvSpPr>
            <a:spLocks noGrp="1"/>
          </p:cNvSpPr>
          <p:nvPr>
            <p:ph type="pic" sz="quarter" idx="13" hasCustomPrompt="1"/>
          </p:nvPr>
        </p:nvSpPr>
        <p:spPr>
          <a:xfrm>
            <a:off x="8839203" y="1630204"/>
            <a:ext cx="2547259"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158563381"/>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preserve="1" userDrawn="1">
  <p:cSld name="3 images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1665946" y="1630204"/>
            <a:ext cx="2852056"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6728B028-8D87-4AC3-BE7F-E30DB3DA2A9D}"/>
              </a:ext>
            </a:extLst>
          </p:cNvPr>
          <p:cNvSpPr>
            <a:spLocks noGrp="1"/>
          </p:cNvSpPr>
          <p:nvPr>
            <p:ph type="pic" sz="quarter" idx="11" hasCustomPrompt="1"/>
          </p:nvPr>
        </p:nvSpPr>
        <p:spPr>
          <a:xfrm>
            <a:off x="4659946" y="1630204"/>
            <a:ext cx="2851200"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2644813B-093B-4E50-B0AB-050BFFA8689F}"/>
              </a:ext>
            </a:extLst>
          </p:cNvPr>
          <p:cNvSpPr>
            <a:spLocks noGrp="1"/>
          </p:cNvSpPr>
          <p:nvPr>
            <p:ph type="pic" sz="quarter" idx="12" hasCustomPrompt="1"/>
          </p:nvPr>
        </p:nvSpPr>
        <p:spPr>
          <a:xfrm>
            <a:off x="7653090" y="1630204"/>
            <a:ext cx="2851200"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411368822"/>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preserve="1" userDrawn="1">
  <p:cSld name="1_3 images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2">
            <a:extLst>
              <a:ext uri="{FF2B5EF4-FFF2-40B4-BE49-F238E27FC236}">
                <a16:creationId xmlns:a16="http://schemas.microsoft.com/office/drawing/2014/main" id="{440F672A-585A-46DA-ACC0-FB2B85E8CE75}"/>
              </a:ext>
            </a:extLst>
          </p:cNvPr>
          <p:cNvSpPr>
            <a:spLocks noGrp="1"/>
          </p:cNvSpPr>
          <p:nvPr>
            <p:ph type="pic" sz="quarter" idx="10" hasCustomPrompt="1"/>
          </p:nvPr>
        </p:nvSpPr>
        <p:spPr>
          <a:xfrm>
            <a:off x="1665945" y="1630204"/>
            <a:ext cx="4356000"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8" name="Picture Placeholder 2">
            <a:extLst>
              <a:ext uri="{FF2B5EF4-FFF2-40B4-BE49-F238E27FC236}">
                <a16:creationId xmlns:a16="http://schemas.microsoft.com/office/drawing/2014/main" id="{AAD305DF-D4A4-4B5E-8D60-1B05EA0C65E6}"/>
              </a:ext>
            </a:extLst>
          </p:cNvPr>
          <p:cNvSpPr>
            <a:spLocks noGrp="1"/>
          </p:cNvSpPr>
          <p:nvPr>
            <p:ph type="pic" sz="quarter" idx="11" hasCustomPrompt="1"/>
          </p:nvPr>
        </p:nvSpPr>
        <p:spPr>
          <a:xfrm>
            <a:off x="6170056" y="1630204"/>
            <a:ext cx="4356000"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507065158"/>
      </p:ext>
    </p:extLst>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preserve="1" userDrawn="1">
  <p:cSld name="1 image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2">
            <a:extLst>
              <a:ext uri="{FF2B5EF4-FFF2-40B4-BE49-F238E27FC236}">
                <a16:creationId xmlns:a16="http://schemas.microsoft.com/office/drawing/2014/main" id="{440F672A-585A-46DA-ACC0-FB2B85E8CE75}"/>
              </a:ext>
            </a:extLst>
          </p:cNvPr>
          <p:cNvSpPr>
            <a:spLocks noGrp="1"/>
          </p:cNvSpPr>
          <p:nvPr>
            <p:ph type="pic" sz="quarter" idx="10" hasCustomPrompt="1"/>
          </p:nvPr>
        </p:nvSpPr>
        <p:spPr>
          <a:xfrm>
            <a:off x="674915" y="1621972"/>
            <a:ext cx="8153400" cy="435428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732816456"/>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preserve="1" userDrawn="1">
  <p:cSld name="4 images with about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903510" y="1630204"/>
            <a:ext cx="2547259"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6728B028-8D87-4AC3-BE7F-E30DB3DA2A9D}"/>
              </a:ext>
            </a:extLst>
          </p:cNvPr>
          <p:cNvSpPr>
            <a:spLocks noGrp="1"/>
          </p:cNvSpPr>
          <p:nvPr>
            <p:ph type="pic" sz="quarter" idx="11" hasCustomPrompt="1"/>
          </p:nvPr>
        </p:nvSpPr>
        <p:spPr>
          <a:xfrm>
            <a:off x="3548741" y="1630204"/>
            <a:ext cx="2547259"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2644813B-093B-4E50-B0AB-050BFFA8689F}"/>
              </a:ext>
            </a:extLst>
          </p:cNvPr>
          <p:cNvSpPr>
            <a:spLocks noGrp="1"/>
          </p:cNvSpPr>
          <p:nvPr>
            <p:ph type="pic" sz="quarter" idx="12" hasCustomPrompt="1"/>
          </p:nvPr>
        </p:nvSpPr>
        <p:spPr>
          <a:xfrm>
            <a:off x="6193972" y="1630204"/>
            <a:ext cx="2547259"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1" name="Picture Placeholder 2">
            <a:extLst>
              <a:ext uri="{FF2B5EF4-FFF2-40B4-BE49-F238E27FC236}">
                <a16:creationId xmlns:a16="http://schemas.microsoft.com/office/drawing/2014/main" id="{12D87E54-D5D8-4E26-AF14-C0B486DE838E}"/>
              </a:ext>
            </a:extLst>
          </p:cNvPr>
          <p:cNvSpPr>
            <a:spLocks noGrp="1"/>
          </p:cNvSpPr>
          <p:nvPr>
            <p:ph type="pic" sz="quarter" idx="13" hasCustomPrompt="1"/>
          </p:nvPr>
        </p:nvSpPr>
        <p:spPr>
          <a:xfrm>
            <a:off x="8839203" y="1630204"/>
            <a:ext cx="2547259"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640626550"/>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preserve="1" userDrawn="1">
  <p:cSld name="3 images with about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1665946" y="1630204"/>
            <a:ext cx="2852056"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6728B028-8D87-4AC3-BE7F-E30DB3DA2A9D}"/>
              </a:ext>
            </a:extLst>
          </p:cNvPr>
          <p:cNvSpPr>
            <a:spLocks noGrp="1"/>
          </p:cNvSpPr>
          <p:nvPr>
            <p:ph type="pic" sz="quarter" idx="11" hasCustomPrompt="1"/>
          </p:nvPr>
        </p:nvSpPr>
        <p:spPr>
          <a:xfrm>
            <a:off x="4659946" y="1630204"/>
            <a:ext cx="28512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2644813B-093B-4E50-B0AB-050BFFA8689F}"/>
              </a:ext>
            </a:extLst>
          </p:cNvPr>
          <p:cNvSpPr>
            <a:spLocks noGrp="1"/>
          </p:cNvSpPr>
          <p:nvPr>
            <p:ph type="pic" sz="quarter" idx="12" hasCustomPrompt="1"/>
          </p:nvPr>
        </p:nvSpPr>
        <p:spPr>
          <a:xfrm>
            <a:off x="7653090" y="1630204"/>
            <a:ext cx="28512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331540292"/>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preserve="1" userDrawn="1">
  <p:cSld name="2 images with about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2">
            <a:extLst>
              <a:ext uri="{FF2B5EF4-FFF2-40B4-BE49-F238E27FC236}">
                <a16:creationId xmlns:a16="http://schemas.microsoft.com/office/drawing/2014/main" id="{440F672A-585A-46DA-ACC0-FB2B85E8CE75}"/>
              </a:ext>
            </a:extLst>
          </p:cNvPr>
          <p:cNvSpPr>
            <a:spLocks noGrp="1"/>
          </p:cNvSpPr>
          <p:nvPr>
            <p:ph type="pic" sz="quarter" idx="10" hasCustomPrompt="1"/>
          </p:nvPr>
        </p:nvSpPr>
        <p:spPr>
          <a:xfrm>
            <a:off x="1687717" y="1630205"/>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8" name="Picture Placeholder 2">
            <a:extLst>
              <a:ext uri="{FF2B5EF4-FFF2-40B4-BE49-F238E27FC236}">
                <a16:creationId xmlns:a16="http://schemas.microsoft.com/office/drawing/2014/main" id="{AAD305DF-D4A4-4B5E-8D60-1B05EA0C65E6}"/>
              </a:ext>
            </a:extLst>
          </p:cNvPr>
          <p:cNvSpPr>
            <a:spLocks noGrp="1"/>
          </p:cNvSpPr>
          <p:nvPr>
            <p:ph type="pic" sz="quarter" idx="11" hasCustomPrompt="1"/>
          </p:nvPr>
        </p:nvSpPr>
        <p:spPr>
          <a:xfrm>
            <a:off x="6148284" y="1630205"/>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7448437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Horizontal Title page -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978858422"/>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preserve="1" userDrawn="1">
  <p:cSld name="4 images with about - morph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2">
            <a:extLst>
              <a:ext uri="{FF2B5EF4-FFF2-40B4-BE49-F238E27FC236}">
                <a16:creationId xmlns:a16="http://schemas.microsoft.com/office/drawing/2014/main" id="{440F672A-585A-46DA-ACC0-FB2B85E8CE75}"/>
              </a:ext>
            </a:extLst>
          </p:cNvPr>
          <p:cNvSpPr>
            <a:spLocks noGrp="1"/>
          </p:cNvSpPr>
          <p:nvPr>
            <p:ph type="pic" sz="quarter" idx="10" hasCustomPrompt="1"/>
          </p:nvPr>
        </p:nvSpPr>
        <p:spPr>
          <a:xfrm>
            <a:off x="1687717" y="1630205"/>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8" name="Picture Placeholder 2">
            <a:extLst>
              <a:ext uri="{FF2B5EF4-FFF2-40B4-BE49-F238E27FC236}">
                <a16:creationId xmlns:a16="http://schemas.microsoft.com/office/drawing/2014/main" id="{AAD305DF-D4A4-4B5E-8D60-1B05EA0C65E6}"/>
              </a:ext>
            </a:extLst>
          </p:cNvPr>
          <p:cNvSpPr>
            <a:spLocks noGrp="1"/>
          </p:cNvSpPr>
          <p:nvPr>
            <p:ph type="pic" sz="quarter" idx="11" hasCustomPrompt="1"/>
          </p:nvPr>
        </p:nvSpPr>
        <p:spPr>
          <a:xfrm>
            <a:off x="6148284" y="1630205"/>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6" name="Picture Placeholder 2">
            <a:extLst>
              <a:ext uri="{FF2B5EF4-FFF2-40B4-BE49-F238E27FC236}">
                <a16:creationId xmlns:a16="http://schemas.microsoft.com/office/drawing/2014/main" id="{89C419AF-0614-4CD3-B303-0A3AA04BDCCA}"/>
              </a:ext>
            </a:extLst>
          </p:cNvPr>
          <p:cNvSpPr>
            <a:spLocks noGrp="1"/>
          </p:cNvSpPr>
          <p:nvPr>
            <p:ph type="pic" sz="quarter" idx="12" hasCustomPrompt="1"/>
          </p:nvPr>
        </p:nvSpPr>
        <p:spPr>
          <a:xfrm>
            <a:off x="1687717" y="3571582"/>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7A2BFBE7-7A50-4380-A7B0-4825D6D212C0}"/>
              </a:ext>
            </a:extLst>
          </p:cNvPr>
          <p:cNvSpPr>
            <a:spLocks noGrp="1"/>
          </p:cNvSpPr>
          <p:nvPr>
            <p:ph type="pic" sz="quarter" idx="13" hasCustomPrompt="1"/>
          </p:nvPr>
        </p:nvSpPr>
        <p:spPr>
          <a:xfrm>
            <a:off x="6148284" y="3571582"/>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450135695"/>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preserve="1" userDrawn="1">
  <p:cSld name="4 polaroid - image gallery">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3B5CEA0B-2A65-4262-9DDC-905CDC254C56}"/>
              </a:ext>
            </a:extLst>
          </p:cNvPr>
          <p:cNvSpPr>
            <a:spLocks noGrp="1"/>
          </p:cNvSpPr>
          <p:nvPr>
            <p:ph type="pic" sz="quarter" idx="12" hasCustomPrompt="1"/>
          </p:nvPr>
        </p:nvSpPr>
        <p:spPr>
          <a:xfrm rot="245451">
            <a:off x="5716837" y="1678155"/>
            <a:ext cx="2941319" cy="3313738"/>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0B72406E-3CFC-46D0-A3DD-F0C9837EBE13}"/>
              </a:ext>
            </a:extLst>
          </p:cNvPr>
          <p:cNvSpPr>
            <a:spLocks noGrp="1"/>
          </p:cNvSpPr>
          <p:nvPr>
            <p:ph type="pic" sz="quarter" idx="10" hasCustomPrompt="1"/>
          </p:nvPr>
        </p:nvSpPr>
        <p:spPr>
          <a:xfrm rot="1267286">
            <a:off x="1075942" y="1867113"/>
            <a:ext cx="3237034" cy="3716393"/>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4B6739C4-5226-4866-88E5-7E0F6E2F72F5}"/>
              </a:ext>
            </a:extLst>
          </p:cNvPr>
          <p:cNvSpPr>
            <a:spLocks noGrp="1"/>
          </p:cNvSpPr>
          <p:nvPr>
            <p:ph type="pic" sz="quarter" idx="11" hasCustomPrompt="1"/>
          </p:nvPr>
        </p:nvSpPr>
        <p:spPr>
          <a:xfrm rot="20819233">
            <a:off x="8529732" y="2684331"/>
            <a:ext cx="2941319" cy="329184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7" name="Picture Placeholder 2">
            <a:extLst>
              <a:ext uri="{FF2B5EF4-FFF2-40B4-BE49-F238E27FC236}">
                <a16:creationId xmlns:a16="http://schemas.microsoft.com/office/drawing/2014/main" id="{9072F027-5789-4859-8437-3022818247B3}"/>
              </a:ext>
            </a:extLst>
          </p:cNvPr>
          <p:cNvSpPr>
            <a:spLocks noGrp="1"/>
          </p:cNvSpPr>
          <p:nvPr>
            <p:ph type="pic" sz="quarter" idx="13" hasCustomPrompt="1"/>
          </p:nvPr>
        </p:nvSpPr>
        <p:spPr>
          <a:xfrm rot="20724131">
            <a:off x="3530417" y="1904135"/>
            <a:ext cx="2469094" cy="2781722"/>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893989948"/>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preserve="1" userDrawn="1">
  <p:cSld name="2 Images with tex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8E111C2C-119D-40D5-8FF1-669CAEA2CC0C}"/>
              </a:ext>
            </a:extLst>
          </p:cNvPr>
          <p:cNvSpPr>
            <a:spLocks noGrp="1"/>
          </p:cNvSpPr>
          <p:nvPr>
            <p:ph type="pic" sz="quarter" idx="10" hasCustomPrompt="1"/>
          </p:nvPr>
        </p:nvSpPr>
        <p:spPr>
          <a:xfrm>
            <a:off x="3597799" y="1709757"/>
            <a:ext cx="2453831" cy="4223257"/>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2" name="Picture Placeholder 20">
            <a:extLst>
              <a:ext uri="{FF2B5EF4-FFF2-40B4-BE49-F238E27FC236}">
                <a16:creationId xmlns:a16="http://schemas.microsoft.com/office/drawing/2014/main" id="{A38D3A54-BA7D-4BCF-BB16-301474ECF762}"/>
              </a:ext>
            </a:extLst>
          </p:cNvPr>
          <p:cNvSpPr>
            <a:spLocks noGrp="1"/>
          </p:cNvSpPr>
          <p:nvPr>
            <p:ph type="pic" sz="quarter" idx="11" hasCustomPrompt="1"/>
          </p:nvPr>
        </p:nvSpPr>
        <p:spPr>
          <a:xfrm>
            <a:off x="8733100" y="1709757"/>
            <a:ext cx="2453831" cy="4223257"/>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079863785"/>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preserve="1" userDrawn="1">
  <p:cSld name="2 Images with text 2">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8E111C2C-119D-40D5-8FF1-669CAEA2CC0C}"/>
              </a:ext>
            </a:extLst>
          </p:cNvPr>
          <p:cNvSpPr>
            <a:spLocks noGrp="1"/>
          </p:cNvSpPr>
          <p:nvPr>
            <p:ph type="pic" sz="quarter" idx="10" hasCustomPrompt="1"/>
          </p:nvPr>
        </p:nvSpPr>
        <p:spPr>
          <a:xfrm>
            <a:off x="979986" y="1709757"/>
            <a:ext cx="2453831" cy="4223257"/>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2" name="Picture Placeholder 20">
            <a:extLst>
              <a:ext uri="{FF2B5EF4-FFF2-40B4-BE49-F238E27FC236}">
                <a16:creationId xmlns:a16="http://schemas.microsoft.com/office/drawing/2014/main" id="{A38D3A54-BA7D-4BCF-BB16-301474ECF762}"/>
              </a:ext>
            </a:extLst>
          </p:cNvPr>
          <p:cNvSpPr>
            <a:spLocks noGrp="1"/>
          </p:cNvSpPr>
          <p:nvPr>
            <p:ph type="pic" sz="quarter" idx="11" hasCustomPrompt="1"/>
          </p:nvPr>
        </p:nvSpPr>
        <p:spPr>
          <a:xfrm>
            <a:off x="6115287" y="1709757"/>
            <a:ext cx="2453831" cy="4223257"/>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043011038"/>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preserve="1" userDrawn="1">
  <p:cSld name="6 Images with tex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8E111C2C-119D-40D5-8FF1-669CAEA2CC0C}"/>
              </a:ext>
            </a:extLst>
          </p:cNvPr>
          <p:cNvSpPr>
            <a:spLocks noGrp="1"/>
          </p:cNvSpPr>
          <p:nvPr>
            <p:ph type="pic" sz="quarter" idx="10" hasCustomPrompt="1"/>
          </p:nvPr>
        </p:nvSpPr>
        <p:spPr>
          <a:xfrm>
            <a:off x="467360" y="1732280"/>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8" name="Picture Placeholder 20">
            <a:extLst>
              <a:ext uri="{FF2B5EF4-FFF2-40B4-BE49-F238E27FC236}">
                <a16:creationId xmlns:a16="http://schemas.microsoft.com/office/drawing/2014/main" id="{07F21585-3058-4B47-932C-3D8131D753FC}"/>
              </a:ext>
            </a:extLst>
          </p:cNvPr>
          <p:cNvSpPr>
            <a:spLocks noGrp="1"/>
          </p:cNvSpPr>
          <p:nvPr>
            <p:ph type="pic" sz="quarter" idx="11" hasCustomPrompt="1"/>
          </p:nvPr>
        </p:nvSpPr>
        <p:spPr>
          <a:xfrm>
            <a:off x="4312920" y="1732280"/>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9" name="Picture Placeholder 20">
            <a:extLst>
              <a:ext uri="{FF2B5EF4-FFF2-40B4-BE49-F238E27FC236}">
                <a16:creationId xmlns:a16="http://schemas.microsoft.com/office/drawing/2014/main" id="{AEB83D19-99BC-429D-A214-D4077C16E388}"/>
              </a:ext>
            </a:extLst>
          </p:cNvPr>
          <p:cNvSpPr>
            <a:spLocks noGrp="1"/>
          </p:cNvSpPr>
          <p:nvPr>
            <p:ph type="pic" sz="quarter" idx="12" hasCustomPrompt="1"/>
          </p:nvPr>
        </p:nvSpPr>
        <p:spPr>
          <a:xfrm>
            <a:off x="8158480" y="1732280"/>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0" name="Picture Placeholder 20">
            <a:extLst>
              <a:ext uri="{FF2B5EF4-FFF2-40B4-BE49-F238E27FC236}">
                <a16:creationId xmlns:a16="http://schemas.microsoft.com/office/drawing/2014/main" id="{90B529A7-C743-4FC9-AF3E-25FC99DC1063}"/>
              </a:ext>
            </a:extLst>
          </p:cNvPr>
          <p:cNvSpPr>
            <a:spLocks noGrp="1"/>
          </p:cNvSpPr>
          <p:nvPr>
            <p:ph type="pic" sz="quarter" idx="13" hasCustomPrompt="1"/>
          </p:nvPr>
        </p:nvSpPr>
        <p:spPr>
          <a:xfrm>
            <a:off x="467360" y="3760016"/>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3" name="Picture Placeholder 20">
            <a:extLst>
              <a:ext uri="{FF2B5EF4-FFF2-40B4-BE49-F238E27FC236}">
                <a16:creationId xmlns:a16="http://schemas.microsoft.com/office/drawing/2014/main" id="{65D5ADF7-AC8A-40B1-9088-929F4F6A3CF7}"/>
              </a:ext>
            </a:extLst>
          </p:cNvPr>
          <p:cNvSpPr>
            <a:spLocks noGrp="1"/>
          </p:cNvSpPr>
          <p:nvPr>
            <p:ph type="pic" sz="quarter" idx="14" hasCustomPrompt="1"/>
          </p:nvPr>
        </p:nvSpPr>
        <p:spPr>
          <a:xfrm>
            <a:off x="4312920" y="3760016"/>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4" name="Picture Placeholder 20">
            <a:extLst>
              <a:ext uri="{FF2B5EF4-FFF2-40B4-BE49-F238E27FC236}">
                <a16:creationId xmlns:a16="http://schemas.microsoft.com/office/drawing/2014/main" id="{DD895D13-9726-436F-9B0F-CBF6EA5CCA01}"/>
              </a:ext>
            </a:extLst>
          </p:cNvPr>
          <p:cNvSpPr>
            <a:spLocks noGrp="1"/>
          </p:cNvSpPr>
          <p:nvPr>
            <p:ph type="pic" sz="quarter" idx="15" hasCustomPrompt="1"/>
          </p:nvPr>
        </p:nvSpPr>
        <p:spPr>
          <a:xfrm>
            <a:off x="8158480" y="3760016"/>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521580841"/>
      </p:ext>
    </p:extLst>
  </p:cSld>
  <p:clrMapOvr>
    <a:masterClrMapping/>
  </p:clrMapOvr>
</p:sldLayout>
</file>

<file path=ppt/slideLayouts/slideLayout1045.xml><?xml version="1.0" encoding="utf-8"?>
<p:sldLayout xmlns:a="http://schemas.openxmlformats.org/drawingml/2006/main" xmlns:r="http://schemas.openxmlformats.org/officeDocument/2006/relationships" xmlns:p="http://schemas.openxmlformats.org/presentationml/2006/main" preserve="1" userDrawn="1">
  <p:cSld name="1_3 Images with tex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7" name="Picture Placeholder 20">
            <a:extLst>
              <a:ext uri="{FF2B5EF4-FFF2-40B4-BE49-F238E27FC236}">
                <a16:creationId xmlns:a16="http://schemas.microsoft.com/office/drawing/2014/main" id="{6D5D27A9-11CB-4888-A852-8880AD0EA09B}"/>
              </a:ext>
            </a:extLst>
          </p:cNvPr>
          <p:cNvSpPr>
            <a:spLocks noGrp="1"/>
          </p:cNvSpPr>
          <p:nvPr>
            <p:ph type="pic" sz="quarter" idx="10" hasCustomPrompt="1"/>
          </p:nvPr>
        </p:nvSpPr>
        <p:spPr>
          <a:xfrm>
            <a:off x="473074" y="1566863"/>
            <a:ext cx="3566160" cy="1862136"/>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2" name="Picture Placeholder 20">
            <a:extLst>
              <a:ext uri="{FF2B5EF4-FFF2-40B4-BE49-F238E27FC236}">
                <a16:creationId xmlns:a16="http://schemas.microsoft.com/office/drawing/2014/main" id="{94F2F456-D856-4548-A44B-228690DC23A5}"/>
              </a:ext>
            </a:extLst>
          </p:cNvPr>
          <p:cNvSpPr>
            <a:spLocks noGrp="1"/>
          </p:cNvSpPr>
          <p:nvPr>
            <p:ph type="pic" sz="quarter" idx="11" hasCustomPrompt="1"/>
          </p:nvPr>
        </p:nvSpPr>
        <p:spPr>
          <a:xfrm>
            <a:off x="4311332" y="1566863"/>
            <a:ext cx="3566160" cy="1862136"/>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5" name="Picture Placeholder 20">
            <a:extLst>
              <a:ext uri="{FF2B5EF4-FFF2-40B4-BE49-F238E27FC236}">
                <a16:creationId xmlns:a16="http://schemas.microsoft.com/office/drawing/2014/main" id="{40B9943C-A1BA-4619-A37B-98FAF2A5874A}"/>
              </a:ext>
            </a:extLst>
          </p:cNvPr>
          <p:cNvSpPr>
            <a:spLocks noGrp="1"/>
          </p:cNvSpPr>
          <p:nvPr>
            <p:ph type="pic" sz="quarter" idx="12" hasCustomPrompt="1"/>
          </p:nvPr>
        </p:nvSpPr>
        <p:spPr>
          <a:xfrm>
            <a:off x="8149590" y="1566863"/>
            <a:ext cx="3566160" cy="1862136"/>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Tree>
    <p:extLst>
      <p:ext uri="{BB962C8B-B14F-4D97-AF65-F5344CB8AC3E}">
        <p14:creationId xmlns:p14="http://schemas.microsoft.com/office/powerpoint/2010/main" val="1358125807"/>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preserve="1" userDrawn="1">
  <p:cSld name="1_Service Image 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A2752BB-F2D1-4BD6-8EB2-988CC0EA64F3}"/>
              </a:ext>
            </a:extLst>
          </p:cNvPr>
          <p:cNvSpPr>
            <a:spLocks noGrp="1"/>
          </p:cNvSpPr>
          <p:nvPr>
            <p:ph type="pic" sz="quarter" idx="10" hasCustomPrompt="1"/>
          </p:nvPr>
        </p:nvSpPr>
        <p:spPr>
          <a:xfrm>
            <a:off x="4202188" y="1742026"/>
            <a:ext cx="3790672" cy="3790672"/>
          </a:xfrm>
          <a:prstGeom prst="ellipse">
            <a:avLst/>
          </a:prstGeom>
          <a:pattFill prst="wdDnDiag">
            <a:fgClr>
              <a:schemeClr val="tx1">
                <a:lumMod val="25000"/>
                <a:lumOff val="75000"/>
              </a:schemeClr>
            </a:fgClr>
            <a:bgClr>
              <a:schemeClr val="bg1"/>
            </a:bgClr>
          </a:pattFill>
          <a:ln w="63500">
            <a:gradFill flip="none" rotWithShape="1">
              <a:gsLst>
                <a:gs pos="0">
                  <a:schemeClr val="accent1"/>
                </a:gs>
                <a:gs pos="100000">
                  <a:schemeClr val="accent6"/>
                </a:gs>
              </a:gsLst>
              <a:lin ang="0" scaled="1"/>
              <a:tileRect/>
            </a:gradFill>
          </a:ln>
        </p:spPr>
        <p:txBody>
          <a:bodyPr anchor="ctr"/>
          <a:lstStyle>
            <a:lvl1pPr algn="ctr">
              <a:buNone/>
              <a:defRPr/>
            </a:lvl1pPr>
          </a:lstStyle>
          <a:p>
            <a:r>
              <a:rPr lang="en-US" dirty="0"/>
              <a:t>Insert your image here</a:t>
            </a:r>
          </a:p>
        </p:txBody>
      </p:sp>
      <p:sp>
        <p:nvSpPr>
          <p:cNvPr id="10" name="Title 1">
            <a:extLst>
              <a:ext uri="{FF2B5EF4-FFF2-40B4-BE49-F238E27FC236}">
                <a16:creationId xmlns:a16="http://schemas.microsoft.com/office/drawing/2014/main" id="{06F58703-A6BA-4846-ABE5-CC2BA80F7AA4}"/>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1" name="Subtitle 2">
            <a:extLst>
              <a:ext uri="{FF2B5EF4-FFF2-40B4-BE49-F238E27FC236}">
                <a16:creationId xmlns:a16="http://schemas.microsoft.com/office/drawing/2014/main" id="{5A09914D-6320-427A-B48D-684C5E00D8D8}"/>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768110315"/>
      </p:ext>
    </p:extLst>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preserve="1" userDrawn="1">
  <p:cSld name="Testimonial Single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784803" y="2003425"/>
            <a:ext cx="3581400" cy="3581400"/>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478584848"/>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preserve="1" userDrawn="1">
  <p:cSld name="Testimonial Single Image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784803" y="2003425"/>
            <a:ext cx="3581400" cy="35814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962466010"/>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preserve="1" userDrawn="1">
  <p:cSld name="Testimonial Two Image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055459" y="2004695"/>
            <a:ext cx="1837962" cy="1837962"/>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MY" dirty="0"/>
              <a:t>Insert your image here</a:t>
            </a:r>
          </a:p>
        </p:txBody>
      </p:sp>
      <p:sp>
        <p:nvSpPr>
          <p:cNvPr id="7" name="Picture Placeholder 3">
            <a:extLst>
              <a:ext uri="{FF2B5EF4-FFF2-40B4-BE49-F238E27FC236}">
                <a16:creationId xmlns:a16="http://schemas.microsoft.com/office/drawing/2014/main" id="{B663A32B-8793-4B63-B451-EAC90F599903}"/>
              </a:ext>
            </a:extLst>
          </p:cNvPr>
          <p:cNvSpPr>
            <a:spLocks noGrp="1"/>
          </p:cNvSpPr>
          <p:nvPr>
            <p:ph type="pic" sz="quarter" idx="11" hasCustomPrompt="1"/>
          </p:nvPr>
        </p:nvSpPr>
        <p:spPr>
          <a:xfrm>
            <a:off x="9263288" y="4170952"/>
            <a:ext cx="1837962" cy="1837962"/>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MY" dirty="0"/>
              <a:t>Insert your image here</a:t>
            </a:r>
          </a:p>
        </p:txBody>
      </p:sp>
    </p:spTree>
    <p:extLst>
      <p:ext uri="{BB962C8B-B14F-4D97-AF65-F5344CB8AC3E}">
        <p14:creationId xmlns:p14="http://schemas.microsoft.com/office/powerpoint/2010/main" val="5119157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Horizontal 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121442"/>
      </p:ext>
    </p:extLst>
  </p:cSld>
  <p:clrMapOvr>
    <a:masterClrMapping/>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preserve="1" userDrawn="1">
  <p:cSld name="Testimonial Three Image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055459" y="2004695"/>
            <a:ext cx="1424305" cy="1424305"/>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3">
            <a:extLst>
              <a:ext uri="{FF2B5EF4-FFF2-40B4-BE49-F238E27FC236}">
                <a16:creationId xmlns:a16="http://schemas.microsoft.com/office/drawing/2014/main" id="{8AC5EB0B-0A1C-4D6C-B36E-1F44D0BB127D}"/>
              </a:ext>
            </a:extLst>
          </p:cNvPr>
          <p:cNvSpPr>
            <a:spLocks noGrp="1"/>
          </p:cNvSpPr>
          <p:nvPr>
            <p:ph type="pic" sz="quarter" idx="11" hasCustomPrompt="1"/>
          </p:nvPr>
        </p:nvSpPr>
        <p:spPr>
          <a:xfrm>
            <a:off x="4671695" y="2004695"/>
            <a:ext cx="1424305" cy="1424305"/>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8" name="Picture Placeholder 3">
            <a:extLst>
              <a:ext uri="{FF2B5EF4-FFF2-40B4-BE49-F238E27FC236}">
                <a16:creationId xmlns:a16="http://schemas.microsoft.com/office/drawing/2014/main" id="{2E52FA4D-A4CB-463F-B1AC-CCB8D7A6514B}"/>
              </a:ext>
            </a:extLst>
          </p:cNvPr>
          <p:cNvSpPr>
            <a:spLocks noGrp="1"/>
          </p:cNvSpPr>
          <p:nvPr>
            <p:ph type="pic" sz="quarter" idx="12" hasCustomPrompt="1"/>
          </p:nvPr>
        </p:nvSpPr>
        <p:spPr>
          <a:xfrm>
            <a:off x="8287931" y="2004695"/>
            <a:ext cx="1424305" cy="1424305"/>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515951914"/>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preserve="1" userDrawn="1">
  <p:cSld name="Testimonial Two Images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3">
            <a:extLst>
              <a:ext uri="{FF2B5EF4-FFF2-40B4-BE49-F238E27FC236}">
                <a16:creationId xmlns:a16="http://schemas.microsoft.com/office/drawing/2014/main" id="{A078FB9B-DE21-440E-B2A3-1F4F97230692}"/>
              </a:ext>
            </a:extLst>
          </p:cNvPr>
          <p:cNvSpPr>
            <a:spLocks noGrp="1"/>
          </p:cNvSpPr>
          <p:nvPr>
            <p:ph type="pic" sz="quarter" idx="10" hasCustomPrompt="1"/>
          </p:nvPr>
        </p:nvSpPr>
        <p:spPr>
          <a:xfrm>
            <a:off x="1010153" y="4108837"/>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0" name="Picture Placeholder 3">
            <a:extLst>
              <a:ext uri="{FF2B5EF4-FFF2-40B4-BE49-F238E27FC236}">
                <a16:creationId xmlns:a16="http://schemas.microsoft.com/office/drawing/2014/main" id="{D387F4B2-7E28-42F2-9009-9E5D3BDDDB35}"/>
              </a:ext>
            </a:extLst>
          </p:cNvPr>
          <p:cNvSpPr>
            <a:spLocks noGrp="1"/>
          </p:cNvSpPr>
          <p:nvPr>
            <p:ph type="pic" sz="quarter" idx="11" hasCustomPrompt="1"/>
          </p:nvPr>
        </p:nvSpPr>
        <p:spPr>
          <a:xfrm>
            <a:off x="6648450" y="4115125"/>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Tree>
    <p:extLst>
      <p:ext uri="{BB962C8B-B14F-4D97-AF65-F5344CB8AC3E}">
        <p14:creationId xmlns:p14="http://schemas.microsoft.com/office/powerpoint/2010/main" val="2896681948"/>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preserve="1" userDrawn="1">
  <p:cSld name="Testimonial Three Images 2">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329ABD5F-9305-42B4-911F-98ABC6BEC12C}"/>
              </a:ext>
            </a:extLst>
          </p:cNvPr>
          <p:cNvSpPr>
            <a:spLocks noGrp="1"/>
          </p:cNvSpPr>
          <p:nvPr>
            <p:ph type="pic" sz="quarter" idx="11" hasCustomPrompt="1"/>
          </p:nvPr>
        </p:nvSpPr>
        <p:spPr>
          <a:xfrm>
            <a:off x="4826279" y="4412609"/>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387803" y="4412609"/>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4" name="Picture Placeholder 3">
            <a:extLst>
              <a:ext uri="{FF2B5EF4-FFF2-40B4-BE49-F238E27FC236}">
                <a16:creationId xmlns:a16="http://schemas.microsoft.com/office/drawing/2014/main" id="{96191CDE-AA41-4ECB-A33C-F5C85D5278D8}"/>
              </a:ext>
            </a:extLst>
          </p:cNvPr>
          <p:cNvSpPr>
            <a:spLocks noGrp="1"/>
          </p:cNvSpPr>
          <p:nvPr>
            <p:ph type="pic" sz="quarter" idx="12" hasCustomPrompt="1"/>
          </p:nvPr>
        </p:nvSpPr>
        <p:spPr>
          <a:xfrm>
            <a:off x="8264252" y="4412609"/>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Tree>
    <p:extLst>
      <p:ext uri="{BB962C8B-B14F-4D97-AF65-F5344CB8AC3E}">
        <p14:creationId xmlns:p14="http://schemas.microsoft.com/office/powerpoint/2010/main" val="484115701"/>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preserve="1" userDrawn="1">
  <p:cSld name="Testimonial Three Images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693263" y="1978868"/>
            <a:ext cx="798010" cy="798010"/>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0" name="Picture Placeholder 3">
            <a:extLst>
              <a:ext uri="{FF2B5EF4-FFF2-40B4-BE49-F238E27FC236}">
                <a16:creationId xmlns:a16="http://schemas.microsoft.com/office/drawing/2014/main" id="{A736CDFF-D5D5-41BC-A2E0-12A8BD0081BA}"/>
              </a:ext>
            </a:extLst>
          </p:cNvPr>
          <p:cNvSpPr>
            <a:spLocks noGrp="1"/>
          </p:cNvSpPr>
          <p:nvPr>
            <p:ph type="pic" sz="quarter" idx="13" hasCustomPrompt="1"/>
          </p:nvPr>
        </p:nvSpPr>
        <p:spPr>
          <a:xfrm>
            <a:off x="1693263" y="3368284"/>
            <a:ext cx="798010" cy="798010"/>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5" name="Picture Placeholder 3">
            <a:extLst>
              <a:ext uri="{FF2B5EF4-FFF2-40B4-BE49-F238E27FC236}">
                <a16:creationId xmlns:a16="http://schemas.microsoft.com/office/drawing/2014/main" id="{B24D997D-84BD-4FEF-9148-3725034DB0E4}"/>
              </a:ext>
            </a:extLst>
          </p:cNvPr>
          <p:cNvSpPr>
            <a:spLocks noGrp="1"/>
          </p:cNvSpPr>
          <p:nvPr>
            <p:ph type="pic" sz="quarter" idx="14" hasCustomPrompt="1"/>
          </p:nvPr>
        </p:nvSpPr>
        <p:spPr>
          <a:xfrm>
            <a:off x="1693263" y="4757700"/>
            <a:ext cx="798010" cy="798010"/>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29641132"/>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preserve="1" userDrawn="1">
  <p:cSld name="Testimonial Three Images 3-1">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6" name="Picture Placeholder 3">
            <a:extLst>
              <a:ext uri="{FF2B5EF4-FFF2-40B4-BE49-F238E27FC236}">
                <a16:creationId xmlns:a16="http://schemas.microsoft.com/office/drawing/2014/main" id="{D21A2AAB-23C5-4AC7-8F92-EDD5C91BEFB3}"/>
              </a:ext>
            </a:extLst>
          </p:cNvPr>
          <p:cNvSpPr>
            <a:spLocks noGrp="1"/>
          </p:cNvSpPr>
          <p:nvPr>
            <p:ph type="pic" sz="quarter" idx="14" hasCustomPrompt="1"/>
          </p:nvPr>
        </p:nvSpPr>
        <p:spPr>
          <a:xfrm>
            <a:off x="2123687" y="4041034"/>
            <a:ext cx="900000" cy="900000"/>
          </a:xfrm>
          <a:prstGeom prst="ellipse">
            <a:avLst/>
          </a:prstGeom>
          <a:pattFill prst="wdDnDiag">
            <a:fgClr>
              <a:schemeClr val="tx1">
                <a:lumMod val="25000"/>
                <a:lumOff val="75000"/>
              </a:schemeClr>
            </a:fgClr>
            <a:bgClr>
              <a:schemeClr val="bg1"/>
            </a:bgClr>
          </a:pattFill>
          <a:ln w="25400">
            <a:solidFill>
              <a:schemeClr val="bg1"/>
            </a:solidFill>
          </a:ln>
        </p:spPr>
        <p:txBody>
          <a:bodyPr anchor="ctr"/>
          <a:lstStyle>
            <a:lvl1pPr marL="0" indent="0" algn="ctr">
              <a:buNone/>
              <a:defRPr sz="700">
                <a:solidFill>
                  <a:schemeClr val="tx1"/>
                </a:solidFill>
              </a:defRPr>
            </a:lvl1pPr>
          </a:lstStyle>
          <a:p>
            <a:r>
              <a:rPr lang="en-MY" dirty="0"/>
              <a:t>image</a:t>
            </a:r>
          </a:p>
        </p:txBody>
      </p:sp>
      <p:sp>
        <p:nvSpPr>
          <p:cNvPr id="17" name="Picture Placeholder 3">
            <a:extLst>
              <a:ext uri="{FF2B5EF4-FFF2-40B4-BE49-F238E27FC236}">
                <a16:creationId xmlns:a16="http://schemas.microsoft.com/office/drawing/2014/main" id="{F1AC78F8-5E0C-40B4-AF8B-61232B4F250F}"/>
              </a:ext>
            </a:extLst>
          </p:cNvPr>
          <p:cNvSpPr>
            <a:spLocks noGrp="1"/>
          </p:cNvSpPr>
          <p:nvPr>
            <p:ph type="pic" sz="quarter" idx="15" hasCustomPrompt="1"/>
          </p:nvPr>
        </p:nvSpPr>
        <p:spPr>
          <a:xfrm>
            <a:off x="5646000" y="4041034"/>
            <a:ext cx="900000" cy="900000"/>
          </a:xfrm>
          <a:prstGeom prst="ellipse">
            <a:avLst/>
          </a:prstGeom>
          <a:pattFill prst="wdDnDiag">
            <a:fgClr>
              <a:schemeClr val="tx1">
                <a:lumMod val="25000"/>
                <a:lumOff val="75000"/>
              </a:schemeClr>
            </a:fgClr>
            <a:bgClr>
              <a:schemeClr val="bg1"/>
            </a:bgClr>
          </a:pattFill>
          <a:ln w="25400">
            <a:solidFill>
              <a:schemeClr val="bg1"/>
            </a:solidFill>
          </a:ln>
        </p:spPr>
        <p:txBody>
          <a:bodyPr anchor="ctr"/>
          <a:lstStyle>
            <a:lvl1pPr marL="0" indent="0" algn="ctr">
              <a:buNone/>
              <a:defRPr sz="700">
                <a:solidFill>
                  <a:schemeClr val="tx1"/>
                </a:solidFill>
              </a:defRPr>
            </a:lvl1pPr>
          </a:lstStyle>
          <a:p>
            <a:r>
              <a:rPr lang="en-MY" dirty="0"/>
              <a:t>image</a:t>
            </a:r>
          </a:p>
        </p:txBody>
      </p:sp>
      <p:sp>
        <p:nvSpPr>
          <p:cNvPr id="18" name="Picture Placeholder 3">
            <a:extLst>
              <a:ext uri="{FF2B5EF4-FFF2-40B4-BE49-F238E27FC236}">
                <a16:creationId xmlns:a16="http://schemas.microsoft.com/office/drawing/2014/main" id="{AE1B174A-5703-446D-981A-868BBCFA638A}"/>
              </a:ext>
            </a:extLst>
          </p:cNvPr>
          <p:cNvSpPr>
            <a:spLocks noGrp="1"/>
          </p:cNvSpPr>
          <p:nvPr>
            <p:ph type="pic" sz="quarter" idx="16" hasCustomPrompt="1"/>
          </p:nvPr>
        </p:nvSpPr>
        <p:spPr>
          <a:xfrm>
            <a:off x="9159626" y="4041034"/>
            <a:ext cx="900000" cy="900000"/>
          </a:xfrm>
          <a:prstGeom prst="ellipse">
            <a:avLst/>
          </a:prstGeom>
          <a:pattFill prst="wdDnDiag">
            <a:fgClr>
              <a:schemeClr val="tx1">
                <a:lumMod val="25000"/>
                <a:lumOff val="75000"/>
              </a:schemeClr>
            </a:fgClr>
            <a:bgClr>
              <a:schemeClr val="bg1"/>
            </a:bgClr>
          </a:pattFill>
          <a:ln w="25400">
            <a:solidFill>
              <a:schemeClr val="bg1"/>
            </a:solidFill>
          </a:ln>
        </p:spPr>
        <p:txBody>
          <a:bodyPr anchor="ctr"/>
          <a:lstStyle>
            <a:lvl1pPr marL="0" indent="0" algn="ctr">
              <a:buNone/>
              <a:defRPr sz="700">
                <a:solidFill>
                  <a:schemeClr val="tx1"/>
                </a:solidFill>
              </a:defRPr>
            </a:lvl1pPr>
          </a:lstStyle>
          <a:p>
            <a:r>
              <a:rPr lang="en-MY" dirty="0"/>
              <a:t>image</a:t>
            </a:r>
          </a:p>
        </p:txBody>
      </p:sp>
    </p:spTree>
    <p:extLst>
      <p:ext uri="{BB962C8B-B14F-4D97-AF65-F5344CB8AC3E}">
        <p14:creationId xmlns:p14="http://schemas.microsoft.com/office/powerpoint/2010/main" val="1188947345"/>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preserve="1" userDrawn="1">
  <p:cSld name="Testimonial Three Images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2" name="Picture Placeholder 3">
            <a:extLst>
              <a:ext uri="{FF2B5EF4-FFF2-40B4-BE49-F238E27FC236}">
                <a16:creationId xmlns:a16="http://schemas.microsoft.com/office/drawing/2014/main" id="{5DFBE21C-0F41-43E0-A4D3-EDE4B0B7DA92}"/>
              </a:ext>
            </a:extLst>
          </p:cNvPr>
          <p:cNvSpPr>
            <a:spLocks noGrp="1"/>
          </p:cNvSpPr>
          <p:nvPr>
            <p:ph type="pic" sz="quarter" idx="15" hasCustomPrompt="1"/>
          </p:nvPr>
        </p:nvSpPr>
        <p:spPr>
          <a:xfrm>
            <a:off x="5572124" y="4570276"/>
            <a:ext cx="1080000" cy="1080000"/>
          </a:xfrm>
          <a:prstGeom prst="ellipse">
            <a:avLst/>
          </a:prstGeom>
          <a:pattFill prst="wdDnDiag">
            <a:fgClr>
              <a:schemeClr val="tx1">
                <a:lumMod val="25000"/>
                <a:lumOff val="75000"/>
              </a:schemeClr>
            </a:fgClr>
            <a:bgClr>
              <a:schemeClr val="bg1"/>
            </a:bgClr>
          </a:pattFill>
          <a:ln w="25400">
            <a:solidFill>
              <a:schemeClr val="accent1"/>
            </a:solidFill>
          </a:ln>
        </p:spPr>
        <p:txBody>
          <a:bodyPr anchor="ctr"/>
          <a:lstStyle>
            <a:lvl1pPr marL="0" indent="0" algn="ctr">
              <a:buNone/>
              <a:defRPr sz="700">
                <a:solidFill>
                  <a:schemeClr val="tx1"/>
                </a:solidFill>
              </a:defRPr>
            </a:lvl1pPr>
          </a:lstStyle>
          <a:p>
            <a:r>
              <a:rPr lang="en-MY" dirty="0"/>
              <a:t>image</a:t>
            </a:r>
          </a:p>
        </p:txBody>
      </p:sp>
      <p:sp>
        <p:nvSpPr>
          <p:cNvPr id="23" name="Picture Placeholder 3">
            <a:extLst>
              <a:ext uri="{FF2B5EF4-FFF2-40B4-BE49-F238E27FC236}">
                <a16:creationId xmlns:a16="http://schemas.microsoft.com/office/drawing/2014/main" id="{367C93CD-C86D-4580-ADEF-43FA3C8D788D}"/>
              </a:ext>
            </a:extLst>
          </p:cNvPr>
          <p:cNvSpPr>
            <a:spLocks noGrp="1"/>
          </p:cNvSpPr>
          <p:nvPr>
            <p:ph type="pic" sz="quarter" idx="16" hasCustomPrompt="1"/>
          </p:nvPr>
        </p:nvSpPr>
        <p:spPr>
          <a:xfrm>
            <a:off x="4357274" y="4696276"/>
            <a:ext cx="828000" cy="828000"/>
          </a:xfrm>
          <a:prstGeom prst="ellipse">
            <a:avLst/>
          </a:prstGeom>
          <a:pattFill prst="wdDnDiag">
            <a:fgClr>
              <a:schemeClr val="tx1">
                <a:lumMod val="25000"/>
                <a:lumOff val="75000"/>
              </a:schemeClr>
            </a:fgClr>
            <a:bgClr>
              <a:schemeClr val="bg1"/>
            </a:bgClr>
          </a:pattFill>
          <a:ln w="25400">
            <a:noFill/>
          </a:ln>
        </p:spPr>
        <p:txBody>
          <a:bodyPr anchor="ctr"/>
          <a:lstStyle>
            <a:lvl1pPr marL="0" indent="0" algn="ctr">
              <a:buNone/>
              <a:defRPr sz="700">
                <a:solidFill>
                  <a:schemeClr val="tx1"/>
                </a:solidFill>
              </a:defRPr>
            </a:lvl1pPr>
          </a:lstStyle>
          <a:p>
            <a:r>
              <a:rPr lang="en-MY" dirty="0"/>
              <a:t>image</a:t>
            </a:r>
          </a:p>
        </p:txBody>
      </p:sp>
      <p:sp>
        <p:nvSpPr>
          <p:cNvPr id="24" name="Picture Placeholder 3">
            <a:extLst>
              <a:ext uri="{FF2B5EF4-FFF2-40B4-BE49-F238E27FC236}">
                <a16:creationId xmlns:a16="http://schemas.microsoft.com/office/drawing/2014/main" id="{74F5E7B7-39F4-4A6E-9EE4-2A4EC346FCC4}"/>
              </a:ext>
            </a:extLst>
          </p:cNvPr>
          <p:cNvSpPr>
            <a:spLocks noGrp="1"/>
          </p:cNvSpPr>
          <p:nvPr>
            <p:ph type="pic" sz="quarter" idx="17" hasCustomPrompt="1"/>
          </p:nvPr>
        </p:nvSpPr>
        <p:spPr>
          <a:xfrm>
            <a:off x="7038974" y="4696276"/>
            <a:ext cx="828000" cy="828000"/>
          </a:xfrm>
          <a:prstGeom prst="ellipse">
            <a:avLst/>
          </a:prstGeom>
          <a:pattFill prst="wdDnDiag">
            <a:fgClr>
              <a:schemeClr val="tx1">
                <a:lumMod val="25000"/>
                <a:lumOff val="75000"/>
              </a:schemeClr>
            </a:fgClr>
            <a:bgClr>
              <a:schemeClr val="bg1"/>
            </a:bgClr>
          </a:pattFill>
          <a:ln w="25400">
            <a:noFill/>
          </a:ln>
        </p:spPr>
        <p:txBody>
          <a:bodyPr anchor="ctr"/>
          <a:lstStyle>
            <a:lvl1pPr marL="0" indent="0" algn="ctr">
              <a:buNone/>
              <a:defRPr sz="700">
                <a:solidFill>
                  <a:schemeClr val="tx1"/>
                </a:solidFill>
              </a:defRPr>
            </a:lvl1pPr>
          </a:lstStyle>
          <a:p>
            <a:r>
              <a:rPr lang="en-MY" dirty="0"/>
              <a:t>image</a:t>
            </a:r>
          </a:p>
        </p:txBody>
      </p:sp>
      <p:sp>
        <p:nvSpPr>
          <p:cNvPr id="25" name="Picture Placeholder 3">
            <a:extLst>
              <a:ext uri="{FF2B5EF4-FFF2-40B4-BE49-F238E27FC236}">
                <a16:creationId xmlns:a16="http://schemas.microsoft.com/office/drawing/2014/main" id="{70252EA6-3504-4DB3-9FFC-24FAC2E2BD72}"/>
              </a:ext>
            </a:extLst>
          </p:cNvPr>
          <p:cNvSpPr>
            <a:spLocks noGrp="1"/>
          </p:cNvSpPr>
          <p:nvPr>
            <p:ph type="pic" sz="quarter" idx="18" hasCustomPrompt="1"/>
          </p:nvPr>
        </p:nvSpPr>
        <p:spPr>
          <a:xfrm>
            <a:off x="8263910" y="4786276"/>
            <a:ext cx="648000" cy="648000"/>
          </a:xfrm>
          <a:prstGeom prst="ellipse">
            <a:avLst/>
          </a:prstGeom>
          <a:pattFill prst="wdDnDiag">
            <a:fgClr>
              <a:schemeClr val="tx1">
                <a:lumMod val="25000"/>
                <a:lumOff val="75000"/>
              </a:schemeClr>
            </a:fgClr>
            <a:bgClr>
              <a:schemeClr val="bg1"/>
            </a:bgClr>
          </a:pattFill>
          <a:ln w="25400">
            <a:noFill/>
          </a:ln>
        </p:spPr>
        <p:txBody>
          <a:bodyPr anchor="ctr"/>
          <a:lstStyle>
            <a:lvl1pPr marL="0" indent="0" algn="ctr">
              <a:buNone/>
              <a:defRPr sz="700">
                <a:solidFill>
                  <a:schemeClr val="tx1"/>
                </a:solidFill>
              </a:defRPr>
            </a:lvl1pPr>
          </a:lstStyle>
          <a:p>
            <a:r>
              <a:rPr lang="en-MY" dirty="0"/>
              <a:t>image</a:t>
            </a:r>
          </a:p>
        </p:txBody>
      </p:sp>
      <p:sp>
        <p:nvSpPr>
          <p:cNvPr id="26" name="Picture Placeholder 3">
            <a:extLst>
              <a:ext uri="{FF2B5EF4-FFF2-40B4-BE49-F238E27FC236}">
                <a16:creationId xmlns:a16="http://schemas.microsoft.com/office/drawing/2014/main" id="{AD7A593F-E7A7-46F0-B771-3F3C773CE334}"/>
              </a:ext>
            </a:extLst>
          </p:cNvPr>
          <p:cNvSpPr>
            <a:spLocks noGrp="1"/>
          </p:cNvSpPr>
          <p:nvPr>
            <p:ph type="pic" sz="quarter" idx="19" hasCustomPrompt="1"/>
          </p:nvPr>
        </p:nvSpPr>
        <p:spPr>
          <a:xfrm>
            <a:off x="3322424" y="4786276"/>
            <a:ext cx="648000" cy="648000"/>
          </a:xfrm>
          <a:prstGeom prst="ellipse">
            <a:avLst/>
          </a:prstGeom>
          <a:pattFill prst="wdDnDiag">
            <a:fgClr>
              <a:schemeClr val="tx1">
                <a:lumMod val="25000"/>
                <a:lumOff val="75000"/>
              </a:schemeClr>
            </a:fgClr>
            <a:bgClr>
              <a:schemeClr val="bg1"/>
            </a:bgClr>
          </a:pattFill>
          <a:ln w="25400">
            <a:noFill/>
          </a:ln>
        </p:spPr>
        <p:txBody>
          <a:bodyPr anchor="ctr"/>
          <a:lstStyle>
            <a:lvl1pPr marL="0" indent="0" algn="ctr">
              <a:buNone/>
              <a:defRPr sz="700">
                <a:solidFill>
                  <a:schemeClr val="tx1"/>
                </a:solidFill>
              </a:defRPr>
            </a:lvl1pPr>
          </a:lstStyle>
          <a:p>
            <a:r>
              <a:rPr lang="en-MY" dirty="0"/>
              <a:t>image</a:t>
            </a:r>
          </a:p>
        </p:txBody>
      </p:sp>
    </p:spTree>
    <p:extLst>
      <p:ext uri="{BB962C8B-B14F-4D97-AF65-F5344CB8AC3E}">
        <p14:creationId xmlns:p14="http://schemas.microsoft.com/office/powerpoint/2010/main" val="4280822467"/>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preserve="1" userDrawn="1">
  <p:cSld name="Customer logo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3363687" y="209708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3" name="Picture Placeholder 3">
            <a:extLst>
              <a:ext uri="{FF2B5EF4-FFF2-40B4-BE49-F238E27FC236}">
                <a16:creationId xmlns:a16="http://schemas.microsoft.com/office/drawing/2014/main" id="{23307E57-1016-415A-891E-8816EC9918C8}"/>
              </a:ext>
            </a:extLst>
          </p:cNvPr>
          <p:cNvSpPr>
            <a:spLocks noGrp="1"/>
          </p:cNvSpPr>
          <p:nvPr>
            <p:ph type="pic" sz="quarter" idx="11" hasCustomPrompt="1"/>
          </p:nvPr>
        </p:nvSpPr>
        <p:spPr>
          <a:xfrm>
            <a:off x="3341915" y="390955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3">
            <a:extLst>
              <a:ext uri="{FF2B5EF4-FFF2-40B4-BE49-F238E27FC236}">
                <a16:creationId xmlns:a16="http://schemas.microsoft.com/office/drawing/2014/main" id="{41395F3C-B2E2-436C-BC7F-E647E67ED948}"/>
              </a:ext>
            </a:extLst>
          </p:cNvPr>
          <p:cNvSpPr>
            <a:spLocks noGrp="1"/>
          </p:cNvSpPr>
          <p:nvPr>
            <p:ph type="pic" sz="quarter" idx="12" hasCustomPrompt="1"/>
          </p:nvPr>
        </p:nvSpPr>
        <p:spPr>
          <a:xfrm>
            <a:off x="468084" y="209708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3">
            <a:extLst>
              <a:ext uri="{FF2B5EF4-FFF2-40B4-BE49-F238E27FC236}">
                <a16:creationId xmlns:a16="http://schemas.microsoft.com/office/drawing/2014/main" id="{A1DFE712-69DC-4977-B986-FD426AEEB423}"/>
              </a:ext>
            </a:extLst>
          </p:cNvPr>
          <p:cNvSpPr>
            <a:spLocks noGrp="1"/>
          </p:cNvSpPr>
          <p:nvPr>
            <p:ph type="pic" sz="quarter" idx="13" hasCustomPrompt="1"/>
          </p:nvPr>
        </p:nvSpPr>
        <p:spPr>
          <a:xfrm>
            <a:off x="446312" y="390955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3">
            <a:extLst>
              <a:ext uri="{FF2B5EF4-FFF2-40B4-BE49-F238E27FC236}">
                <a16:creationId xmlns:a16="http://schemas.microsoft.com/office/drawing/2014/main" id="{6E4501DC-4DA8-4A2E-B0CD-A744BA64B928}"/>
              </a:ext>
            </a:extLst>
          </p:cNvPr>
          <p:cNvSpPr>
            <a:spLocks noGrp="1"/>
          </p:cNvSpPr>
          <p:nvPr>
            <p:ph type="pic" sz="quarter" idx="14" hasCustomPrompt="1"/>
          </p:nvPr>
        </p:nvSpPr>
        <p:spPr>
          <a:xfrm>
            <a:off x="6237516" y="209708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3">
            <a:extLst>
              <a:ext uri="{FF2B5EF4-FFF2-40B4-BE49-F238E27FC236}">
                <a16:creationId xmlns:a16="http://schemas.microsoft.com/office/drawing/2014/main" id="{F63E2CA0-FF27-42CE-ABDE-FF51BE87718E}"/>
              </a:ext>
            </a:extLst>
          </p:cNvPr>
          <p:cNvSpPr>
            <a:spLocks noGrp="1"/>
          </p:cNvSpPr>
          <p:nvPr>
            <p:ph type="pic" sz="quarter" idx="15" hasCustomPrompt="1"/>
          </p:nvPr>
        </p:nvSpPr>
        <p:spPr>
          <a:xfrm>
            <a:off x="6215744" y="390955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8" name="Picture Placeholder 3">
            <a:extLst>
              <a:ext uri="{FF2B5EF4-FFF2-40B4-BE49-F238E27FC236}">
                <a16:creationId xmlns:a16="http://schemas.microsoft.com/office/drawing/2014/main" id="{F8AE7BB2-5F10-4717-8C68-E1E65E3669CA}"/>
              </a:ext>
            </a:extLst>
          </p:cNvPr>
          <p:cNvSpPr>
            <a:spLocks noGrp="1"/>
          </p:cNvSpPr>
          <p:nvPr>
            <p:ph type="pic" sz="quarter" idx="16" hasCustomPrompt="1"/>
          </p:nvPr>
        </p:nvSpPr>
        <p:spPr>
          <a:xfrm>
            <a:off x="9165776" y="209708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9" name="Picture Placeholder 3">
            <a:extLst>
              <a:ext uri="{FF2B5EF4-FFF2-40B4-BE49-F238E27FC236}">
                <a16:creationId xmlns:a16="http://schemas.microsoft.com/office/drawing/2014/main" id="{A88CCE2B-0506-4B85-AE64-05AA8C7E5085}"/>
              </a:ext>
            </a:extLst>
          </p:cNvPr>
          <p:cNvSpPr>
            <a:spLocks noGrp="1"/>
          </p:cNvSpPr>
          <p:nvPr>
            <p:ph type="pic" sz="quarter" idx="17" hasCustomPrompt="1"/>
          </p:nvPr>
        </p:nvSpPr>
        <p:spPr>
          <a:xfrm>
            <a:off x="9144004" y="390955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4044078686"/>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preserve="1" userDrawn="1">
  <p:cSld name="Layer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7">
            <a:extLst>
              <a:ext uri="{FF2B5EF4-FFF2-40B4-BE49-F238E27FC236}">
                <a16:creationId xmlns:a16="http://schemas.microsoft.com/office/drawing/2014/main" id="{8320DF92-BF28-46FB-B8D8-7E48302BEA55}"/>
              </a:ext>
            </a:extLst>
          </p:cNvPr>
          <p:cNvSpPr>
            <a:spLocks noGrp="1"/>
          </p:cNvSpPr>
          <p:nvPr>
            <p:ph type="pic" sz="quarter" idx="10" hasCustomPrompt="1"/>
          </p:nvPr>
        </p:nvSpPr>
        <p:spPr>
          <a:xfrm>
            <a:off x="657327" y="1631451"/>
            <a:ext cx="3096631" cy="4471416"/>
          </a:xfrm>
          <a:custGeom>
            <a:avLst/>
            <a:gdLst>
              <a:gd name="connsiteX0" fmla="*/ 3094933 w 3096631"/>
              <a:gd name="connsiteY0" fmla="*/ 0 h 4471416"/>
              <a:gd name="connsiteX1" fmla="*/ 3096631 w 3096631"/>
              <a:gd name="connsiteY1" fmla="*/ 0 h 4471416"/>
              <a:gd name="connsiteX2" fmla="*/ 3096631 w 3096631"/>
              <a:gd name="connsiteY2" fmla="*/ 4471416 h 4471416"/>
              <a:gd name="connsiteX3" fmla="*/ 0 w 3096631"/>
              <a:gd name="connsiteY3" fmla="*/ 4471416 h 4471416"/>
            </a:gdLst>
            <a:ahLst/>
            <a:cxnLst>
              <a:cxn ang="0">
                <a:pos x="connsiteX0" y="connsiteY0"/>
              </a:cxn>
              <a:cxn ang="0">
                <a:pos x="connsiteX1" y="connsiteY1"/>
              </a:cxn>
              <a:cxn ang="0">
                <a:pos x="connsiteX2" y="connsiteY2"/>
              </a:cxn>
              <a:cxn ang="0">
                <a:pos x="connsiteX3" y="connsiteY3"/>
              </a:cxn>
            </a:cxnLst>
            <a:rect l="l" t="t" r="r" b="b"/>
            <a:pathLst>
              <a:path w="3096631" h="4471416">
                <a:moveTo>
                  <a:pt x="3094933" y="0"/>
                </a:moveTo>
                <a:lnTo>
                  <a:pt x="3096631" y="0"/>
                </a:lnTo>
                <a:lnTo>
                  <a:pt x="3096631" y="4471416"/>
                </a:lnTo>
                <a:lnTo>
                  <a:pt x="0" y="4471416"/>
                </a:lnTo>
                <a:close/>
              </a:path>
            </a:pathLst>
          </a:custGeom>
          <a:pattFill prst="wdDnDiag">
            <a:fgClr>
              <a:schemeClr val="tx1">
                <a:lumMod val="25000"/>
                <a:lumOff val="75000"/>
              </a:schemeClr>
            </a:fgClr>
            <a:bgClr>
              <a:schemeClr val="bg1"/>
            </a:bgClr>
          </a:pattFill>
        </p:spPr>
        <p:txBody>
          <a:bodyPr wrap="square" anchor="ctr">
            <a:noAutofit/>
          </a:bodyPr>
          <a:lstStyle>
            <a:lvl1pPr algn="r">
              <a:buNone/>
              <a:defRPr sz="2000"/>
            </a:lvl1pPr>
          </a:lstStyle>
          <a:p>
            <a:r>
              <a:rPr lang="en-US" dirty="0"/>
              <a:t>Insert your image here</a:t>
            </a:r>
          </a:p>
        </p:txBody>
      </p:sp>
    </p:spTree>
    <p:extLst>
      <p:ext uri="{BB962C8B-B14F-4D97-AF65-F5344CB8AC3E}">
        <p14:creationId xmlns:p14="http://schemas.microsoft.com/office/powerpoint/2010/main" val="397995884"/>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preserve="1" userDrawn="1">
  <p:cSld name="Layer with Image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6DB0B39C-5131-4CFC-91B3-F555543F65D6}"/>
              </a:ext>
            </a:extLst>
          </p:cNvPr>
          <p:cNvSpPr>
            <a:spLocks noGrp="1"/>
          </p:cNvSpPr>
          <p:nvPr>
            <p:ph type="pic" sz="quarter" idx="10" hasCustomPrompt="1"/>
          </p:nvPr>
        </p:nvSpPr>
        <p:spPr>
          <a:xfrm>
            <a:off x="6095999" y="1743378"/>
            <a:ext cx="1069848" cy="1536192"/>
          </a:xfrm>
          <a:custGeom>
            <a:avLst/>
            <a:gdLst>
              <a:gd name="connsiteX0" fmla="*/ 2361 w 1069848"/>
              <a:gd name="connsiteY0" fmla="*/ 0 h 1536192"/>
              <a:gd name="connsiteX1" fmla="*/ 5693 w 1069848"/>
              <a:gd name="connsiteY1" fmla="*/ 0 h 1536192"/>
              <a:gd name="connsiteX2" fmla="*/ 1069848 w 1069848"/>
              <a:gd name="connsiteY2" fmla="*/ 1532947 h 1536192"/>
              <a:gd name="connsiteX3" fmla="*/ 1069848 w 1069848"/>
              <a:gd name="connsiteY3" fmla="*/ 1536192 h 1536192"/>
              <a:gd name="connsiteX4" fmla="*/ 0 w 1069848"/>
              <a:gd name="connsiteY4" fmla="*/ 1536192 h 1536192"/>
              <a:gd name="connsiteX5" fmla="*/ 0 w 1069848"/>
              <a:gd name="connsiteY5" fmla="*/ 3400 h 153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848" h="1536192">
                <a:moveTo>
                  <a:pt x="2361" y="0"/>
                </a:moveTo>
                <a:lnTo>
                  <a:pt x="5693" y="0"/>
                </a:lnTo>
                <a:lnTo>
                  <a:pt x="1069848" y="1532947"/>
                </a:lnTo>
                <a:lnTo>
                  <a:pt x="1069848" y="1536192"/>
                </a:lnTo>
                <a:lnTo>
                  <a:pt x="0" y="1536192"/>
                </a:lnTo>
                <a:lnTo>
                  <a:pt x="0" y="3400"/>
                </a:ln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16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0" name="Picture Placeholder 19">
            <a:extLst>
              <a:ext uri="{FF2B5EF4-FFF2-40B4-BE49-F238E27FC236}">
                <a16:creationId xmlns:a16="http://schemas.microsoft.com/office/drawing/2014/main" id="{9313139A-D066-45C1-98C2-227F442E8184}"/>
              </a:ext>
            </a:extLst>
          </p:cNvPr>
          <p:cNvSpPr>
            <a:spLocks noGrp="1"/>
          </p:cNvSpPr>
          <p:nvPr>
            <p:ph type="pic" sz="quarter" idx="11" hasCustomPrompt="1"/>
          </p:nvPr>
        </p:nvSpPr>
        <p:spPr>
          <a:xfrm>
            <a:off x="6096000" y="3286191"/>
            <a:ext cx="1746504" cy="974061"/>
          </a:xfrm>
          <a:custGeom>
            <a:avLst/>
            <a:gdLst>
              <a:gd name="connsiteX0" fmla="*/ 0 w 1746504"/>
              <a:gd name="connsiteY0" fmla="*/ 0 h 974061"/>
              <a:gd name="connsiteX1" fmla="*/ 1072104 w 1746504"/>
              <a:gd name="connsiteY1" fmla="*/ 0 h 974061"/>
              <a:gd name="connsiteX2" fmla="*/ 1746504 w 1746504"/>
              <a:gd name="connsiteY2" fmla="*/ 971493 h 974061"/>
              <a:gd name="connsiteX3" fmla="*/ 1746504 w 1746504"/>
              <a:gd name="connsiteY3" fmla="*/ 974061 h 974061"/>
              <a:gd name="connsiteX4" fmla="*/ 0 w 1746504"/>
              <a:gd name="connsiteY4" fmla="*/ 974061 h 974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504" h="974061">
                <a:moveTo>
                  <a:pt x="0" y="0"/>
                </a:moveTo>
                <a:lnTo>
                  <a:pt x="1072104" y="0"/>
                </a:lnTo>
                <a:lnTo>
                  <a:pt x="1746504" y="971493"/>
                </a:lnTo>
                <a:lnTo>
                  <a:pt x="1746504" y="974061"/>
                </a:lnTo>
                <a:lnTo>
                  <a:pt x="0" y="974061"/>
                </a:ln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1600"/>
            </a:lvl1pPr>
          </a:lstStyle>
          <a:p>
            <a:r>
              <a:rPr lang="en-US" dirty="0"/>
              <a:t>Insert your image here</a:t>
            </a:r>
          </a:p>
        </p:txBody>
      </p:sp>
      <p:sp>
        <p:nvSpPr>
          <p:cNvPr id="22" name="Picture Placeholder 21">
            <a:extLst>
              <a:ext uri="{FF2B5EF4-FFF2-40B4-BE49-F238E27FC236}">
                <a16:creationId xmlns:a16="http://schemas.microsoft.com/office/drawing/2014/main" id="{BB00655C-49F7-4610-A816-2ACFBD3336F4}"/>
              </a:ext>
            </a:extLst>
          </p:cNvPr>
          <p:cNvSpPr>
            <a:spLocks noGrp="1"/>
          </p:cNvSpPr>
          <p:nvPr>
            <p:ph type="pic" sz="quarter" idx="12" hasCustomPrompt="1"/>
          </p:nvPr>
        </p:nvSpPr>
        <p:spPr>
          <a:xfrm>
            <a:off x="6096001" y="4266873"/>
            <a:ext cx="2423160" cy="974061"/>
          </a:xfrm>
          <a:custGeom>
            <a:avLst/>
            <a:gdLst>
              <a:gd name="connsiteX0" fmla="*/ 0 w 2423160"/>
              <a:gd name="connsiteY0" fmla="*/ 0 h 974061"/>
              <a:gd name="connsiteX1" fmla="*/ 1748288 w 2423160"/>
              <a:gd name="connsiteY1" fmla="*/ 0 h 974061"/>
              <a:gd name="connsiteX2" fmla="*/ 2423160 w 2423160"/>
              <a:gd name="connsiteY2" fmla="*/ 972173 h 974061"/>
              <a:gd name="connsiteX3" fmla="*/ 2423160 w 2423160"/>
              <a:gd name="connsiteY3" fmla="*/ 974061 h 974061"/>
              <a:gd name="connsiteX4" fmla="*/ 0 w 2423160"/>
              <a:gd name="connsiteY4" fmla="*/ 974061 h 974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3160" h="974061">
                <a:moveTo>
                  <a:pt x="0" y="0"/>
                </a:moveTo>
                <a:lnTo>
                  <a:pt x="1748288" y="0"/>
                </a:lnTo>
                <a:lnTo>
                  <a:pt x="2423160" y="972173"/>
                </a:lnTo>
                <a:lnTo>
                  <a:pt x="2423160" y="974061"/>
                </a:lnTo>
                <a:lnTo>
                  <a:pt x="0" y="974061"/>
                </a:ln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1600"/>
            </a:lvl1pPr>
          </a:lstStyle>
          <a:p>
            <a:r>
              <a:rPr lang="en-US" dirty="0"/>
              <a:t>Insert your image here</a:t>
            </a:r>
          </a:p>
        </p:txBody>
      </p:sp>
      <p:sp>
        <p:nvSpPr>
          <p:cNvPr id="23" name="Picture Placeholder 22">
            <a:extLst>
              <a:ext uri="{FF2B5EF4-FFF2-40B4-BE49-F238E27FC236}">
                <a16:creationId xmlns:a16="http://schemas.microsoft.com/office/drawing/2014/main" id="{C1A0E71C-351D-4BF3-AFFE-8E3BFA23A664}"/>
              </a:ext>
            </a:extLst>
          </p:cNvPr>
          <p:cNvSpPr>
            <a:spLocks noGrp="1"/>
          </p:cNvSpPr>
          <p:nvPr>
            <p:ph type="pic" sz="quarter" idx="13" hasCustomPrompt="1"/>
          </p:nvPr>
        </p:nvSpPr>
        <p:spPr>
          <a:xfrm>
            <a:off x="6095999" y="5253125"/>
            <a:ext cx="3101163" cy="974061"/>
          </a:xfrm>
          <a:custGeom>
            <a:avLst/>
            <a:gdLst>
              <a:gd name="connsiteX0" fmla="*/ 0 w 3099816"/>
              <a:gd name="connsiteY0" fmla="*/ 0 h 974061"/>
              <a:gd name="connsiteX1" fmla="*/ 2424474 w 3099816"/>
              <a:gd name="connsiteY1" fmla="*/ 0 h 974061"/>
              <a:gd name="connsiteX2" fmla="*/ 3099816 w 3099816"/>
              <a:gd name="connsiteY2" fmla="*/ 972850 h 974061"/>
              <a:gd name="connsiteX3" fmla="*/ 3099816 w 3099816"/>
              <a:gd name="connsiteY3" fmla="*/ 974061 h 974061"/>
              <a:gd name="connsiteX4" fmla="*/ 0 w 3099816"/>
              <a:gd name="connsiteY4" fmla="*/ 974061 h 974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9816" h="974061">
                <a:moveTo>
                  <a:pt x="0" y="0"/>
                </a:moveTo>
                <a:lnTo>
                  <a:pt x="2424474" y="0"/>
                </a:lnTo>
                <a:lnTo>
                  <a:pt x="3099816" y="972850"/>
                </a:lnTo>
                <a:lnTo>
                  <a:pt x="3099816" y="974061"/>
                </a:lnTo>
                <a:lnTo>
                  <a:pt x="0" y="974061"/>
                </a:ln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1600"/>
            </a:lvl1pPr>
          </a:lstStyle>
          <a:p>
            <a:r>
              <a:rPr lang="en-US" dirty="0"/>
              <a:t>Insert your image here</a:t>
            </a:r>
          </a:p>
        </p:txBody>
      </p:sp>
    </p:spTree>
    <p:extLst>
      <p:ext uri="{BB962C8B-B14F-4D97-AF65-F5344CB8AC3E}">
        <p14:creationId xmlns:p14="http://schemas.microsoft.com/office/powerpoint/2010/main" val="882173293"/>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preserve="1" userDrawn="1">
  <p:cSld name="Event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45C69E0-2BEE-4206-AB0A-09A65ED1EBF6}"/>
              </a:ext>
            </a:extLst>
          </p:cNvPr>
          <p:cNvSpPr>
            <a:spLocks noGrp="1"/>
          </p:cNvSpPr>
          <p:nvPr>
            <p:ph type="pic" sz="quarter" idx="10" hasCustomPrompt="1"/>
          </p:nvPr>
        </p:nvSpPr>
        <p:spPr>
          <a:xfrm>
            <a:off x="5304155" y="2147079"/>
            <a:ext cx="3054096" cy="2560320"/>
          </a:xfrm>
          <a:prstGeom prst="rect">
            <a:avLst/>
          </a:prstGeom>
          <a:pattFill prst="wdDnDiag">
            <a:fgClr>
              <a:schemeClr val="tx1">
                <a:lumMod val="25000"/>
                <a:lumOff val="75000"/>
              </a:schemeClr>
            </a:fgClr>
            <a:bgClr>
              <a:schemeClr val="bg1"/>
            </a:bgClr>
          </a:pattFill>
        </p:spPr>
        <p:txBody>
          <a:bodyPr anchor="ctr"/>
          <a:lstStyle>
            <a:lvl1pPr algn="ctr">
              <a:buNone/>
              <a:defRPr sz="2000"/>
            </a:lvl1pPr>
          </a:lstStyle>
          <a:p>
            <a:r>
              <a:rPr lang="en-US" dirty="0"/>
              <a:t>Insert your imager here</a:t>
            </a:r>
          </a:p>
        </p:txBody>
      </p:sp>
      <p:sp>
        <p:nvSpPr>
          <p:cNvPr id="10" name="Picture Placeholder 6">
            <a:extLst>
              <a:ext uri="{FF2B5EF4-FFF2-40B4-BE49-F238E27FC236}">
                <a16:creationId xmlns:a16="http://schemas.microsoft.com/office/drawing/2014/main" id="{6DA438E7-92B4-4EF9-BC1F-B4F9A7E1D477}"/>
              </a:ext>
            </a:extLst>
          </p:cNvPr>
          <p:cNvSpPr>
            <a:spLocks noGrp="1"/>
          </p:cNvSpPr>
          <p:nvPr>
            <p:ph type="pic" sz="quarter" idx="11" hasCustomPrompt="1"/>
          </p:nvPr>
        </p:nvSpPr>
        <p:spPr>
          <a:xfrm>
            <a:off x="8686140" y="2147079"/>
            <a:ext cx="3054096" cy="2560320"/>
          </a:xfrm>
          <a:prstGeom prst="rect">
            <a:avLst/>
          </a:prstGeom>
          <a:pattFill prst="wdDnDiag">
            <a:fgClr>
              <a:schemeClr val="tx1">
                <a:lumMod val="25000"/>
                <a:lumOff val="75000"/>
              </a:schemeClr>
            </a:fgClr>
            <a:bgClr>
              <a:schemeClr val="bg1"/>
            </a:bgClr>
          </a:pattFill>
        </p:spPr>
        <p:txBody>
          <a:bodyPr anchor="ctr"/>
          <a:lstStyle>
            <a:lvl1pPr algn="ctr">
              <a:buNone/>
              <a:defRPr sz="2000"/>
            </a:lvl1pPr>
          </a:lstStyle>
          <a:p>
            <a:r>
              <a:rPr lang="en-US" dirty="0"/>
              <a:t>Insert your imager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4674716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sometric Presentation Mockup">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6977303" y="2013994"/>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5">
            <a:extLst>
              <a:ext uri="{FF2B5EF4-FFF2-40B4-BE49-F238E27FC236}">
                <a16:creationId xmlns:a16="http://schemas.microsoft.com/office/drawing/2014/main" id="{18D09264-4F26-4686-827F-066EC40A7190}"/>
              </a:ext>
            </a:extLst>
          </p:cNvPr>
          <p:cNvSpPr>
            <a:spLocks noGrp="1"/>
          </p:cNvSpPr>
          <p:nvPr>
            <p:ph type="pic" sz="quarter" idx="11" hasCustomPrompt="1"/>
          </p:nvPr>
        </p:nvSpPr>
        <p:spPr>
          <a:xfrm>
            <a:off x="10403400" y="0"/>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CFD24C28-4614-45BA-923A-5AE2E2F2B1EB}"/>
              </a:ext>
            </a:extLst>
          </p:cNvPr>
          <p:cNvSpPr>
            <a:spLocks noGrp="1"/>
          </p:cNvSpPr>
          <p:nvPr>
            <p:ph type="pic" sz="quarter" idx="12" hasCustomPrompt="1"/>
          </p:nvPr>
        </p:nvSpPr>
        <p:spPr>
          <a:xfrm>
            <a:off x="3551206" y="4080068"/>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1" name="Picture Placeholder 5">
            <a:extLst>
              <a:ext uri="{FF2B5EF4-FFF2-40B4-BE49-F238E27FC236}">
                <a16:creationId xmlns:a16="http://schemas.microsoft.com/office/drawing/2014/main" id="{CB8503F0-F783-4DD2-B0EE-81FA5C4EBECF}"/>
              </a:ext>
            </a:extLst>
          </p:cNvPr>
          <p:cNvSpPr>
            <a:spLocks noGrp="1"/>
          </p:cNvSpPr>
          <p:nvPr>
            <p:ph type="pic" sz="quarter" idx="13" hasCustomPrompt="1"/>
          </p:nvPr>
        </p:nvSpPr>
        <p:spPr>
          <a:xfrm>
            <a:off x="6642023" y="3978016"/>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2" name="Picture Placeholder 5">
            <a:extLst>
              <a:ext uri="{FF2B5EF4-FFF2-40B4-BE49-F238E27FC236}">
                <a16:creationId xmlns:a16="http://schemas.microsoft.com/office/drawing/2014/main" id="{3115F06F-57F6-4977-BA09-959FC090669B}"/>
              </a:ext>
            </a:extLst>
          </p:cNvPr>
          <p:cNvSpPr>
            <a:spLocks noGrp="1"/>
          </p:cNvSpPr>
          <p:nvPr>
            <p:ph type="pic" sz="quarter" idx="14" hasCustomPrompt="1"/>
          </p:nvPr>
        </p:nvSpPr>
        <p:spPr>
          <a:xfrm>
            <a:off x="10068120" y="1964022"/>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5" name="Picture Placeholder 5">
            <a:extLst>
              <a:ext uri="{FF2B5EF4-FFF2-40B4-BE49-F238E27FC236}">
                <a16:creationId xmlns:a16="http://schemas.microsoft.com/office/drawing/2014/main" id="{313E2ACE-3423-4F7E-B1E8-6DB25A790B93}"/>
              </a:ext>
            </a:extLst>
          </p:cNvPr>
          <p:cNvSpPr>
            <a:spLocks noGrp="1"/>
          </p:cNvSpPr>
          <p:nvPr>
            <p:ph type="pic" sz="quarter" idx="17" hasCustomPrompt="1"/>
          </p:nvPr>
        </p:nvSpPr>
        <p:spPr>
          <a:xfrm>
            <a:off x="9732840" y="3928044"/>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199228671"/>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preserve="1" userDrawn="1">
  <p:cSld name="1_Testimonial Three Images">
    <p:spTree>
      <p:nvGrpSpPr>
        <p:cNvPr id="1" name=""/>
        <p:cNvGrpSpPr/>
        <p:nvPr/>
      </p:nvGrpSpPr>
      <p:grpSpPr>
        <a:xfrm>
          <a:off x="0" y="0"/>
          <a:ext cx="0" cy="0"/>
          <a:chOff x="0" y="0"/>
          <a:chExt cx="0" cy="0"/>
        </a:xfrm>
      </p:grpSpPr>
      <p:sp>
        <p:nvSpPr>
          <p:cNvPr id="27" name="Picture Placeholder 8">
            <a:extLst>
              <a:ext uri="{FF2B5EF4-FFF2-40B4-BE49-F238E27FC236}">
                <a16:creationId xmlns:a16="http://schemas.microsoft.com/office/drawing/2014/main" id="{64E5591F-C2D7-42D3-B32B-89B5F17DE322}"/>
              </a:ext>
            </a:extLst>
          </p:cNvPr>
          <p:cNvSpPr>
            <a:spLocks noGrp="1"/>
          </p:cNvSpPr>
          <p:nvPr>
            <p:ph type="pic" sz="quarter" idx="10" hasCustomPrompt="1"/>
          </p:nvPr>
        </p:nvSpPr>
        <p:spPr>
          <a:xfrm>
            <a:off x="834777" y="2216575"/>
            <a:ext cx="1828800" cy="1828800"/>
          </a:xfrm>
          <a:prstGeom prst="ellipse">
            <a:avLst/>
          </a:prstGeom>
          <a:pattFill prst="wdDnDiag">
            <a:fgClr>
              <a:schemeClr val="tx1">
                <a:lumMod val="25000"/>
                <a:lumOff val="75000"/>
              </a:schemeClr>
            </a:fgClr>
            <a:bgClr>
              <a:schemeClr val="bg1"/>
            </a:bgClr>
          </a:pattFill>
          <a:ln w="63500">
            <a:solidFill>
              <a:schemeClr val="accent1"/>
            </a:solidFill>
          </a:ln>
        </p:spPr>
        <p:txBody>
          <a:bodyPr anchor="ctr"/>
          <a:lstStyle>
            <a:lvl1pPr algn="ctr">
              <a:buNone/>
              <a:defRPr sz="1200"/>
            </a:lvl1pPr>
          </a:lstStyle>
          <a:p>
            <a:r>
              <a:rPr lang="en-US" dirty="0"/>
              <a:t>Insert your image here</a:t>
            </a:r>
          </a:p>
        </p:txBody>
      </p:sp>
      <p:sp>
        <p:nvSpPr>
          <p:cNvPr id="28" name="Picture Placeholder 8">
            <a:extLst>
              <a:ext uri="{FF2B5EF4-FFF2-40B4-BE49-F238E27FC236}">
                <a16:creationId xmlns:a16="http://schemas.microsoft.com/office/drawing/2014/main" id="{1CA33253-B482-4710-B68E-A839F02D34F4}"/>
              </a:ext>
            </a:extLst>
          </p:cNvPr>
          <p:cNvSpPr>
            <a:spLocks noGrp="1"/>
          </p:cNvSpPr>
          <p:nvPr>
            <p:ph type="pic" sz="quarter" idx="11" hasCustomPrompt="1"/>
          </p:nvPr>
        </p:nvSpPr>
        <p:spPr>
          <a:xfrm>
            <a:off x="3013764" y="2216575"/>
            <a:ext cx="1828800" cy="1828800"/>
          </a:xfrm>
          <a:prstGeom prst="ellipse">
            <a:avLst/>
          </a:prstGeom>
          <a:pattFill prst="wdDnDiag">
            <a:fgClr>
              <a:schemeClr val="tx1">
                <a:lumMod val="25000"/>
                <a:lumOff val="75000"/>
              </a:schemeClr>
            </a:fgClr>
            <a:bgClr>
              <a:schemeClr val="bg1"/>
            </a:bgClr>
          </a:pattFill>
          <a:ln w="63500">
            <a:solidFill>
              <a:schemeClr val="accent2"/>
            </a:solidFill>
          </a:ln>
        </p:spPr>
        <p:txBody>
          <a:bodyPr anchor="ctr"/>
          <a:lstStyle>
            <a:lvl1pPr algn="ctr">
              <a:buNone/>
              <a:defRPr sz="1200"/>
            </a:lvl1pPr>
          </a:lstStyle>
          <a:p>
            <a:r>
              <a:rPr lang="en-US" dirty="0"/>
              <a:t>Insert your image here</a:t>
            </a:r>
          </a:p>
        </p:txBody>
      </p:sp>
      <p:sp>
        <p:nvSpPr>
          <p:cNvPr id="29" name="Picture Placeholder 8">
            <a:extLst>
              <a:ext uri="{FF2B5EF4-FFF2-40B4-BE49-F238E27FC236}">
                <a16:creationId xmlns:a16="http://schemas.microsoft.com/office/drawing/2014/main" id="{3E1F0B7F-B1AA-40AD-9822-07A4E53B7341}"/>
              </a:ext>
            </a:extLst>
          </p:cNvPr>
          <p:cNvSpPr>
            <a:spLocks noGrp="1"/>
          </p:cNvSpPr>
          <p:nvPr>
            <p:ph type="pic" sz="quarter" idx="12" hasCustomPrompt="1"/>
          </p:nvPr>
        </p:nvSpPr>
        <p:spPr>
          <a:xfrm>
            <a:off x="5192751" y="2216575"/>
            <a:ext cx="1828800" cy="1828800"/>
          </a:xfrm>
          <a:prstGeom prst="ellipse">
            <a:avLst/>
          </a:prstGeom>
          <a:pattFill prst="wdDnDiag">
            <a:fgClr>
              <a:schemeClr val="tx1">
                <a:lumMod val="25000"/>
                <a:lumOff val="75000"/>
              </a:schemeClr>
            </a:fgClr>
            <a:bgClr>
              <a:schemeClr val="bg1"/>
            </a:bgClr>
          </a:pattFill>
          <a:ln w="63500">
            <a:solidFill>
              <a:schemeClr val="accent3"/>
            </a:solidFill>
          </a:ln>
        </p:spPr>
        <p:txBody>
          <a:bodyPr anchor="ctr"/>
          <a:lstStyle>
            <a:lvl1pPr algn="ctr">
              <a:buNone/>
              <a:defRPr sz="1200"/>
            </a:lvl1pPr>
          </a:lstStyle>
          <a:p>
            <a:r>
              <a:rPr lang="en-US" dirty="0"/>
              <a:t>Insert your image here</a:t>
            </a:r>
          </a:p>
        </p:txBody>
      </p:sp>
      <p:sp>
        <p:nvSpPr>
          <p:cNvPr id="30" name="Picture Placeholder 8">
            <a:extLst>
              <a:ext uri="{FF2B5EF4-FFF2-40B4-BE49-F238E27FC236}">
                <a16:creationId xmlns:a16="http://schemas.microsoft.com/office/drawing/2014/main" id="{D27323BF-97A3-45F1-BDF3-EA3ECA79C861}"/>
              </a:ext>
            </a:extLst>
          </p:cNvPr>
          <p:cNvSpPr>
            <a:spLocks noGrp="1"/>
          </p:cNvSpPr>
          <p:nvPr>
            <p:ph type="pic" sz="quarter" idx="13" hasCustomPrompt="1"/>
          </p:nvPr>
        </p:nvSpPr>
        <p:spPr>
          <a:xfrm>
            <a:off x="7371738" y="2216575"/>
            <a:ext cx="1828800" cy="1828800"/>
          </a:xfrm>
          <a:prstGeom prst="ellipse">
            <a:avLst/>
          </a:prstGeom>
          <a:pattFill prst="wdDnDiag">
            <a:fgClr>
              <a:schemeClr val="tx1">
                <a:lumMod val="25000"/>
                <a:lumOff val="75000"/>
              </a:schemeClr>
            </a:fgClr>
            <a:bgClr>
              <a:schemeClr val="bg1"/>
            </a:bgClr>
          </a:pattFill>
          <a:ln w="63500">
            <a:solidFill>
              <a:schemeClr val="accent4"/>
            </a:solidFill>
          </a:ln>
        </p:spPr>
        <p:txBody>
          <a:bodyPr anchor="ctr"/>
          <a:lstStyle>
            <a:lvl1pPr algn="ctr">
              <a:buNone/>
              <a:defRPr sz="1200"/>
            </a:lvl1pPr>
          </a:lstStyle>
          <a:p>
            <a:r>
              <a:rPr lang="en-US" dirty="0"/>
              <a:t>Insert your image here</a:t>
            </a:r>
          </a:p>
        </p:txBody>
      </p:sp>
      <p:sp>
        <p:nvSpPr>
          <p:cNvPr id="31" name="Picture Placeholder 8">
            <a:extLst>
              <a:ext uri="{FF2B5EF4-FFF2-40B4-BE49-F238E27FC236}">
                <a16:creationId xmlns:a16="http://schemas.microsoft.com/office/drawing/2014/main" id="{05051A70-AA46-49C9-AE82-61CC58300A82}"/>
              </a:ext>
            </a:extLst>
          </p:cNvPr>
          <p:cNvSpPr>
            <a:spLocks noGrp="1"/>
          </p:cNvSpPr>
          <p:nvPr>
            <p:ph type="pic" sz="quarter" idx="14" hasCustomPrompt="1"/>
          </p:nvPr>
        </p:nvSpPr>
        <p:spPr>
          <a:xfrm>
            <a:off x="9550725" y="2216575"/>
            <a:ext cx="1828800" cy="1828800"/>
          </a:xfrm>
          <a:prstGeom prst="ellipse">
            <a:avLst/>
          </a:prstGeom>
          <a:pattFill prst="wdDnDiag">
            <a:fgClr>
              <a:schemeClr val="tx1">
                <a:lumMod val="25000"/>
                <a:lumOff val="75000"/>
              </a:schemeClr>
            </a:fgClr>
            <a:bgClr>
              <a:schemeClr val="bg1"/>
            </a:bgClr>
          </a:pattFill>
          <a:ln w="63500">
            <a:solidFill>
              <a:schemeClr val="accent5"/>
            </a:solidFill>
          </a:ln>
        </p:spPr>
        <p:txBody>
          <a:bodyPr anchor="ctr"/>
          <a:lstStyle>
            <a:lvl1pPr algn="ctr">
              <a:buNone/>
              <a:defRPr sz="12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683910042"/>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preserve="1" userDrawn="1">
  <p:cSld name="Pricing with Image">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778EB52D-C2E9-4133-8926-5B838661C270}"/>
              </a:ext>
            </a:extLst>
          </p:cNvPr>
          <p:cNvSpPr>
            <a:spLocks noGrp="1"/>
          </p:cNvSpPr>
          <p:nvPr>
            <p:ph type="pic" sz="quarter" idx="12" hasCustomPrompt="1"/>
          </p:nvPr>
        </p:nvSpPr>
        <p:spPr>
          <a:xfrm>
            <a:off x="1156402" y="1711428"/>
            <a:ext cx="2666361" cy="13924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
        <p:nvSpPr>
          <p:cNvPr id="12" name="Title 1">
            <a:extLst>
              <a:ext uri="{FF2B5EF4-FFF2-40B4-BE49-F238E27FC236}">
                <a16:creationId xmlns:a16="http://schemas.microsoft.com/office/drawing/2014/main" id="{27D6F64E-3E52-440A-810A-A47C67F52A69}"/>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3" name="Subtitle 2">
            <a:extLst>
              <a:ext uri="{FF2B5EF4-FFF2-40B4-BE49-F238E27FC236}">
                <a16:creationId xmlns:a16="http://schemas.microsoft.com/office/drawing/2014/main" id="{D3AC36FE-D418-425D-9A59-C2092509045E}"/>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5">
            <a:extLst>
              <a:ext uri="{FF2B5EF4-FFF2-40B4-BE49-F238E27FC236}">
                <a16:creationId xmlns:a16="http://schemas.microsoft.com/office/drawing/2014/main" id="{0C2304E7-757B-4115-91BB-CB97A7ED7050}"/>
              </a:ext>
            </a:extLst>
          </p:cNvPr>
          <p:cNvSpPr>
            <a:spLocks noGrp="1"/>
          </p:cNvSpPr>
          <p:nvPr>
            <p:ph type="pic" sz="quarter" idx="13" hasCustomPrompt="1"/>
          </p:nvPr>
        </p:nvSpPr>
        <p:spPr>
          <a:xfrm>
            <a:off x="4762819" y="1711428"/>
            <a:ext cx="2666361" cy="13924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
        <p:nvSpPr>
          <p:cNvPr id="14" name="Picture Placeholder 5">
            <a:extLst>
              <a:ext uri="{FF2B5EF4-FFF2-40B4-BE49-F238E27FC236}">
                <a16:creationId xmlns:a16="http://schemas.microsoft.com/office/drawing/2014/main" id="{070EF3AC-D2D6-40D2-9D3B-8B6F3C077E7A}"/>
              </a:ext>
            </a:extLst>
          </p:cNvPr>
          <p:cNvSpPr>
            <a:spLocks noGrp="1"/>
          </p:cNvSpPr>
          <p:nvPr>
            <p:ph type="pic" sz="quarter" idx="14" hasCustomPrompt="1"/>
          </p:nvPr>
        </p:nvSpPr>
        <p:spPr>
          <a:xfrm>
            <a:off x="8369236" y="1711428"/>
            <a:ext cx="2666361" cy="13924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9195253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sometric Presentation Mockup 2">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3DA492BA-835A-4C30-B369-15F9B72A6C3D}"/>
              </a:ext>
            </a:extLst>
          </p:cNvPr>
          <p:cNvSpPr>
            <a:spLocks noGrp="1"/>
          </p:cNvSpPr>
          <p:nvPr>
            <p:ph type="pic" sz="quarter" idx="10" hasCustomPrompt="1"/>
          </p:nvPr>
        </p:nvSpPr>
        <p:spPr>
          <a:xfrm>
            <a:off x="3089508" y="866182"/>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6" name="Picture Placeholder 5">
            <a:extLst>
              <a:ext uri="{FF2B5EF4-FFF2-40B4-BE49-F238E27FC236}">
                <a16:creationId xmlns:a16="http://schemas.microsoft.com/office/drawing/2014/main" id="{7D6A998C-36B0-4D52-AC97-9EF0D0790EFC}"/>
              </a:ext>
            </a:extLst>
          </p:cNvPr>
          <p:cNvSpPr>
            <a:spLocks noGrp="1"/>
          </p:cNvSpPr>
          <p:nvPr>
            <p:ph type="pic" sz="quarter" idx="11" hasCustomPrompt="1"/>
          </p:nvPr>
        </p:nvSpPr>
        <p:spPr>
          <a:xfrm>
            <a:off x="-949092" y="-1572218"/>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7" name="Picture Placeholder 5">
            <a:extLst>
              <a:ext uri="{FF2B5EF4-FFF2-40B4-BE49-F238E27FC236}">
                <a16:creationId xmlns:a16="http://schemas.microsoft.com/office/drawing/2014/main" id="{37FCC01B-F57C-4CED-8B66-774C8EF4B0F8}"/>
              </a:ext>
            </a:extLst>
          </p:cNvPr>
          <p:cNvSpPr>
            <a:spLocks noGrp="1"/>
          </p:cNvSpPr>
          <p:nvPr>
            <p:ph type="pic" sz="quarter" idx="12" hasCustomPrompt="1"/>
          </p:nvPr>
        </p:nvSpPr>
        <p:spPr>
          <a:xfrm>
            <a:off x="7128109" y="3289342"/>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8" name="Picture Placeholder 5">
            <a:extLst>
              <a:ext uri="{FF2B5EF4-FFF2-40B4-BE49-F238E27FC236}">
                <a16:creationId xmlns:a16="http://schemas.microsoft.com/office/drawing/2014/main" id="{EA759D98-4A63-4D2D-9141-32C82CA4ECE0}"/>
              </a:ext>
            </a:extLst>
          </p:cNvPr>
          <p:cNvSpPr>
            <a:spLocks noGrp="1"/>
          </p:cNvSpPr>
          <p:nvPr>
            <p:ph type="pic" sz="quarter" idx="13" hasCustomPrompt="1"/>
          </p:nvPr>
        </p:nvSpPr>
        <p:spPr>
          <a:xfrm>
            <a:off x="7128108" y="602107"/>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9" name="Picture Placeholder 5">
            <a:extLst>
              <a:ext uri="{FF2B5EF4-FFF2-40B4-BE49-F238E27FC236}">
                <a16:creationId xmlns:a16="http://schemas.microsoft.com/office/drawing/2014/main" id="{C97F9190-4E95-4893-A786-2D22CF5E6CC8}"/>
              </a:ext>
            </a:extLst>
          </p:cNvPr>
          <p:cNvSpPr>
            <a:spLocks noGrp="1"/>
          </p:cNvSpPr>
          <p:nvPr>
            <p:ph type="pic" sz="quarter" idx="14" hasCustomPrompt="1"/>
          </p:nvPr>
        </p:nvSpPr>
        <p:spPr>
          <a:xfrm>
            <a:off x="3089508" y="-1836293"/>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0" name="Picture Placeholder 5">
            <a:extLst>
              <a:ext uri="{FF2B5EF4-FFF2-40B4-BE49-F238E27FC236}">
                <a16:creationId xmlns:a16="http://schemas.microsoft.com/office/drawing/2014/main" id="{44CB2295-81B8-445D-9954-ED08D185FCC5}"/>
              </a:ext>
            </a:extLst>
          </p:cNvPr>
          <p:cNvSpPr>
            <a:spLocks noGrp="1"/>
          </p:cNvSpPr>
          <p:nvPr>
            <p:ph type="pic" sz="quarter" idx="15" hasCustomPrompt="1"/>
          </p:nvPr>
        </p:nvSpPr>
        <p:spPr>
          <a:xfrm>
            <a:off x="11166709" y="3025267"/>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1" name="Picture Placeholder 5">
            <a:extLst>
              <a:ext uri="{FF2B5EF4-FFF2-40B4-BE49-F238E27FC236}">
                <a16:creationId xmlns:a16="http://schemas.microsoft.com/office/drawing/2014/main" id="{58E25EA4-95CE-4A60-B95B-2099E283076D}"/>
              </a:ext>
            </a:extLst>
          </p:cNvPr>
          <p:cNvSpPr>
            <a:spLocks noGrp="1"/>
          </p:cNvSpPr>
          <p:nvPr>
            <p:ph type="pic" sz="quarter" idx="16" hasCustomPrompt="1"/>
          </p:nvPr>
        </p:nvSpPr>
        <p:spPr>
          <a:xfrm>
            <a:off x="11166708" y="338032"/>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2" name="Picture Placeholder 5">
            <a:extLst>
              <a:ext uri="{FF2B5EF4-FFF2-40B4-BE49-F238E27FC236}">
                <a16:creationId xmlns:a16="http://schemas.microsoft.com/office/drawing/2014/main" id="{B41C8BBA-18FD-42A4-BE82-6EA96938A0EE}"/>
              </a:ext>
            </a:extLst>
          </p:cNvPr>
          <p:cNvSpPr>
            <a:spLocks noGrp="1"/>
          </p:cNvSpPr>
          <p:nvPr>
            <p:ph type="pic" sz="quarter" idx="17" hasCustomPrompt="1"/>
          </p:nvPr>
        </p:nvSpPr>
        <p:spPr>
          <a:xfrm>
            <a:off x="7128108" y="-2100368"/>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4" name="Picture Placeholder 5">
            <a:extLst>
              <a:ext uri="{FF2B5EF4-FFF2-40B4-BE49-F238E27FC236}">
                <a16:creationId xmlns:a16="http://schemas.microsoft.com/office/drawing/2014/main" id="{EC28FD6B-085B-4F6F-94F7-510BF6086EF9}"/>
              </a:ext>
            </a:extLst>
          </p:cNvPr>
          <p:cNvSpPr>
            <a:spLocks noGrp="1"/>
          </p:cNvSpPr>
          <p:nvPr>
            <p:ph type="pic" sz="quarter" idx="18" hasCustomPrompt="1"/>
          </p:nvPr>
        </p:nvSpPr>
        <p:spPr>
          <a:xfrm>
            <a:off x="11166708" y="-2349203"/>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803206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sometric Presentation Mockup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3" name="Picture Placeholder 5">
            <a:extLst>
              <a:ext uri="{FF2B5EF4-FFF2-40B4-BE49-F238E27FC236}">
                <a16:creationId xmlns:a16="http://schemas.microsoft.com/office/drawing/2014/main" id="{AB18C9AA-5E16-4E82-AA22-93FC74D7BE5B}"/>
              </a:ext>
            </a:extLst>
          </p:cNvPr>
          <p:cNvSpPr>
            <a:spLocks noGrp="1"/>
          </p:cNvSpPr>
          <p:nvPr>
            <p:ph type="pic" sz="quarter" idx="12" hasCustomPrompt="1"/>
          </p:nvPr>
        </p:nvSpPr>
        <p:spPr>
          <a:xfrm>
            <a:off x="6870332" y="2290071"/>
            <a:ext cx="285830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4" name="Picture Placeholder 5">
            <a:extLst>
              <a:ext uri="{FF2B5EF4-FFF2-40B4-BE49-F238E27FC236}">
                <a16:creationId xmlns:a16="http://schemas.microsoft.com/office/drawing/2014/main" id="{0DDFB03F-5FF2-461F-95DB-579F3F20C3A7}"/>
              </a:ext>
            </a:extLst>
          </p:cNvPr>
          <p:cNvSpPr>
            <a:spLocks noGrp="1"/>
          </p:cNvSpPr>
          <p:nvPr>
            <p:ph type="pic" sz="quarter" idx="13" hasCustomPrompt="1"/>
          </p:nvPr>
        </p:nvSpPr>
        <p:spPr>
          <a:xfrm>
            <a:off x="6870332" y="1698602"/>
            <a:ext cx="285830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6" name="Picture Placeholder 5">
            <a:extLst>
              <a:ext uri="{FF2B5EF4-FFF2-40B4-BE49-F238E27FC236}">
                <a16:creationId xmlns:a16="http://schemas.microsoft.com/office/drawing/2014/main" id="{AAE0E113-F0E5-43E6-85E3-3F76CE56A7E7}"/>
              </a:ext>
            </a:extLst>
          </p:cNvPr>
          <p:cNvSpPr>
            <a:spLocks noGrp="1"/>
          </p:cNvSpPr>
          <p:nvPr>
            <p:ph type="pic" sz="quarter" idx="14" hasCustomPrompt="1"/>
          </p:nvPr>
        </p:nvSpPr>
        <p:spPr>
          <a:xfrm>
            <a:off x="6870332" y="1107132"/>
            <a:ext cx="285830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7" name="Picture Placeholder 5">
            <a:extLst>
              <a:ext uri="{FF2B5EF4-FFF2-40B4-BE49-F238E27FC236}">
                <a16:creationId xmlns:a16="http://schemas.microsoft.com/office/drawing/2014/main" id="{C5FE9AC4-EC69-4B6D-964B-CC4BE54D7ACA}"/>
              </a:ext>
            </a:extLst>
          </p:cNvPr>
          <p:cNvSpPr>
            <a:spLocks noGrp="1"/>
          </p:cNvSpPr>
          <p:nvPr>
            <p:ph type="pic" sz="quarter" idx="15" hasCustomPrompt="1"/>
          </p:nvPr>
        </p:nvSpPr>
        <p:spPr>
          <a:xfrm>
            <a:off x="6870332" y="515662"/>
            <a:ext cx="285830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1734355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3">
    <p:spTree>
      <p:nvGrpSpPr>
        <p:cNvPr id="1" name=""/>
        <p:cNvGrpSpPr/>
        <p:nvPr/>
      </p:nvGrpSpPr>
      <p:grpSpPr>
        <a:xfrm>
          <a:off x="0" y="0"/>
          <a:ext cx="0" cy="0"/>
          <a:chOff x="0" y="0"/>
          <a:chExt cx="0" cy="0"/>
        </a:xfrm>
      </p:grpSpPr>
      <p:sp>
        <p:nvSpPr>
          <p:cNvPr id="9" name="Picture Placeholder 22">
            <a:extLst>
              <a:ext uri="{FF2B5EF4-FFF2-40B4-BE49-F238E27FC236}">
                <a16:creationId xmlns:a16="http://schemas.microsoft.com/office/drawing/2014/main" id="{2B705F24-7492-49E9-8F57-D9C0916A791A}"/>
              </a:ext>
            </a:extLst>
          </p:cNvPr>
          <p:cNvSpPr>
            <a:spLocks noGrp="1"/>
          </p:cNvSpPr>
          <p:nvPr>
            <p:ph type="pic" sz="quarter" idx="14" hasCustomPrompt="1"/>
          </p:nvPr>
        </p:nvSpPr>
        <p:spPr>
          <a:xfrm>
            <a:off x="9412304" y="173981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19" name="Picture Placeholder 22">
            <a:extLst>
              <a:ext uri="{FF2B5EF4-FFF2-40B4-BE49-F238E27FC236}">
                <a16:creationId xmlns:a16="http://schemas.microsoft.com/office/drawing/2014/main" id="{561C124B-FD17-451F-8B21-36D8B1756CAA}"/>
              </a:ext>
            </a:extLst>
          </p:cNvPr>
          <p:cNvSpPr>
            <a:spLocks noGrp="1"/>
          </p:cNvSpPr>
          <p:nvPr>
            <p:ph type="pic" sz="quarter" idx="15" hasCustomPrompt="1"/>
          </p:nvPr>
        </p:nvSpPr>
        <p:spPr>
          <a:xfrm>
            <a:off x="3960316" y="376204"/>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21" name="Picture Placeholder 22">
            <a:extLst>
              <a:ext uri="{FF2B5EF4-FFF2-40B4-BE49-F238E27FC236}">
                <a16:creationId xmlns:a16="http://schemas.microsoft.com/office/drawing/2014/main" id="{A8B205A5-8305-4108-890E-CC3289BC6DB2}"/>
              </a:ext>
            </a:extLst>
          </p:cNvPr>
          <p:cNvSpPr>
            <a:spLocks noGrp="1"/>
          </p:cNvSpPr>
          <p:nvPr>
            <p:ph type="pic" sz="quarter" idx="17" hasCustomPrompt="1"/>
          </p:nvPr>
        </p:nvSpPr>
        <p:spPr>
          <a:xfrm>
            <a:off x="7562906" y="-100074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isometricBottomDown">
              <a:rot lat="1967869" lon="19416000" rev="18240000"/>
            </a:camera>
            <a:lightRig rig="threePt" dir="t"/>
          </a:scene3d>
        </p:spPr>
        <p:txBody>
          <a:bodyPr anchor="ctr"/>
          <a:lstStyle>
            <a:lvl1pPr algn="ctr">
              <a:buNone/>
              <a:defRPr/>
            </a:lvl1pPr>
          </a:lstStyle>
          <a:p>
            <a:r>
              <a:rPr lang="en-US" dirty="0"/>
              <a:t>Insert your image here</a:t>
            </a:r>
          </a:p>
        </p:txBody>
      </p:sp>
      <p:sp>
        <p:nvSpPr>
          <p:cNvPr id="23" name="Picture Placeholder 22">
            <a:extLst>
              <a:ext uri="{FF2B5EF4-FFF2-40B4-BE49-F238E27FC236}">
                <a16:creationId xmlns:a16="http://schemas.microsoft.com/office/drawing/2014/main" id="{AF313397-A9C0-4FC5-968A-7B29F3419724}"/>
              </a:ext>
            </a:extLst>
          </p:cNvPr>
          <p:cNvSpPr>
            <a:spLocks noGrp="1"/>
          </p:cNvSpPr>
          <p:nvPr>
            <p:ph type="pic" sz="quarter" idx="18" hasCustomPrompt="1"/>
          </p:nvPr>
        </p:nvSpPr>
        <p:spPr>
          <a:xfrm>
            <a:off x="5719040" y="3027964"/>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isometricBottomDown">
              <a:rot lat="1967869" lon="19416000" rev="1824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729699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age Image 3">
    <p:spTree>
      <p:nvGrpSpPr>
        <p:cNvPr id="1" name=""/>
        <p:cNvGrpSpPr/>
        <p:nvPr/>
      </p:nvGrpSpPr>
      <p:grpSpPr>
        <a:xfrm>
          <a:off x="0" y="0"/>
          <a:ext cx="0" cy="0"/>
          <a:chOff x="0" y="0"/>
          <a:chExt cx="0" cy="0"/>
        </a:xfrm>
      </p:grpSpPr>
      <p:sp>
        <p:nvSpPr>
          <p:cNvPr id="119" name="Picture Placeholder 7">
            <a:extLst>
              <a:ext uri="{FF2B5EF4-FFF2-40B4-BE49-F238E27FC236}">
                <a16:creationId xmlns:a16="http://schemas.microsoft.com/office/drawing/2014/main" id="{44BAE2D1-B628-4691-A677-ADB0E964E747}"/>
              </a:ext>
            </a:extLst>
          </p:cNvPr>
          <p:cNvSpPr>
            <a:spLocks noGrp="1"/>
          </p:cNvSpPr>
          <p:nvPr>
            <p:ph type="pic" sz="quarter" idx="42" hasCustomPrompt="1"/>
          </p:nvPr>
        </p:nvSpPr>
        <p:spPr>
          <a:xfrm>
            <a:off x="5022350"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1" name="Picture Placeholder 7">
            <a:extLst>
              <a:ext uri="{FF2B5EF4-FFF2-40B4-BE49-F238E27FC236}">
                <a16:creationId xmlns:a16="http://schemas.microsoft.com/office/drawing/2014/main" id="{A347EBBF-2D69-46DA-828F-9790474072DD}"/>
              </a:ext>
            </a:extLst>
          </p:cNvPr>
          <p:cNvSpPr>
            <a:spLocks noGrp="1"/>
          </p:cNvSpPr>
          <p:nvPr>
            <p:ph type="pic" sz="quarter" idx="43" hasCustomPrompt="1"/>
          </p:nvPr>
        </p:nvSpPr>
        <p:spPr>
          <a:xfrm>
            <a:off x="7355975"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2" name="Picture Placeholder 7">
            <a:extLst>
              <a:ext uri="{FF2B5EF4-FFF2-40B4-BE49-F238E27FC236}">
                <a16:creationId xmlns:a16="http://schemas.microsoft.com/office/drawing/2014/main" id="{253329E5-9B46-4E84-BB47-C37A58E0DF47}"/>
              </a:ext>
            </a:extLst>
          </p:cNvPr>
          <p:cNvSpPr>
            <a:spLocks noGrp="1"/>
          </p:cNvSpPr>
          <p:nvPr>
            <p:ph type="pic" sz="quarter" idx="44" hasCustomPrompt="1"/>
          </p:nvPr>
        </p:nvSpPr>
        <p:spPr>
          <a:xfrm>
            <a:off x="9689600"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3" name="Picture Placeholder 7">
            <a:extLst>
              <a:ext uri="{FF2B5EF4-FFF2-40B4-BE49-F238E27FC236}">
                <a16:creationId xmlns:a16="http://schemas.microsoft.com/office/drawing/2014/main" id="{0283E3F9-6587-4698-B553-45FC5DDFC55F}"/>
              </a:ext>
            </a:extLst>
          </p:cNvPr>
          <p:cNvSpPr>
            <a:spLocks noGrp="1"/>
          </p:cNvSpPr>
          <p:nvPr>
            <p:ph type="pic" sz="quarter" idx="45" hasCustomPrompt="1"/>
          </p:nvPr>
        </p:nvSpPr>
        <p:spPr>
          <a:xfrm>
            <a:off x="2688725"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4" name="Picture Placeholder 7">
            <a:extLst>
              <a:ext uri="{FF2B5EF4-FFF2-40B4-BE49-F238E27FC236}">
                <a16:creationId xmlns:a16="http://schemas.microsoft.com/office/drawing/2014/main" id="{72DAC6A7-5A6C-43FA-9ECB-DA307EAF1EE8}"/>
              </a:ext>
            </a:extLst>
          </p:cNvPr>
          <p:cNvSpPr>
            <a:spLocks noGrp="1"/>
          </p:cNvSpPr>
          <p:nvPr>
            <p:ph type="pic" sz="quarter" idx="46" hasCustomPrompt="1"/>
          </p:nvPr>
        </p:nvSpPr>
        <p:spPr>
          <a:xfrm>
            <a:off x="355100"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5" name="Picture Placeholder 7">
            <a:extLst>
              <a:ext uri="{FF2B5EF4-FFF2-40B4-BE49-F238E27FC236}">
                <a16:creationId xmlns:a16="http://schemas.microsoft.com/office/drawing/2014/main" id="{C68E8BD3-1BA3-41BF-9E1F-0D147A74ED73}"/>
              </a:ext>
            </a:extLst>
          </p:cNvPr>
          <p:cNvSpPr>
            <a:spLocks noGrp="1"/>
          </p:cNvSpPr>
          <p:nvPr>
            <p:ph type="pic" sz="quarter" idx="47" hasCustomPrompt="1"/>
          </p:nvPr>
        </p:nvSpPr>
        <p:spPr>
          <a:xfrm>
            <a:off x="5002213"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6" name="Picture Placeholder 7">
            <a:extLst>
              <a:ext uri="{FF2B5EF4-FFF2-40B4-BE49-F238E27FC236}">
                <a16:creationId xmlns:a16="http://schemas.microsoft.com/office/drawing/2014/main" id="{467E7467-8256-4408-9292-5B5CB9C953F2}"/>
              </a:ext>
            </a:extLst>
          </p:cNvPr>
          <p:cNvSpPr>
            <a:spLocks noGrp="1"/>
          </p:cNvSpPr>
          <p:nvPr>
            <p:ph type="pic" sz="quarter" idx="48" hasCustomPrompt="1"/>
          </p:nvPr>
        </p:nvSpPr>
        <p:spPr>
          <a:xfrm>
            <a:off x="7335838"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7" name="Picture Placeholder 7">
            <a:extLst>
              <a:ext uri="{FF2B5EF4-FFF2-40B4-BE49-F238E27FC236}">
                <a16:creationId xmlns:a16="http://schemas.microsoft.com/office/drawing/2014/main" id="{B527A906-A3E8-416F-98C8-105B9F3C2832}"/>
              </a:ext>
            </a:extLst>
          </p:cNvPr>
          <p:cNvSpPr>
            <a:spLocks noGrp="1"/>
          </p:cNvSpPr>
          <p:nvPr>
            <p:ph type="pic" sz="quarter" idx="49" hasCustomPrompt="1"/>
          </p:nvPr>
        </p:nvSpPr>
        <p:spPr>
          <a:xfrm>
            <a:off x="9669463"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8" name="Picture Placeholder 7">
            <a:extLst>
              <a:ext uri="{FF2B5EF4-FFF2-40B4-BE49-F238E27FC236}">
                <a16:creationId xmlns:a16="http://schemas.microsoft.com/office/drawing/2014/main" id="{263B44AD-2BBC-463D-B8C0-455005CCAD36}"/>
              </a:ext>
            </a:extLst>
          </p:cNvPr>
          <p:cNvSpPr>
            <a:spLocks noGrp="1"/>
          </p:cNvSpPr>
          <p:nvPr>
            <p:ph type="pic" sz="quarter" idx="50" hasCustomPrompt="1"/>
          </p:nvPr>
        </p:nvSpPr>
        <p:spPr>
          <a:xfrm>
            <a:off x="2668588"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9" name="Picture Placeholder 7">
            <a:extLst>
              <a:ext uri="{FF2B5EF4-FFF2-40B4-BE49-F238E27FC236}">
                <a16:creationId xmlns:a16="http://schemas.microsoft.com/office/drawing/2014/main" id="{EB9D2E83-ECF0-4142-8813-ACBB405B6412}"/>
              </a:ext>
            </a:extLst>
          </p:cNvPr>
          <p:cNvSpPr>
            <a:spLocks noGrp="1"/>
          </p:cNvSpPr>
          <p:nvPr>
            <p:ph type="pic" sz="quarter" idx="51" hasCustomPrompt="1"/>
          </p:nvPr>
        </p:nvSpPr>
        <p:spPr>
          <a:xfrm>
            <a:off x="334963"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0" name="Picture Placeholder 7">
            <a:extLst>
              <a:ext uri="{FF2B5EF4-FFF2-40B4-BE49-F238E27FC236}">
                <a16:creationId xmlns:a16="http://schemas.microsoft.com/office/drawing/2014/main" id="{9510DE00-B27D-4871-B0D3-418B7B4E4CC4}"/>
              </a:ext>
            </a:extLst>
          </p:cNvPr>
          <p:cNvSpPr>
            <a:spLocks noGrp="1"/>
          </p:cNvSpPr>
          <p:nvPr>
            <p:ph type="pic" sz="quarter" idx="52" hasCustomPrompt="1"/>
          </p:nvPr>
        </p:nvSpPr>
        <p:spPr>
          <a:xfrm>
            <a:off x="4982076"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1" name="Picture Placeholder 7">
            <a:extLst>
              <a:ext uri="{FF2B5EF4-FFF2-40B4-BE49-F238E27FC236}">
                <a16:creationId xmlns:a16="http://schemas.microsoft.com/office/drawing/2014/main" id="{458C65F2-3630-4E00-B623-2938F12EEACC}"/>
              </a:ext>
            </a:extLst>
          </p:cNvPr>
          <p:cNvSpPr>
            <a:spLocks noGrp="1"/>
          </p:cNvSpPr>
          <p:nvPr>
            <p:ph type="pic" sz="quarter" idx="53" hasCustomPrompt="1"/>
          </p:nvPr>
        </p:nvSpPr>
        <p:spPr>
          <a:xfrm>
            <a:off x="7315701"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2" name="Picture Placeholder 7">
            <a:extLst>
              <a:ext uri="{FF2B5EF4-FFF2-40B4-BE49-F238E27FC236}">
                <a16:creationId xmlns:a16="http://schemas.microsoft.com/office/drawing/2014/main" id="{F1948D01-0142-4AFB-A637-5258CFA0D5F1}"/>
              </a:ext>
            </a:extLst>
          </p:cNvPr>
          <p:cNvSpPr>
            <a:spLocks noGrp="1"/>
          </p:cNvSpPr>
          <p:nvPr>
            <p:ph type="pic" sz="quarter" idx="54" hasCustomPrompt="1"/>
          </p:nvPr>
        </p:nvSpPr>
        <p:spPr>
          <a:xfrm>
            <a:off x="9649326"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3" name="Picture Placeholder 7">
            <a:extLst>
              <a:ext uri="{FF2B5EF4-FFF2-40B4-BE49-F238E27FC236}">
                <a16:creationId xmlns:a16="http://schemas.microsoft.com/office/drawing/2014/main" id="{78E2C31D-07F1-4615-BE16-775F32C815CE}"/>
              </a:ext>
            </a:extLst>
          </p:cNvPr>
          <p:cNvSpPr>
            <a:spLocks noGrp="1"/>
          </p:cNvSpPr>
          <p:nvPr>
            <p:ph type="pic" sz="quarter" idx="55" hasCustomPrompt="1"/>
          </p:nvPr>
        </p:nvSpPr>
        <p:spPr>
          <a:xfrm>
            <a:off x="2648451"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4" name="Picture Placeholder 7">
            <a:extLst>
              <a:ext uri="{FF2B5EF4-FFF2-40B4-BE49-F238E27FC236}">
                <a16:creationId xmlns:a16="http://schemas.microsoft.com/office/drawing/2014/main" id="{1AC0B563-E7DE-4CF2-A692-3E7191AFC1A9}"/>
              </a:ext>
            </a:extLst>
          </p:cNvPr>
          <p:cNvSpPr>
            <a:spLocks noGrp="1"/>
          </p:cNvSpPr>
          <p:nvPr>
            <p:ph type="pic" sz="quarter" idx="56" hasCustomPrompt="1"/>
          </p:nvPr>
        </p:nvSpPr>
        <p:spPr>
          <a:xfrm>
            <a:off x="314826"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4371305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4">
    <p:spTree>
      <p:nvGrpSpPr>
        <p:cNvPr id="1" name=""/>
        <p:cNvGrpSpPr/>
        <p:nvPr/>
      </p:nvGrpSpPr>
      <p:grpSpPr>
        <a:xfrm>
          <a:off x="0" y="0"/>
          <a:ext cx="0" cy="0"/>
          <a:chOff x="0" y="0"/>
          <a:chExt cx="0" cy="0"/>
        </a:xfrm>
      </p:grpSpPr>
      <p:sp>
        <p:nvSpPr>
          <p:cNvPr id="30" name="Picture Placeholder 22">
            <a:extLst>
              <a:ext uri="{FF2B5EF4-FFF2-40B4-BE49-F238E27FC236}">
                <a16:creationId xmlns:a16="http://schemas.microsoft.com/office/drawing/2014/main" id="{2128B0F3-56DD-4FAC-919C-D612594F17B5}"/>
              </a:ext>
            </a:extLst>
          </p:cNvPr>
          <p:cNvSpPr>
            <a:spLocks noGrp="1"/>
          </p:cNvSpPr>
          <p:nvPr>
            <p:ph type="pic" sz="quarter" idx="14" hasCustomPrompt="1"/>
          </p:nvPr>
        </p:nvSpPr>
        <p:spPr>
          <a:xfrm>
            <a:off x="4902173" y="114300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1" name="Picture Placeholder 22">
            <a:extLst>
              <a:ext uri="{FF2B5EF4-FFF2-40B4-BE49-F238E27FC236}">
                <a16:creationId xmlns:a16="http://schemas.microsoft.com/office/drawing/2014/main" id="{76DE6B5A-5EB0-455E-A806-53FA7B1C07CC}"/>
              </a:ext>
            </a:extLst>
          </p:cNvPr>
          <p:cNvSpPr>
            <a:spLocks noGrp="1"/>
          </p:cNvSpPr>
          <p:nvPr>
            <p:ph type="pic" sz="quarter" idx="15" hasCustomPrompt="1"/>
          </p:nvPr>
        </p:nvSpPr>
        <p:spPr>
          <a:xfrm>
            <a:off x="8978816" y="369016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2" name="Picture Placeholder 22">
            <a:extLst>
              <a:ext uri="{FF2B5EF4-FFF2-40B4-BE49-F238E27FC236}">
                <a16:creationId xmlns:a16="http://schemas.microsoft.com/office/drawing/2014/main" id="{116BFEA0-DDF5-4E40-986A-CFDBFE7E8DA7}"/>
              </a:ext>
            </a:extLst>
          </p:cNvPr>
          <p:cNvSpPr>
            <a:spLocks noGrp="1"/>
          </p:cNvSpPr>
          <p:nvPr>
            <p:ph type="pic" sz="quarter" idx="16" hasCustomPrompt="1"/>
          </p:nvPr>
        </p:nvSpPr>
        <p:spPr>
          <a:xfrm>
            <a:off x="1034112" y="-157272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3" name="Picture Placeholder 22">
            <a:extLst>
              <a:ext uri="{FF2B5EF4-FFF2-40B4-BE49-F238E27FC236}">
                <a16:creationId xmlns:a16="http://schemas.microsoft.com/office/drawing/2014/main" id="{B9281105-6837-4F18-A23C-FA619875F51B}"/>
              </a:ext>
            </a:extLst>
          </p:cNvPr>
          <p:cNvSpPr>
            <a:spLocks noGrp="1"/>
          </p:cNvSpPr>
          <p:nvPr>
            <p:ph type="pic" sz="quarter" idx="17" hasCustomPrompt="1"/>
          </p:nvPr>
        </p:nvSpPr>
        <p:spPr>
          <a:xfrm>
            <a:off x="-2837264" y="-428036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4" name="Picture Placeholder 22">
            <a:extLst>
              <a:ext uri="{FF2B5EF4-FFF2-40B4-BE49-F238E27FC236}">
                <a16:creationId xmlns:a16="http://schemas.microsoft.com/office/drawing/2014/main" id="{A4089A5A-EF5E-4D76-915C-CDFACF69A3D3}"/>
              </a:ext>
            </a:extLst>
          </p:cNvPr>
          <p:cNvSpPr>
            <a:spLocks noGrp="1"/>
          </p:cNvSpPr>
          <p:nvPr>
            <p:ph type="pic" sz="quarter" idx="18" hasCustomPrompt="1"/>
          </p:nvPr>
        </p:nvSpPr>
        <p:spPr>
          <a:xfrm>
            <a:off x="5308919" y="434093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5" name="Picture Placeholder 22">
            <a:extLst>
              <a:ext uri="{FF2B5EF4-FFF2-40B4-BE49-F238E27FC236}">
                <a16:creationId xmlns:a16="http://schemas.microsoft.com/office/drawing/2014/main" id="{300CB3D5-C434-4711-BE0C-07880CF559BE}"/>
              </a:ext>
            </a:extLst>
          </p:cNvPr>
          <p:cNvSpPr>
            <a:spLocks noGrp="1"/>
          </p:cNvSpPr>
          <p:nvPr>
            <p:ph type="pic" sz="quarter" idx="19" hasCustomPrompt="1"/>
          </p:nvPr>
        </p:nvSpPr>
        <p:spPr>
          <a:xfrm>
            <a:off x="9385562" y="688809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6" name="Picture Placeholder 22">
            <a:extLst>
              <a:ext uri="{FF2B5EF4-FFF2-40B4-BE49-F238E27FC236}">
                <a16:creationId xmlns:a16="http://schemas.microsoft.com/office/drawing/2014/main" id="{499D9085-2CE9-4968-8D40-CAA5C1A0EC06}"/>
              </a:ext>
            </a:extLst>
          </p:cNvPr>
          <p:cNvSpPr>
            <a:spLocks noGrp="1"/>
          </p:cNvSpPr>
          <p:nvPr>
            <p:ph type="pic" sz="quarter" idx="20" hasCustomPrompt="1"/>
          </p:nvPr>
        </p:nvSpPr>
        <p:spPr>
          <a:xfrm>
            <a:off x="1440858" y="162521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7" name="Picture Placeholder 22">
            <a:extLst>
              <a:ext uri="{FF2B5EF4-FFF2-40B4-BE49-F238E27FC236}">
                <a16:creationId xmlns:a16="http://schemas.microsoft.com/office/drawing/2014/main" id="{2D321684-1DF0-4703-89C3-71C0FCA0E0C3}"/>
              </a:ext>
            </a:extLst>
          </p:cNvPr>
          <p:cNvSpPr>
            <a:spLocks noGrp="1"/>
          </p:cNvSpPr>
          <p:nvPr>
            <p:ph type="pic" sz="quarter" idx="21" hasCustomPrompt="1"/>
          </p:nvPr>
        </p:nvSpPr>
        <p:spPr>
          <a:xfrm>
            <a:off x="-2430518" y="-108243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8" name="Picture Placeholder 22">
            <a:extLst>
              <a:ext uri="{FF2B5EF4-FFF2-40B4-BE49-F238E27FC236}">
                <a16:creationId xmlns:a16="http://schemas.microsoft.com/office/drawing/2014/main" id="{4D0F3EC0-93F6-4010-86A8-90F452BEEE09}"/>
              </a:ext>
            </a:extLst>
          </p:cNvPr>
          <p:cNvSpPr>
            <a:spLocks noGrp="1"/>
          </p:cNvSpPr>
          <p:nvPr>
            <p:ph type="pic" sz="quarter" idx="22" hasCustomPrompt="1"/>
          </p:nvPr>
        </p:nvSpPr>
        <p:spPr>
          <a:xfrm>
            <a:off x="4236166" y="-2328896"/>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9" name="Picture Placeholder 22">
            <a:extLst>
              <a:ext uri="{FF2B5EF4-FFF2-40B4-BE49-F238E27FC236}">
                <a16:creationId xmlns:a16="http://schemas.microsoft.com/office/drawing/2014/main" id="{FE0131D0-EAA8-45AD-A772-A338418C9AA9}"/>
              </a:ext>
            </a:extLst>
          </p:cNvPr>
          <p:cNvSpPr>
            <a:spLocks noGrp="1"/>
          </p:cNvSpPr>
          <p:nvPr>
            <p:ph type="pic" sz="quarter" idx="23" hasCustomPrompt="1"/>
          </p:nvPr>
        </p:nvSpPr>
        <p:spPr>
          <a:xfrm>
            <a:off x="8125233" y="40940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40" name="Picture Placeholder 22">
            <a:extLst>
              <a:ext uri="{FF2B5EF4-FFF2-40B4-BE49-F238E27FC236}">
                <a16:creationId xmlns:a16="http://schemas.microsoft.com/office/drawing/2014/main" id="{976AEA9A-8115-48E0-918F-4410B91D6FA0}"/>
              </a:ext>
            </a:extLst>
          </p:cNvPr>
          <p:cNvSpPr>
            <a:spLocks noGrp="1"/>
          </p:cNvSpPr>
          <p:nvPr>
            <p:ph type="pic" sz="quarter" idx="24" hasCustomPrompt="1"/>
          </p:nvPr>
        </p:nvSpPr>
        <p:spPr>
          <a:xfrm>
            <a:off x="11965227" y="310180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41" name="Picture Placeholder 22">
            <a:extLst>
              <a:ext uri="{FF2B5EF4-FFF2-40B4-BE49-F238E27FC236}">
                <a16:creationId xmlns:a16="http://schemas.microsoft.com/office/drawing/2014/main" id="{ED974735-2C47-4279-B116-D614471356D5}"/>
              </a:ext>
            </a:extLst>
          </p:cNvPr>
          <p:cNvSpPr>
            <a:spLocks noGrp="1"/>
          </p:cNvSpPr>
          <p:nvPr>
            <p:ph type="pic" sz="quarter" idx="25" hasCustomPrompt="1"/>
          </p:nvPr>
        </p:nvSpPr>
        <p:spPr>
          <a:xfrm>
            <a:off x="16018059" y="560696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0802417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5">
    <p:spTree>
      <p:nvGrpSpPr>
        <p:cNvPr id="1" name=""/>
        <p:cNvGrpSpPr/>
        <p:nvPr/>
      </p:nvGrpSpPr>
      <p:grpSpPr>
        <a:xfrm>
          <a:off x="0" y="0"/>
          <a:ext cx="0" cy="0"/>
          <a:chOff x="0" y="0"/>
          <a:chExt cx="0" cy="0"/>
        </a:xfrm>
      </p:grpSpPr>
      <p:sp>
        <p:nvSpPr>
          <p:cNvPr id="31" name="Picture Placeholder 22">
            <a:extLst>
              <a:ext uri="{FF2B5EF4-FFF2-40B4-BE49-F238E27FC236}">
                <a16:creationId xmlns:a16="http://schemas.microsoft.com/office/drawing/2014/main" id="{76DE6B5A-5EB0-455E-A806-53FA7B1C07CC}"/>
              </a:ext>
            </a:extLst>
          </p:cNvPr>
          <p:cNvSpPr>
            <a:spLocks noGrp="1" noChangeAspect="1"/>
          </p:cNvSpPr>
          <p:nvPr>
            <p:ph type="pic" sz="quarter" idx="15" hasCustomPrompt="1"/>
          </p:nvPr>
        </p:nvSpPr>
        <p:spPr>
          <a:xfrm>
            <a:off x="4445043" y="-171527"/>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58" name="Picture Placeholder 22">
            <a:extLst>
              <a:ext uri="{FF2B5EF4-FFF2-40B4-BE49-F238E27FC236}">
                <a16:creationId xmlns:a16="http://schemas.microsoft.com/office/drawing/2014/main" id="{90FCB97C-6BF3-4A42-8CBB-0DF7BF3026C9}"/>
              </a:ext>
            </a:extLst>
          </p:cNvPr>
          <p:cNvSpPr>
            <a:spLocks noGrp="1" noChangeAspect="1"/>
          </p:cNvSpPr>
          <p:nvPr>
            <p:ph type="pic" sz="quarter" idx="16" hasCustomPrompt="1"/>
          </p:nvPr>
        </p:nvSpPr>
        <p:spPr>
          <a:xfrm>
            <a:off x="-1635717" y="-4210127"/>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60" name="Picture Placeholder 22">
            <a:extLst>
              <a:ext uri="{FF2B5EF4-FFF2-40B4-BE49-F238E27FC236}">
                <a16:creationId xmlns:a16="http://schemas.microsoft.com/office/drawing/2014/main" id="{124C0FF9-289E-4496-92B9-190E32702D8E}"/>
              </a:ext>
            </a:extLst>
          </p:cNvPr>
          <p:cNvSpPr>
            <a:spLocks noGrp="1" noChangeAspect="1"/>
          </p:cNvSpPr>
          <p:nvPr>
            <p:ph type="pic" sz="quarter" idx="17" hasCustomPrompt="1"/>
          </p:nvPr>
        </p:nvSpPr>
        <p:spPr>
          <a:xfrm>
            <a:off x="10495323" y="3943273"/>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68" name="Picture Placeholder 22">
            <a:extLst>
              <a:ext uri="{FF2B5EF4-FFF2-40B4-BE49-F238E27FC236}">
                <a16:creationId xmlns:a16="http://schemas.microsoft.com/office/drawing/2014/main" id="{7E055C06-9C8F-4A17-AA18-775B5FB9ACDD}"/>
              </a:ext>
            </a:extLst>
          </p:cNvPr>
          <p:cNvSpPr>
            <a:spLocks noGrp="1" noChangeAspect="1"/>
          </p:cNvSpPr>
          <p:nvPr>
            <p:ph type="pic" sz="quarter" idx="18" hasCustomPrompt="1"/>
          </p:nvPr>
        </p:nvSpPr>
        <p:spPr>
          <a:xfrm>
            <a:off x="10323809" y="-6858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0" name="Picture Placeholder 22">
            <a:extLst>
              <a:ext uri="{FF2B5EF4-FFF2-40B4-BE49-F238E27FC236}">
                <a16:creationId xmlns:a16="http://schemas.microsoft.com/office/drawing/2014/main" id="{3C36A0E5-BBE2-4C87-8A23-DD1FF018C79E}"/>
              </a:ext>
            </a:extLst>
          </p:cNvPr>
          <p:cNvSpPr>
            <a:spLocks noGrp="1" noChangeAspect="1"/>
          </p:cNvSpPr>
          <p:nvPr>
            <p:ph type="pic" sz="quarter" idx="19" hasCustomPrompt="1"/>
          </p:nvPr>
        </p:nvSpPr>
        <p:spPr>
          <a:xfrm>
            <a:off x="4243049" y="-47244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2" name="Picture Placeholder 22">
            <a:extLst>
              <a:ext uri="{FF2B5EF4-FFF2-40B4-BE49-F238E27FC236}">
                <a16:creationId xmlns:a16="http://schemas.microsoft.com/office/drawing/2014/main" id="{7A3F440A-1BD1-46EB-8601-F14AC2F706F7}"/>
              </a:ext>
            </a:extLst>
          </p:cNvPr>
          <p:cNvSpPr>
            <a:spLocks noGrp="1" noChangeAspect="1"/>
          </p:cNvSpPr>
          <p:nvPr>
            <p:ph type="pic" sz="quarter" idx="20" hasCustomPrompt="1"/>
          </p:nvPr>
        </p:nvSpPr>
        <p:spPr>
          <a:xfrm>
            <a:off x="16374089" y="34290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4" name="Picture Placeholder 22">
            <a:extLst>
              <a:ext uri="{FF2B5EF4-FFF2-40B4-BE49-F238E27FC236}">
                <a16:creationId xmlns:a16="http://schemas.microsoft.com/office/drawing/2014/main" id="{5FE632C7-A989-4083-B7E6-E630FB76C44E}"/>
              </a:ext>
            </a:extLst>
          </p:cNvPr>
          <p:cNvSpPr>
            <a:spLocks noGrp="1" noChangeAspect="1"/>
          </p:cNvSpPr>
          <p:nvPr>
            <p:ph type="pic" sz="quarter" idx="21" hasCustomPrompt="1"/>
          </p:nvPr>
        </p:nvSpPr>
        <p:spPr>
          <a:xfrm>
            <a:off x="4243049" y="3958512"/>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6" name="Picture Placeholder 22">
            <a:extLst>
              <a:ext uri="{FF2B5EF4-FFF2-40B4-BE49-F238E27FC236}">
                <a16:creationId xmlns:a16="http://schemas.microsoft.com/office/drawing/2014/main" id="{B4460ECD-B3DA-430C-8E09-86C63DB4CA9F}"/>
              </a:ext>
            </a:extLst>
          </p:cNvPr>
          <p:cNvSpPr>
            <a:spLocks noGrp="1" noChangeAspect="1"/>
          </p:cNvSpPr>
          <p:nvPr>
            <p:ph type="pic" sz="quarter" idx="22" hasCustomPrompt="1"/>
          </p:nvPr>
        </p:nvSpPr>
        <p:spPr>
          <a:xfrm>
            <a:off x="-1837711" y="-80088"/>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8" name="Picture Placeholder 22">
            <a:extLst>
              <a:ext uri="{FF2B5EF4-FFF2-40B4-BE49-F238E27FC236}">
                <a16:creationId xmlns:a16="http://schemas.microsoft.com/office/drawing/2014/main" id="{4ED75CF5-9F3D-4B85-BABF-42542AD3AC10}"/>
              </a:ext>
            </a:extLst>
          </p:cNvPr>
          <p:cNvSpPr>
            <a:spLocks noGrp="1" noChangeAspect="1"/>
          </p:cNvSpPr>
          <p:nvPr>
            <p:ph type="pic" sz="quarter" idx="23" hasCustomPrompt="1"/>
          </p:nvPr>
        </p:nvSpPr>
        <p:spPr>
          <a:xfrm>
            <a:off x="10293329" y="8073312"/>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7330287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6">
    <p:spTree>
      <p:nvGrpSpPr>
        <p:cNvPr id="1" name=""/>
        <p:cNvGrpSpPr/>
        <p:nvPr/>
      </p:nvGrpSpPr>
      <p:grpSpPr>
        <a:xfrm>
          <a:off x="0" y="0"/>
          <a:ext cx="0" cy="0"/>
          <a:chOff x="0" y="0"/>
          <a:chExt cx="0" cy="0"/>
        </a:xfrm>
      </p:grpSpPr>
      <p:sp>
        <p:nvSpPr>
          <p:cNvPr id="30" name="Picture Placeholder 22">
            <a:extLst>
              <a:ext uri="{FF2B5EF4-FFF2-40B4-BE49-F238E27FC236}">
                <a16:creationId xmlns:a16="http://schemas.microsoft.com/office/drawing/2014/main" id="{2128B0F3-56DD-4FAC-919C-D612594F17B5}"/>
              </a:ext>
            </a:extLst>
          </p:cNvPr>
          <p:cNvSpPr>
            <a:spLocks noGrp="1"/>
          </p:cNvSpPr>
          <p:nvPr>
            <p:ph type="pic" sz="quarter" idx="14" hasCustomPrompt="1"/>
          </p:nvPr>
        </p:nvSpPr>
        <p:spPr>
          <a:xfrm>
            <a:off x="4902173" y="114300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7923079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evice Mockup - Page Titl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2085263"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45600"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8205937"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876857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evice Mockup - Page Title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6096000" y="2166958"/>
            <a:ext cx="4810837" cy="10573682"/>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899631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evice Mockup - Page Title 3">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70BEADEE-94CE-4140-AE6E-72585F9C5F8E}"/>
              </a:ext>
            </a:extLst>
          </p:cNvPr>
          <p:cNvSpPr>
            <a:spLocks noGrp="1"/>
          </p:cNvSpPr>
          <p:nvPr>
            <p:ph type="pic" sz="quarter" idx="13" hasCustomPrompt="1"/>
          </p:nvPr>
        </p:nvSpPr>
        <p:spPr>
          <a:xfrm>
            <a:off x="1428871" y="2532786"/>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7" name="Picture Placeholder 5">
            <a:extLst>
              <a:ext uri="{FF2B5EF4-FFF2-40B4-BE49-F238E27FC236}">
                <a16:creationId xmlns:a16="http://schemas.microsoft.com/office/drawing/2014/main" id="{9DD69CA5-05E0-4BA8-9AF4-06E3A5241075}"/>
              </a:ext>
            </a:extLst>
          </p:cNvPr>
          <p:cNvSpPr>
            <a:spLocks noGrp="1"/>
          </p:cNvSpPr>
          <p:nvPr>
            <p:ph type="pic" sz="quarter" idx="12" hasCustomPrompt="1"/>
          </p:nvPr>
        </p:nvSpPr>
        <p:spPr>
          <a:xfrm>
            <a:off x="2538045" y="2349872"/>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6" name="Picture Placeholder 5">
            <a:extLst>
              <a:ext uri="{FF2B5EF4-FFF2-40B4-BE49-F238E27FC236}">
                <a16:creationId xmlns:a16="http://schemas.microsoft.com/office/drawing/2014/main" id="{861F926F-0F2B-4D4A-9DDB-F5B19FF50A52}"/>
              </a:ext>
            </a:extLst>
          </p:cNvPr>
          <p:cNvSpPr>
            <a:spLocks noGrp="1"/>
          </p:cNvSpPr>
          <p:nvPr>
            <p:ph type="pic" sz="quarter" idx="11" hasCustomPrompt="1"/>
          </p:nvPr>
        </p:nvSpPr>
        <p:spPr>
          <a:xfrm>
            <a:off x="3774195" y="2166958"/>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5B5C0050-E4B2-4439-AAE8-AA7EB1302843}"/>
              </a:ext>
            </a:extLst>
          </p:cNvPr>
          <p:cNvSpPr>
            <a:spLocks noGrp="1"/>
          </p:cNvSpPr>
          <p:nvPr>
            <p:ph type="pic" sz="quarter" idx="14" hasCustomPrompt="1"/>
          </p:nvPr>
        </p:nvSpPr>
        <p:spPr>
          <a:xfrm>
            <a:off x="9033120" y="2532786"/>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1" name="Picture Placeholder 5">
            <a:extLst>
              <a:ext uri="{FF2B5EF4-FFF2-40B4-BE49-F238E27FC236}">
                <a16:creationId xmlns:a16="http://schemas.microsoft.com/office/drawing/2014/main" id="{95611465-68F1-4C57-81BD-77DA7708DFD6}"/>
              </a:ext>
            </a:extLst>
          </p:cNvPr>
          <p:cNvSpPr>
            <a:spLocks noGrp="1"/>
          </p:cNvSpPr>
          <p:nvPr>
            <p:ph type="pic" sz="quarter" idx="15" hasCustomPrompt="1"/>
          </p:nvPr>
        </p:nvSpPr>
        <p:spPr>
          <a:xfrm>
            <a:off x="7692195" y="2349872"/>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2" name="Picture Placeholder 5">
            <a:extLst>
              <a:ext uri="{FF2B5EF4-FFF2-40B4-BE49-F238E27FC236}">
                <a16:creationId xmlns:a16="http://schemas.microsoft.com/office/drawing/2014/main" id="{A0761463-0D06-425A-A629-15FCC342DCC4}"/>
              </a:ext>
            </a:extLst>
          </p:cNvPr>
          <p:cNvSpPr>
            <a:spLocks noGrp="1"/>
          </p:cNvSpPr>
          <p:nvPr>
            <p:ph type="pic" sz="quarter" idx="16" hasCustomPrompt="1"/>
          </p:nvPr>
        </p:nvSpPr>
        <p:spPr>
          <a:xfrm>
            <a:off x="6351270" y="2166958"/>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5" name="Picture Placeholder 5">
            <a:extLst>
              <a:ext uri="{FF2B5EF4-FFF2-40B4-BE49-F238E27FC236}">
                <a16:creationId xmlns:a16="http://schemas.microsoft.com/office/drawing/2014/main" id="{23511C02-1EBF-48D6-B2A8-83C169F41A8D}"/>
              </a:ext>
            </a:extLst>
          </p:cNvPr>
          <p:cNvSpPr>
            <a:spLocks noGrp="1"/>
          </p:cNvSpPr>
          <p:nvPr>
            <p:ph type="pic" sz="quarter" idx="10" hasCustomPrompt="1"/>
          </p:nvPr>
        </p:nvSpPr>
        <p:spPr>
          <a:xfrm>
            <a:off x="5115120" y="1937794"/>
            <a:ext cx="1975104" cy="4133088"/>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3864463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evice Mockup - Page Title 4">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08448" y="1779684"/>
            <a:ext cx="1975104" cy="4259165"/>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172720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evice Mockup - Page Title 4.1">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830100" y="1780747"/>
            <a:ext cx="4531800" cy="10154505"/>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238601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evice Mockup - Page Title 4.2">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830100" y="-5058203"/>
            <a:ext cx="4531800" cy="10154505"/>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4129290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evice Mockup - Page Title 5">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2665032"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45600"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76261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148026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age Image 4">
    <p:spTree>
      <p:nvGrpSpPr>
        <p:cNvPr id="1" name=""/>
        <p:cNvGrpSpPr/>
        <p:nvPr/>
      </p:nvGrpSpPr>
      <p:grpSpPr>
        <a:xfrm>
          <a:off x="0" y="0"/>
          <a:ext cx="0" cy="0"/>
          <a:chOff x="0" y="0"/>
          <a:chExt cx="0" cy="0"/>
        </a:xfrm>
      </p:grpSpPr>
      <p:sp>
        <p:nvSpPr>
          <p:cNvPr id="97" name="Picture Placeholder 7">
            <a:extLst>
              <a:ext uri="{FF2B5EF4-FFF2-40B4-BE49-F238E27FC236}">
                <a16:creationId xmlns:a16="http://schemas.microsoft.com/office/drawing/2014/main" id="{4636F8ED-A2C9-482E-A652-4011809EF4E5}"/>
              </a:ext>
            </a:extLst>
          </p:cNvPr>
          <p:cNvSpPr>
            <a:spLocks noGrp="1"/>
          </p:cNvSpPr>
          <p:nvPr>
            <p:ph type="pic" sz="quarter" idx="10" hasCustomPrompt="1"/>
          </p:nvPr>
        </p:nvSpPr>
        <p:spPr>
          <a:xfrm rot="1800000">
            <a:off x="334963" y="-52387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98" name="Picture Placeholder 7">
            <a:extLst>
              <a:ext uri="{FF2B5EF4-FFF2-40B4-BE49-F238E27FC236}">
                <a16:creationId xmlns:a16="http://schemas.microsoft.com/office/drawing/2014/main" id="{02A753F5-B831-4BE0-AC0A-64917EECF516}"/>
              </a:ext>
            </a:extLst>
          </p:cNvPr>
          <p:cNvSpPr>
            <a:spLocks noGrp="1"/>
          </p:cNvSpPr>
          <p:nvPr>
            <p:ph type="pic" sz="quarter" idx="11" hasCustomPrompt="1"/>
          </p:nvPr>
        </p:nvSpPr>
        <p:spPr>
          <a:xfrm rot="1800000">
            <a:off x="1735592" y="-2891192"/>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99" name="Picture Placeholder 7">
            <a:extLst>
              <a:ext uri="{FF2B5EF4-FFF2-40B4-BE49-F238E27FC236}">
                <a16:creationId xmlns:a16="http://schemas.microsoft.com/office/drawing/2014/main" id="{67949C05-A13D-4662-B54F-2F252D34CAA8}"/>
              </a:ext>
            </a:extLst>
          </p:cNvPr>
          <p:cNvSpPr>
            <a:spLocks noGrp="1"/>
          </p:cNvSpPr>
          <p:nvPr>
            <p:ph type="pic" sz="quarter" idx="12" hasCustomPrompt="1"/>
          </p:nvPr>
        </p:nvSpPr>
        <p:spPr>
          <a:xfrm rot="1800000">
            <a:off x="-1065666" y="1843447"/>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0" name="Picture Placeholder 7">
            <a:extLst>
              <a:ext uri="{FF2B5EF4-FFF2-40B4-BE49-F238E27FC236}">
                <a16:creationId xmlns:a16="http://schemas.microsoft.com/office/drawing/2014/main" id="{419DF66E-3B5B-43D8-B683-A337F29E9717}"/>
              </a:ext>
            </a:extLst>
          </p:cNvPr>
          <p:cNvSpPr>
            <a:spLocks noGrp="1"/>
          </p:cNvSpPr>
          <p:nvPr>
            <p:ph type="pic" sz="quarter" idx="13" hasCustomPrompt="1"/>
          </p:nvPr>
        </p:nvSpPr>
        <p:spPr>
          <a:xfrm rot="1800000">
            <a:off x="-2466295" y="4210768"/>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1" name="Picture Placeholder 7">
            <a:extLst>
              <a:ext uri="{FF2B5EF4-FFF2-40B4-BE49-F238E27FC236}">
                <a16:creationId xmlns:a16="http://schemas.microsoft.com/office/drawing/2014/main" id="{C331EE80-4E13-4593-A20A-6EA0A91B3ECF}"/>
              </a:ext>
            </a:extLst>
          </p:cNvPr>
          <p:cNvSpPr>
            <a:spLocks noGrp="1"/>
          </p:cNvSpPr>
          <p:nvPr>
            <p:ph type="pic" sz="quarter" idx="15" hasCustomPrompt="1"/>
          </p:nvPr>
        </p:nvSpPr>
        <p:spPr>
          <a:xfrm rot="1800000">
            <a:off x="2475820" y="673556"/>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2" name="Picture Placeholder 7">
            <a:extLst>
              <a:ext uri="{FF2B5EF4-FFF2-40B4-BE49-F238E27FC236}">
                <a16:creationId xmlns:a16="http://schemas.microsoft.com/office/drawing/2014/main" id="{04C355EC-1E61-4068-B41A-6A9139B9789B}"/>
              </a:ext>
            </a:extLst>
          </p:cNvPr>
          <p:cNvSpPr>
            <a:spLocks noGrp="1"/>
          </p:cNvSpPr>
          <p:nvPr>
            <p:ph type="pic" sz="quarter" idx="16" hasCustomPrompt="1"/>
          </p:nvPr>
        </p:nvSpPr>
        <p:spPr>
          <a:xfrm rot="1800000">
            <a:off x="3876449" y="-169376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3" name="Picture Placeholder 7">
            <a:extLst>
              <a:ext uri="{FF2B5EF4-FFF2-40B4-BE49-F238E27FC236}">
                <a16:creationId xmlns:a16="http://schemas.microsoft.com/office/drawing/2014/main" id="{848B7DEA-9FD7-43C7-B2C6-01FE8145BE90}"/>
              </a:ext>
            </a:extLst>
          </p:cNvPr>
          <p:cNvSpPr>
            <a:spLocks noGrp="1"/>
          </p:cNvSpPr>
          <p:nvPr>
            <p:ph type="pic" sz="quarter" idx="17" hasCustomPrompt="1"/>
          </p:nvPr>
        </p:nvSpPr>
        <p:spPr>
          <a:xfrm rot="1800000">
            <a:off x="1075191" y="3040876"/>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4" name="Picture Placeholder 7">
            <a:extLst>
              <a:ext uri="{FF2B5EF4-FFF2-40B4-BE49-F238E27FC236}">
                <a16:creationId xmlns:a16="http://schemas.microsoft.com/office/drawing/2014/main" id="{1A8EA2A4-2D72-42C6-BD28-A87BF7C3C6A7}"/>
              </a:ext>
            </a:extLst>
          </p:cNvPr>
          <p:cNvSpPr>
            <a:spLocks noGrp="1"/>
          </p:cNvSpPr>
          <p:nvPr>
            <p:ph type="pic" sz="quarter" idx="18" hasCustomPrompt="1"/>
          </p:nvPr>
        </p:nvSpPr>
        <p:spPr>
          <a:xfrm rot="1800000">
            <a:off x="-325438" y="5408197"/>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5" name="Picture Placeholder 7">
            <a:extLst>
              <a:ext uri="{FF2B5EF4-FFF2-40B4-BE49-F238E27FC236}">
                <a16:creationId xmlns:a16="http://schemas.microsoft.com/office/drawing/2014/main" id="{05B2C7D7-2941-417F-B5F5-5E3C0450F0D8}"/>
              </a:ext>
            </a:extLst>
          </p:cNvPr>
          <p:cNvSpPr>
            <a:spLocks noGrp="1"/>
          </p:cNvSpPr>
          <p:nvPr>
            <p:ph type="pic" sz="quarter" idx="20" hasCustomPrompt="1"/>
          </p:nvPr>
        </p:nvSpPr>
        <p:spPr>
          <a:xfrm rot="1800000">
            <a:off x="4616677" y="1870985"/>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6" name="Picture Placeholder 7">
            <a:extLst>
              <a:ext uri="{FF2B5EF4-FFF2-40B4-BE49-F238E27FC236}">
                <a16:creationId xmlns:a16="http://schemas.microsoft.com/office/drawing/2014/main" id="{55C2D786-48B7-4945-A59D-75866BFE2945}"/>
              </a:ext>
            </a:extLst>
          </p:cNvPr>
          <p:cNvSpPr>
            <a:spLocks noGrp="1"/>
          </p:cNvSpPr>
          <p:nvPr>
            <p:ph type="pic" sz="quarter" idx="21" hasCustomPrompt="1"/>
          </p:nvPr>
        </p:nvSpPr>
        <p:spPr>
          <a:xfrm rot="1800000">
            <a:off x="6017306" y="-496334"/>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7" name="Picture Placeholder 7">
            <a:extLst>
              <a:ext uri="{FF2B5EF4-FFF2-40B4-BE49-F238E27FC236}">
                <a16:creationId xmlns:a16="http://schemas.microsoft.com/office/drawing/2014/main" id="{93FEB123-467F-47E6-B1DF-9FA62DF676B9}"/>
              </a:ext>
            </a:extLst>
          </p:cNvPr>
          <p:cNvSpPr>
            <a:spLocks noGrp="1"/>
          </p:cNvSpPr>
          <p:nvPr>
            <p:ph type="pic" sz="quarter" idx="22" hasCustomPrompt="1"/>
          </p:nvPr>
        </p:nvSpPr>
        <p:spPr>
          <a:xfrm rot="1800000">
            <a:off x="3216048" y="4238305"/>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8" name="Picture Placeholder 7">
            <a:extLst>
              <a:ext uri="{FF2B5EF4-FFF2-40B4-BE49-F238E27FC236}">
                <a16:creationId xmlns:a16="http://schemas.microsoft.com/office/drawing/2014/main" id="{FC6BE29C-4F41-411F-8B1C-059C37196DF1}"/>
              </a:ext>
            </a:extLst>
          </p:cNvPr>
          <p:cNvSpPr>
            <a:spLocks noGrp="1"/>
          </p:cNvSpPr>
          <p:nvPr>
            <p:ph type="pic" sz="quarter" idx="23" hasCustomPrompt="1"/>
          </p:nvPr>
        </p:nvSpPr>
        <p:spPr>
          <a:xfrm rot="1800000">
            <a:off x="1815419" y="6605626"/>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9" name="Picture Placeholder 7">
            <a:extLst>
              <a:ext uri="{FF2B5EF4-FFF2-40B4-BE49-F238E27FC236}">
                <a16:creationId xmlns:a16="http://schemas.microsoft.com/office/drawing/2014/main" id="{67BFBAB7-D6C2-4890-907C-75AF981500F2}"/>
              </a:ext>
            </a:extLst>
          </p:cNvPr>
          <p:cNvSpPr>
            <a:spLocks noGrp="1"/>
          </p:cNvSpPr>
          <p:nvPr>
            <p:ph type="pic" sz="quarter" idx="25" hasCustomPrompt="1"/>
          </p:nvPr>
        </p:nvSpPr>
        <p:spPr>
          <a:xfrm rot="1800000">
            <a:off x="6757534" y="3068414"/>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0" name="Picture Placeholder 7">
            <a:extLst>
              <a:ext uri="{FF2B5EF4-FFF2-40B4-BE49-F238E27FC236}">
                <a16:creationId xmlns:a16="http://schemas.microsoft.com/office/drawing/2014/main" id="{001744D7-CA39-4AC8-ADFB-36BAB6D7836D}"/>
              </a:ext>
            </a:extLst>
          </p:cNvPr>
          <p:cNvSpPr>
            <a:spLocks noGrp="1"/>
          </p:cNvSpPr>
          <p:nvPr>
            <p:ph type="pic" sz="quarter" idx="26" hasCustomPrompt="1"/>
          </p:nvPr>
        </p:nvSpPr>
        <p:spPr>
          <a:xfrm rot="1800000">
            <a:off x="8158163" y="701095"/>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1" name="Picture Placeholder 7">
            <a:extLst>
              <a:ext uri="{FF2B5EF4-FFF2-40B4-BE49-F238E27FC236}">
                <a16:creationId xmlns:a16="http://schemas.microsoft.com/office/drawing/2014/main" id="{56C1555B-AD07-4BD3-84E5-3001542713F5}"/>
              </a:ext>
            </a:extLst>
          </p:cNvPr>
          <p:cNvSpPr>
            <a:spLocks noGrp="1"/>
          </p:cNvSpPr>
          <p:nvPr>
            <p:ph type="pic" sz="quarter" idx="27" hasCustomPrompt="1"/>
          </p:nvPr>
        </p:nvSpPr>
        <p:spPr>
          <a:xfrm rot="1800000">
            <a:off x="5356905" y="5435734"/>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2" name="Picture Placeholder 7">
            <a:extLst>
              <a:ext uri="{FF2B5EF4-FFF2-40B4-BE49-F238E27FC236}">
                <a16:creationId xmlns:a16="http://schemas.microsoft.com/office/drawing/2014/main" id="{A12204A5-6682-492D-987B-2D475B6CF17C}"/>
              </a:ext>
            </a:extLst>
          </p:cNvPr>
          <p:cNvSpPr>
            <a:spLocks noGrp="1"/>
          </p:cNvSpPr>
          <p:nvPr>
            <p:ph type="pic" sz="quarter" idx="30" hasCustomPrompt="1"/>
          </p:nvPr>
        </p:nvSpPr>
        <p:spPr>
          <a:xfrm rot="1800000">
            <a:off x="8898391" y="426584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3" name="Picture Placeholder 7">
            <a:extLst>
              <a:ext uri="{FF2B5EF4-FFF2-40B4-BE49-F238E27FC236}">
                <a16:creationId xmlns:a16="http://schemas.microsoft.com/office/drawing/2014/main" id="{9BB253D3-4377-4270-8A00-6466F186C347}"/>
              </a:ext>
            </a:extLst>
          </p:cNvPr>
          <p:cNvSpPr>
            <a:spLocks noGrp="1"/>
          </p:cNvSpPr>
          <p:nvPr>
            <p:ph type="pic" sz="quarter" idx="31" hasCustomPrompt="1"/>
          </p:nvPr>
        </p:nvSpPr>
        <p:spPr>
          <a:xfrm rot="1800000">
            <a:off x="10299020" y="1898524"/>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4" name="Picture Placeholder 7">
            <a:extLst>
              <a:ext uri="{FF2B5EF4-FFF2-40B4-BE49-F238E27FC236}">
                <a16:creationId xmlns:a16="http://schemas.microsoft.com/office/drawing/2014/main" id="{C2EF00CF-C1A4-482A-B138-F373D1098E20}"/>
              </a:ext>
            </a:extLst>
          </p:cNvPr>
          <p:cNvSpPr>
            <a:spLocks noGrp="1"/>
          </p:cNvSpPr>
          <p:nvPr>
            <p:ph type="pic" sz="quarter" idx="32" hasCustomPrompt="1"/>
          </p:nvPr>
        </p:nvSpPr>
        <p:spPr>
          <a:xfrm rot="1800000">
            <a:off x="7497762" y="663316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5" name="Picture Placeholder 7">
            <a:extLst>
              <a:ext uri="{FF2B5EF4-FFF2-40B4-BE49-F238E27FC236}">
                <a16:creationId xmlns:a16="http://schemas.microsoft.com/office/drawing/2014/main" id="{7B918AF3-73B8-474F-B068-BB5143E931FC}"/>
              </a:ext>
            </a:extLst>
          </p:cNvPr>
          <p:cNvSpPr>
            <a:spLocks noGrp="1"/>
          </p:cNvSpPr>
          <p:nvPr>
            <p:ph type="pic" sz="quarter" idx="35" hasCustomPrompt="1"/>
          </p:nvPr>
        </p:nvSpPr>
        <p:spPr>
          <a:xfrm rot="1800000">
            <a:off x="11039248" y="5463272"/>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6" name="Picture Placeholder 7">
            <a:extLst>
              <a:ext uri="{FF2B5EF4-FFF2-40B4-BE49-F238E27FC236}">
                <a16:creationId xmlns:a16="http://schemas.microsoft.com/office/drawing/2014/main" id="{53424D2D-32EF-416F-AD15-A14300258436}"/>
              </a:ext>
            </a:extLst>
          </p:cNvPr>
          <p:cNvSpPr>
            <a:spLocks noGrp="1"/>
          </p:cNvSpPr>
          <p:nvPr>
            <p:ph type="pic" sz="quarter" idx="36" hasCustomPrompt="1"/>
          </p:nvPr>
        </p:nvSpPr>
        <p:spPr>
          <a:xfrm rot="1800000">
            <a:off x="12439877" y="309595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7" name="Picture Placeholder 7">
            <a:extLst>
              <a:ext uri="{FF2B5EF4-FFF2-40B4-BE49-F238E27FC236}">
                <a16:creationId xmlns:a16="http://schemas.microsoft.com/office/drawing/2014/main" id="{B99417A4-C103-4D8B-A289-BD9946642546}"/>
              </a:ext>
            </a:extLst>
          </p:cNvPr>
          <p:cNvSpPr>
            <a:spLocks noGrp="1"/>
          </p:cNvSpPr>
          <p:nvPr>
            <p:ph type="pic" sz="quarter" idx="40" hasCustomPrompt="1"/>
          </p:nvPr>
        </p:nvSpPr>
        <p:spPr>
          <a:xfrm rot="1800000">
            <a:off x="9558792" y="-1670861"/>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8" name="Picture Placeholder 7">
            <a:extLst>
              <a:ext uri="{FF2B5EF4-FFF2-40B4-BE49-F238E27FC236}">
                <a16:creationId xmlns:a16="http://schemas.microsoft.com/office/drawing/2014/main" id="{09DE20D0-F694-473C-8E51-D4CF04C810A8}"/>
              </a:ext>
            </a:extLst>
          </p:cNvPr>
          <p:cNvSpPr>
            <a:spLocks noGrp="1"/>
          </p:cNvSpPr>
          <p:nvPr>
            <p:ph type="pic" sz="quarter" idx="41" hasCustomPrompt="1"/>
          </p:nvPr>
        </p:nvSpPr>
        <p:spPr>
          <a:xfrm rot="1800000">
            <a:off x="11699649" y="-508456"/>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9" name="Picture Placeholder 7">
            <a:extLst>
              <a:ext uri="{FF2B5EF4-FFF2-40B4-BE49-F238E27FC236}">
                <a16:creationId xmlns:a16="http://schemas.microsoft.com/office/drawing/2014/main" id="{44BAE2D1-B628-4691-A677-ADB0E964E747}"/>
              </a:ext>
            </a:extLst>
          </p:cNvPr>
          <p:cNvSpPr>
            <a:spLocks noGrp="1"/>
          </p:cNvSpPr>
          <p:nvPr>
            <p:ph type="pic" sz="quarter" idx="42" hasCustomPrompt="1"/>
          </p:nvPr>
        </p:nvSpPr>
        <p:spPr>
          <a:xfrm rot="1800000">
            <a:off x="7400663" y="-2836117"/>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0" name="Picture Placeholder 7">
            <a:extLst>
              <a:ext uri="{FF2B5EF4-FFF2-40B4-BE49-F238E27FC236}">
                <a16:creationId xmlns:a16="http://schemas.microsoft.com/office/drawing/2014/main" id="{B6FB8B2D-7EE5-497D-A5B6-71DE6A30D4F1}"/>
              </a:ext>
            </a:extLst>
          </p:cNvPr>
          <p:cNvSpPr>
            <a:spLocks noGrp="1"/>
          </p:cNvSpPr>
          <p:nvPr>
            <p:ph type="pic" sz="quarter" idx="43" hasCustomPrompt="1"/>
          </p:nvPr>
        </p:nvSpPr>
        <p:spPr>
          <a:xfrm rot="1800000">
            <a:off x="-1788622" y="-1721302"/>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641742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evice Mockup - 5.1">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0D29D6E3-BF9D-44FC-B94A-FE34BFB57C71}"/>
              </a:ext>
            </a:extLst>
          </p:cNvPr>
          <p:cNvSpPr>
            <a:spLocks noGrp="1"/>
          </p:cNvSpPr>
          <p:nvPr>
            <p:ph type="pic" sz="quarter" idx="10" hasCustomPrompt="1"/>
          </p:nvPr>
        </p:nvSpPr>
        <p:spPr>
          <a:xfrm>
            <a:off x="-49549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4" name="Picture Placeholder 5">
            <a:extLst>
              <a:ext uri="{FF2B5EF4-FFF2-40B4-BE49-F238E27FC236}">
                <a16:creationId xmlns:a16="http://schemas.microsoft.com/office/drawing/2014/main" id="{DCA142FF-9DE6-40DB-AD54-ECDEC83E2324}"/>
              </a:ext>
            </a:extLst>
          </p:cNvPr>
          <p:cNvSpPr>
            <a:spLocks noGrp="1"/>
          </p:cNvSpPr>
          <p:nvPr>
            <p:ph type="pic" sz="quarter" idx="11" hasCustomPrompt="1"/>
          </p:nvPr>
        </p:nvSpPr>
        <p:spPr>
          <a:xfrm>
            <a:off x="-2474400"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6" name="Picture Placeholder 5">
            <a:extLst>
              <a:ext uri="{FF2B5EF4-FFF2-40B4-BE49-F238E27FC236}">
                <a16:creationId xmlns:a16="http://schemas.microsoft.com/office/drawing/2014/main" id="{E91330D2-75F1-4855-868C-BFD0C307B826}"/>
              </a:ext>
            </a:extLst>
          </p:cNvPr>
          <p:cNvSpPr>
            <a:spLocks noGrp="1"/>
          </p:cNvSpPr>
          <p:nvPr>
            <p:ph type="pic" sz="quarter" idx="12" hasCustomPrompt="1"/>
          </p:nvPr>
        </p:nvSpPr>
        <p:spPr>
          <a:xfrm>
            <a:off x="24826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99065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vice Mockup - 5.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5E1BC57-A422-442E-9A45-C3B86505EA87}"/>
              </a:ext>
            </a:extLst>
          </p:cNvPr>
          <p:cNvSpPr>
            <a:spLocks noGrp="1"/>
          </p:cNvSpPr>
          <p:nvPr>
            <p:ph type="pic" sz="quarter" idx="10" hasCustomPrompt="1"/>
          </p:nvPr>
        </p:nvSpPr>
        <p:spPr>
          <a:xfrm>
            <a:off x="-49549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7" name="Picture Placeholder 5">
            <a:extLst>
              <a:ext uri="{FF2B5EF4-FFF2-40B4-BE49-F238E27FC236}">
                <a16:creationId xmlns:a16="http://schemas.microsoft.com/office/drawing/2014/main" id="{ABC43775-2615-4373-BF08-E72F4BC0BEB0}"/>
              </a:ext>
            </a:extLst>
          </p:cNvPr>
          <p:cNvSpPr>
            <a:spLocks noGrp="1"/>
          </p:cNvSpPr>
          <p:nvPr>
            <p:ph type="pic" sz="quarter" idx="11" hasCustomPrompt="1"/>
          </p:nvPr>
        </p:nvSpPr>
        <p:spPr>
          <a:xfrm>
            <a:off x="24826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67FDD856-D0CB-4A6C-9C74-7B87BF796E0C}"/>
              </a:ext>
            </a:extLst>
          </p:cNvPr>
          <p:cNvSpPr>
            <a:spLocks noGrp="1"/>
          </p:cNvSpPr>
          <p:nvPr>
            <p:ph type="pic" sz="quarter" idx="12" hasCustomPrompt="1"/>
          </p:nvPr>
        </p:nvSpPr>
        <p:spPr>
          <a:xfrm>
            <a:off x="1278871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327683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evice Mockup - 5.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90D42CE-21D7-46F7-A4E6-43081B64FDC4}"/>
              </a:ext>
            </a:extLst>
          </p:cNvPr>
          <p:cNvSpPr>
            <a:spLocks noGrp="1"/>
          </p:cNvSpPr>
          <p:nvPr>
            <p:ph type="pic" sz="quarter" idx="10" hasCustomPrompt="1"/>
          </p:nvPr>
        </p:nvSpPr>
        <p:spPr>
          <a:xfrm>
            <a:off x="24826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9" name="Picture Placeholder 5">
            <a:extLst>
              <a:ext uri="{FF2B5EF4-FFF2-40B4-BE49-F238E27FC236}">
                <a16:creationId xmlns:a16="http://schemas.microsoft.com/office/drawing/2014/main" id="{8CE3B082-8160-40B0-B3D4-F103A2E6EC92}"/>
              </a:ext>
            </a:extLst>
          </p:cNvPr>
          <p:cNvSpPr>
            <a:spLocks noGrp="1"/>
          </p:cNvSpPr>
          <p:nvPr>
            <p:ph type="pic" sz="quarter" idx="11" hasCustomPrompt="1"/>
          </p:nvPr>
        </p:nvSpPr>
        <p:spPr>
          <a:xfrm>
            <a:off x="12754686"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0955B990-90AC-4D32-9646-D9BAAD64C8A3}"/>
              </a:ext>
            </a:extLst>
          </p:cNvPr>
          <p:cNvSpPr>
            <a:spLocks noGrp="1"/>
          </p:cNvSpPr>
          <p:nvPr>
            <p:ph type="pic" sz="quarter" idx="12" hasCustomPrompt="1"/>
          </p:nvPr>
        </p:nvSpPr>
        <p:spPr>
          <a:xfrm>
            <a:off x="150175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931318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vice Mockup - Page Title 6">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1524000"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9283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6332736"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9" name="Picture Placeholder 5">
            <a:extLst>
              <a:ext uri="{FF2B5EF4-FFF2-40B4-BE49-F238E27FC236}">
                <a16:creationId xmlns:a16="http://schemas.microsoft.com/office/drawing/2014/main" id="{79A91F3C-9111-4296-A6C1-542F2B1DBF36}"/>
              </a:ext>
            </a:extLst>
          </p:cNvPr>
          <p:cNvSpPr>
            <a:spLocks noGrp="1"/>
          </p:cNvSpPr>
          <p:nvPr>
            <p:ph type="pic" sz="quarter" idx="13" hasCustomPrompt="1"/>
          </p:nvPr>
        </p:nvSpPr>
        <p:spPr>
          <a:xfrm>
            <a:off x="8737104"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0666611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evice Mockup - Page Title 7">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8CD1EA07-F28B-4EE2-975A-12EE7F6D65FA}"/>
              </a:ext>
            </a:extLst>
          </p:cNvPr>
          <p:cNvSpPr>
            <a:spLocks noGrp="1"/>
          </p:cNvSpPr>
          <p:nvPr>
            <p:ph type="pic" sz="quarter" idx="12" hasCustomPrompt="1"/>
          </p:nvPr>
        </p:nvSpPr>
        <p:spPr>
          <a:xfrm>
            <a:off x="7821419" y="1990628"/>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92D5C748-ED9B-4E7F-BF0A-6DE00637AEB9}"/>
              </a:ext>
            </a:extLst>
          </p:cNvPr>
          <p:cNvSpPr>
            <a:spLocks noGrp="1"/>
          </p:cNvSpPr>
          <p:nvPr>
            <p:ph type="pic" sz="quarter" idx="13" hasCustomPrompt="1"/>
          </p:nvPr>
        </p:nvSpPr>
        <p:spPr>
          <a:xfrm>
            <a:off x="5488619" y="3463828"/>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3" name="Picture Placeholder 4">
            <a:extLst>
              <a:ext uri="{FF2B5EF4-FFF2-40B4-BE49-F238E27FC236}">
                <a16:creationId xmlns:a16="http://schemas.microsoft.com/office/drawing/2014/main" id="{66F3F48E-458C-42E6-9F48-D59A965C7F44}"/>
              </a:ext>
            </a:extLst>
          </p:cNvPr>
          <p:cNvSpPr>
            <a:spLocks noGrp="1"/>
          </p:cNvSpPr>
          <p:nvPr>
            <p:ph type="pic" sz="quarter" idx="14" hasCustomPrompt="1"/>
          </p:nvPr>
        </p:nvSpPr>
        <p:spPr>
          <a:xfrm>
            <a:off x="3155819" y="4937028"/>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4" name="Picture Placeholder 4">
            <a:extLst>
              <a:ext uri="{FF2B5EF4-FFF2-40B4-BE49-F238E27FC236}">
                <a16:creationId xmlns:a16="http://schemas.microsoft.com/office/drawing/2014/main" id="{D3367E99-B49F-4A00-BF2F-3F240242FAB8}"/>
              </a:ext>
            </a:extLst>
          </p:cNvPr>
          <p:cNvSpPr>
            <a:spLocks noGrp="1"/>
          </p:cNvSpPr>
          <p:nvPr>
            <p:ph type="pic" sz="quarter" idx="15" hasCustomPrompt="1"/>
          </p:nvPr>
        </p:nvSpPr>
        <p:spPr>
          <a:xfrm>
            <a:off x="12367800" y="-890883"/>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5" name="Picture Placeholder 4">
            <a:extLst>
              <a:ext uri="{FF2B5EF4-FFF2-40B4-BE49-F238E27FC236}">
                <a16:creationId xmlns:a16="http://schemas.microsoft.com/office/drawing/2014/main" id="{E5D4C8A0-AEBE-45FA-A01B-97A334E8D45C}"/>
              </a:ext>
            </a:extLst>
          </p:cNvPr>
          <p:cNvSpPr>
            <a:spLocks noGrp="1"/>
          </p:cNvSpPr>
          <p:nvPr>
            <p:ph type="pic" sz="quarter" idx="16" hasCustomPrompt="1"/>
          </p:nvPr>
        </p:nvSpPr>
        <p:spPr>
          <a:xfrm>
            <a:off x="10035000" y="582317"/>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0661736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evice Mockup - Page Title 8">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07631D78-AAE0-4EB5-B1C8-F41FC0A50E9F}"/>
              </a:ext>
            </a:extLst>
          </p:cNvPr>
          <p:cNvSpPr>
            <a:spLocks noGrp="1"/>
          </p:cNvSpPr>
          <p:nvPr>
            <p:ph type="pic" sz="quarter" idx="16" hasCustomPrompt="1"/>
          </p:nvPr>
        </p:nvSpPr>
        <p:spPr>
          <a:xfrm>
            <a:off x="2477735" y="1487624"/>
            <a:ext cx="2276196" cy="5284594"/>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1" name="Picture Placeholder 4">
            <a:extLst>
              <a:ext uri="{FF2B5EF4-FFF2-40B4-BE49-F238E27FC236}">
                <a16:creationId xmlns:a16="http://schemas.microsoft.com/office/drawing/2014/main" id="{6BD782CA-19B8-4FA0-B94A-A3422513A284}"/>
              </a:ext>
            </a:extLst>
          </p:cNvPr>
          <p:cNvSpPr>
            <a:spLocks noGrp="1"/>
          </p:cNvSpPr>
          <p:nvPr>
            <p:ph type="pic" sz="quarter" idx="19" hasCustomPrompt="1"/>
          </p:nvPr>
        </p:nvSpPr>
        <p:spPr>
          <a:xfrm>
            <a:off x="2477735" y="815094"/>
            <a:ext cx="2276196" cy="5284594"/>
          </a:xfrm>
          <a:prstGeom prst="roundRect">
            <a:avLst>
              <a:gd name="adj" fmla="val 14489"/>
            </a:avLst>
          </a:prstGeom>
          <a:pattFill prst="wdDnDiag">
            <a:fgClr>
              <a:schemeClr val="tx1">
                <a:lumMod val="25000"/>
                <a:lumOff val="75000"/>
              </a:schemeClr>
            </a:fgClr>
            <a:bgClr>
              <a:schemeClr val="bg1"/>
            </a:bgClr>
          </a:pattFill>
          <a:effectLst>
            <a:outerShdw blurRad="368300" dist="101600" dir="8520000" sx="102000" sy="102000" algn="ctr" rotWithShape="0">
              <a:prstClr val="black">
                <a:alpha val="30000"/>
              </a:prstClr>
            </a:outerShdw>
          </a:effectLst>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9416638E-A45F-48FC-BB3B-3FF1FA548F58}"/>
              </a:ext>
            </a:extLst>
          </p:cNvPr>
          <p:cNvSpPr>
            <a:spLocks noGrp="1"/>
          </p:cNvSpPr>
          <p:nvPr>
            <p:ph type="pic" sz="quarter" idx="20" hasCustomPrompt="1"/>
          </p:nvPr>
        </p:nvSpPr>
        <p:spPr>
          <a:xfrm>
            <a:off x="2477735" y="142564"/>
            <a:ext cx="2276196" cy="5284594"/>
          </a:xfrm>
          <a:prstGeom prst="roundRect">
            <a:avLst>
              <a:gd name="adj" fmla="val 14489"/>
            </a:avLst>
          </a:prstGeom>
          <a:pattFill prst="wdDnDiag">
            <a:fgClr>
              <a:schemeClr val="tx1">
                <a:lumMod val="25000"/>
                <a:lumOff val="75000"/>
              </a:schemeClr>
            </a:fgClr>
            <a:bgClr>
              <a:schemeClr val="bg1"/>
            </a:bgClr>
          </a:pattFill>
          <a:effectLst>
            <a:outerShdw blurRad="368300" dist="101600" dir="8520000" sx="102000" sy="102000" algn="ctr" rotWithShape="0">
              <a:prstClr val="black">
                <a:alpha val="30000"/>
              </a:prstClr>
            </a:outerShdw>
          </a:effectLst>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Tree>
    <p:extLst>
      <p:ext uri="{BB962C8B-B14F-4D97-AF65-F5344CB8AC3E}">
        <p14:creationId xmlns:p14="http://schemas.microsoft.com/office/powerpoint/2010/main" val="32589114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evice Mockup - Page Title 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4C2440-9867-45A5-A7B9-82F1D3CF53BB}"/>
              </a:ext>
            </a:extLst>
          </p:cNvPr>
          <p:cNvSpPr>
            <a:spLocks noGrp="1"/>
          </p:cNvSpPr>
          <p:nvPr>
            <p:ph type="pic" sz="quarter" idx="10" hasCustomPrompt="1"/>
          </p:nvPr>
        </p:nvSpPr>
        <p:spPr>
          <a:xfrm>
            <a:off x="791899" y="2036890"/>
            <a:ext cx="4243087" cy="5718148"/>
          </a:xfrm>
          <a:prstGeom prst="rect">
            <a:avLst/>
          </a:prstGeom>
          <a:pattFill prst="wdDnDiag">
            <a:fgClr>
              <a:schemeClr val="tx1">
                <a:lumMod val="25000"/>
                <a:lumOff val="75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0017487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evice Mockup - Page Title 9.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4">
            <a:extLst>
              <a:ext uri="{FF2B5EF4-FFF2-40B4-BE49-F238E27FC236}">
                <a16:creationId xmlns:a16="http://schemas.microsoft.com/office/drawing/2014/main" id="{958B12F0-DFC4-448A-9151-2B66E71E1926}"/>
              </a:ext>
            </a:extLst>
          </p:cNvPr>
          <p:cNvSpPr>
            <a:spLocks noGrp="1"/>
          </p:cNvSpPr>
          <p:nvPr>
            <p:ph type="pic" sz="quarter" idx="10" hasCustomPrompt="1"/>
          </p:nvPr>
        </p:nvSpPr>
        <p:spPr>
          <a:xfrm rot="1800000">
            <a:off x="7131560" y="545639"/>
            <a:ext cx="5189913" cy="6668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5842374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evice Mockup - Page Title 9.2">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958B12F0-DFC4-448A-9151-2B66E71E1926}"/>
              </a:ext>
            </a:extLst>
          </p:cNvPr>
          <p:cNvSpPr>
            <a:spLocks noGrp="1"/>
          </p:cNvSpPr>
          <p:nvPr>
            <p:ph type="pic" sz="quarter" idx="10" hasCustomPrompt="1"/>
          </p:nvPr>
        </p:nvSpPr>
        <p:spPr>
          <a:xfrm>
            <a:off x="4032431" y="2306320"/>
            <a:ext cx="4126050" cy="3057538"/>
          </a:xfrm>
          <a:prstGeom prst="rect">
            <a:avLst/>
          </a:prstGeom>
          <a:pattFill prst="wdDnDiag">
            <a:fgClr>
              <a:schemeClr val="tx1">
                <a:lumMod val="25000"/>
                <a:lumOff val="75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4377373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evice Mockup - Page Title 10">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6424573" y="1937794"/>
            <a:ext cx="4928400" cy="27828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3204689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Sub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2002970"/>
            <a:ext cx="11125200" cy="2895601"/>
          </a:xfrm>
          <a:prstGeom prst="rect">
            <a:avLst/>
          </a:prstGeom>
          <a:pattFill prst="wdDnDiag">
            <a:fgClr>
              <a:schemeClr val="tx1">
                <a:lumMod val="25000"/>
                <a:lumOff val="75000"/>
              </a:schemeClr>
            </a:fgClr>
            <a:bgClr>
              <a:schemeClr val="bg1"/>
            </a:bgClr>
          </a:pattFill>
        </p:spPr>
        <p:txBody>
          <a:bodyPr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35827698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evice Mockup - 10.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70F20B31-E928-4527-A463-5E89188AFBED}"/>
              </a:ext>
            </a:extLst>
          </p:cNvPr>
          <p:cNvSpPr>
            <a:spLocks noGrp="1"/>
          </p:cNvSpPr>
          <p:nvPr>
            <p:ph type="pic" sz="quarter" idx="11" hasCustomPrompt="1"/>
          </p:nvPr>
        </p:nvSpPr>
        <p:spPr>
          <a:xfrm>
            <a:off x="2137635" y="3180136"/>
            <a:ext cx="7954368" cy="44914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32618499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evice Mockup - Page Title 1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361440" y="2264311"/>
            <a:ext cx="4653279" cy="306004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2325866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evice Mockup - Page Title 12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524000"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877198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evice Mockup - Page Title 1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312350"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10" name="Picture Placeholder 4">
            <a:extLst>
              <a:ext uri="{FF2B5EF4-FFF2-40B4-BE49-F238E27FC236}">
                <a16:creationId xmlns:a16="http://schemas.microsoft.com/office/drawing/2014/main" id="{CBD1EE7E-E7B4-4CEE-9767-31BC297DDAEE}"/>
              </a:ext>
            </a:extLst>
          </p:cNvPr>
          <p:cNvSpPr>
            <a:spLocks noGrp="1"/>
          </p:cNvSpPr>
          <p:nvPr>
            <p:ph type="pic" sz="quarter" idx="11" hasCustomPrompt="1"/>
          </p:nvPr>
        </p:nvSpPr>
        <p:spPr>
          <a:xfrm>
            <a:off x="3885533"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11" name="Picture Placeholder 4">
            <a:extLst>
              <a:ext uri="{FF2B5EF4-FFF2-40B4-BE49-F238E27FC236}">
                <a16:creationId xmlns:a16="http://schemas.microsoft.com/office/drawing/2014/main" id="{F16F9E1D-04FC-4B5F-9BF8-E774DF885BD5}"/>
              </a:ext>
            </a:extLst>
          </p:cNvPr>
          <p:cNvSpPr>
            <a:spLocks noGrp="1"/>
          </p:cNvSpPr>
          <p:nvPr>
            <p:ph type="pic" sz="quarter" idx="12" hasCustomPrompt="1"/>
          </p:nvPr>
        </p:nvSpPr>
        <p:spPr>
          <a:xfrm>
            <a:off x="6458716"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E3BB0BE5-7BD6-4163-BB00-6E829D56C2CE}"/>
              </a:ext>
            </a:extLst>
          </p:cNvPr>
          <p:cNvSpPr>
            <a:spLocks noGrp="1"/>
          </p:cNvSpPr>
          <p:nvPr>
            <p:ph type="pic" sz="quarter" idx="13" hasCustomPrompt="1"/>
          </p:nvPr>
        </p:nvSpPr>
        <p:spPr>
          <a:xfrm>
            <a:off x="9031899"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5342830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evice Mockup - Page Title 15">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2933033" y="1952625"/>
            <a:ext cx="6334792" cy="295275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8551583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evice Mockup - Page Title 1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2031333" y="1831452"/>
            <a:ext cx="2557716" cy="5521848"/>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13" name="Picture Placeholder 4">
            <a:extLst>
              <a:ext uri="{FF2B5EF4-FFF2-40B4-BE49-F238E27FC236}">
                <a16:creationId xmlns:a16="http://schemas.microsoft.com/office/drawing/2014/main" id="{871859FF-4745-4B4E-B23E-22791E900464}"/>
              </a:ext>
            </a:extLst>
          </p:cNvPr>
          <p:cNvSpPr>
            <a:spLocks noGrp="1"/>
          </p:cNvSpPr>
          <p:nvPr>
            <p:ph type="pic" sz="quarter" idx="11" hasCustomPrompt="1"/>
          </p:nvPr>
        </p:nvSpPr>
        <p:spPr>
          <a:xfrm>
            <a:off x="7644054" y="1831452"/>
            <a:ext cx="2557716" cy="5521848"/>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9881019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evice Mockup - Page Title 17">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015332" y="1886993"/>
            <a:ext cx="3937667" cy="8501021"/>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028466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evice Mockup - Page Title 18">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3428332" y="919504"/>
            <a:ext cx="5347368" cy="33984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15963050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evice Mockup - Page Title 1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842168" y="1591190"/>
            <a:ext cx="6363368" cy="404421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2074144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evice Mockup - Page Title 20">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3568032" y="2276990"/>
            <a:ext cx="5029868" cy="319671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6" name="Title 1">
            <a:extLst>
              <a:ext uri="{FF2B5EF4-FFF2-40B4-BE49-F238E27FC236}">
                <a16:creationId xmlns:a16="http://schemas.microsoft.com/office/drawing/2014/main" id="{82E17C15-FFFF-44DC-A4EF-80C163813D27}"/>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7" name="Subtitle 2">
            <a:extLst>
              <a:ext uri="{FF2B5EF4-FFF2-40B4-BE49-F238E27FC236}">
                <a16:creationId xmlns:a16="http://schemas.microsoft.com/office/drawing/2014/main" id="{4665E4DE-2F35-4EAF-9BCE-E8152CFBF5AF}"/>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123104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Righ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6096000" y="0"/>
            <a:ext cx="60960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33360568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evice Mockup - Page Title 2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320134" y="2035019"/>
            <a:ext cx="3899566" cy="2478352"/>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6" name="Title 1">
            <a:extLst>
              <a:ext uri="{FF2B5EF4-FFF2-40B4-BE49-F238E27FC236}">
                <a16:creationId xmlns:a16="http://schemas.microsoft.com/office/drawing/2014/main" id="{82E17C15-FFFF-44DC-A4EF-80C163813D27}"/>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7" name="Subtitle 2">
            <a:extLst>
              <a:ext uri="{FF2B5EF4-FFF2-40B4-BE49-F238E27FC236}">
                <a16:creationId xmlns:a16="http://schemas.microsoft.com/office/drawing/2014/main" id="{4665E4DE-2F35-4EAF-9BCE-E8152CFBF5AF}"/>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0" name="Picture Placeholder 4">
            <a:extLst>
              <a:ext uri="{FF2B5EF4-FFF2-40B4-BE49-F238E27FC236}">
                <a16:creationId xmlns:a16="http://schemas.microsoft.com/office/drawing/2014/main" id="{F5C40E58-FFE4-4E62-90CB-83D9EA220E1F}"/>
              </a:ext>
            </a:extLst>
          </p:cNvPr>
          <p:cNvSpPr>
            <a:spLocks noGrp="1"/>
          </p:cNvSpPr>
          <p:nvPr>
            <p:ph type="pic" sz="quarter" idx="11" hasCustomPrompt="1"/>
          </p:nvPr>
        </p:nvSpPr>
        <p:spPr>
          <a:xfrm>
            <a:off x="6972300" y="2035019"/>
            <a:ext cx="3899566" cy="2478352"/>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19643663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evice Mockup - Page Title 22">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F5C40E58-FFE4-4E62-90CB-83D9EA220E1F}"/>
              </a:ext>
            </a:extLst>
          </p:cNvPr>
          <p:cNvSpPr>
            <a:spLocks noGrp="1"/>
          </p:cNvSpPr>
          <p:nvPr>
            <p:ph type="pic" sz="quarter" idx="11" hasCustomPrompt="1"/>
          </p:nvPr>
        </p:nvSpPr>
        <p:spPr>
          <a:xfrm>
            <a:off x="5867399" y="2073118"/>
            <a:ext cx="5410597" cy="3438681"/>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6" name="Title 1">
            <a:extLst>
              <a:ext uri="{FF2B5EF4-FFF2-40B4-BE49-F238E27FC236}">
                <a16:creationId xmlns:a16="http://schemas.microsoft.com/office/drawing/2014/main" id="{82E17C15-FFFF-44DC-A4EF-80C163813D27}"/>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7" name="Subtitle 2">
            <a:extLst>
              <a:ext uri="{FF2B5EF4-FFF2-40B4-BE49-F238E27FC236}">
                <a16:creationId xmlns:a16="http://schemas.microsoft.com/office/drawing/2014/main" id="{4665E4DE-2F35-4EAF-9BCE-E8152CFBF5AF}"/>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9929466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Watch Mockup">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5" name="Picture Placeholder 24">
            <a:extLst>
              <a:ext uri="{FF2B5EF4-FFF2-40B4-BE49-F238E27FC236}">
                <a16:creationId xmlns:a16="http://schemas.microsoft.com/office/drawing/2014/main" id="{BDAC8895-349F-4412-ADA2-C933204DF6BC}"/>
              </a:ext>
            </a:extLst>
          </p:cNvPr>
          <p:cNvSpPr>
            <a:spLocks noGrp="1"/>
          </p:cNvSpPr>
          <p:nvPr>
            <p:ph type="pic" sz="quarter" idx="10" hasCustomPrompt="1"/>
          </p:nvPr>
        </p:nvSpPr>
        <p:spPr>
          <a:xfrm>
            <a:off x="1029677"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6" name="Picture Placeholder 25">
            <a:extLst>
              <a:ext uri="{FF2B5EF4-FFF2-40B4-BE49-F238E27FC236}">
                <a16:creationId xmlns:a16="http://schemas.microsoft.com/office/drawing/2014/main" id="{E1A3559F-4A5C-4B81-9640-31BF6C96A65A}"/>
              </a:ext>
            </a:extLst>
          </p:cNvPr>
          <p:cNvSpPr>
            <a:spLocks noGrp="1"/>
          </p:cNvSpPr>
          <p:nvPr>
            <p:ph type="pic" sz="quarter" idx="11" hasCustomPrompt="1"/>
          </p:nvPr>
        </p:nvSpPr>
        <p:spPr>
          <a:xfrm>
            <a:off x="3827671"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7" name="Picture Placeholder 26">
            <a:extLst>
              <a:ext uri="{FF2B5EF4-FFF2-40B4-BE49-F238E27FC236}">
                <a16:creationId xmlns:a16="http://schemas.microsoft.com/office/drawing/2014/main" id="{2D174C91-5F33-4165-ABC0-CAD0B821C4B2}"/>
              </a:ext>
            </a:extLst>
          </p:cNvPr>
          <p:cNvSpPr>
            <a:spLocks noGrp="1"/>
          </p:cNvSpPr>
          <p:nvPr>
            <p:ph type="pic" sz="quarter" idx="12" hasCustomPrompt="1"/>
          </p:nvPr>
        </p:nvSpPr>
        <p:spPr>
          <a:xfrm>
            <a:off x="6642598"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8" name="Picture Placeholder 27">
            <a:extLst>
              <a:ext uri="{FF2B5EF4-FFF2-40B4-BE49-F238E27FC236}">
                <a16:creationId xmlns:a16="http://schemas.microsoft.com/office/drawing/2014/main" id="{A98CE558-3705-4DBE-9F12-DD9DA37DEC72}"/>
              </a:ext>
            </a:extLst>
          </p:cNvPr>
          <p:cNvSpPr>
            <a:spLocks noGrp="1"/>
          </p:cNvSpPr>
          <p:nvPr>
            <p:ph type="pic" sz="quarter" idx="13" hasCustomPrompt="1"/>
          </p:nvPr>
        </p:nvSpPr>
        <p:spPr>
          <a:xfrm>
            <a:off x="9457525"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33988029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evice Mockup - Page Title 1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180618" y="1741506"/>
            <a:ext cx="6887998" cy="38769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77320908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evice Mockup with Backgrou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0" y="0"/>
            <a:ext cx="12192000" cy="486228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7" name="Picture Placeholder 4">
            <a:extLst>
              <a:ext uri="{FF2B5EF4-FFF2-40B4-BE49-F238E27FC236}">
                <a16:creationId xmlns:a16="http://schemas.microsoft.com/office/drawing/2014/main" id="{C0AA56A4-EDF3-45D7-9140-3F3A0D39A89E}"/>
              </a:ext>
            </a:extLst>
          </p:cNvPr>
          <p:cNvSpPr>
            <a:spLocks noGrp="1"/>
          </p:cNvSpPr>
          <p:nvPr>
            <p:ph type="pic" sz="quarter" idx="11" hasCustomPrompt="1"/>
          </p:nvPr>
        </p:nvSpPr>
        <p:spPr>
          <a:xfrm>
            <a:off x="2085976" y="1228725"/>
            <a:ext cx="2286000" cy="4848225"/>
          </a:xfrm>
          <a:prstGeom prst="roundRect">
            <a:avLst>
              <a:gd name="adj" fmla="val 7500"/>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1063134041"/>
      </p:ext>
    </p:extLst>
  </p:cSld>
  <p:clrMapOvr>
    <a:masterClrMapping/>
  </p:clrMapOvr>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evice Mockup with Backgroud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0" y="0"/>
            <a:ext cx="12192000" cy="486228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4" name="Picture Placeholder 4">
            <a:extLst>
              <a:ext uri="{FF2B5EF4-FFF2-40B4-BE49-F238E27FC236}">
                <a16:creationId xmlns:a16="http://schemas.microsoft.com/office/drawing/2014/main" id="{04DF346F-6402-4A4D-9E35-443858EE99A3}"/>
              </a:ext>
            </a:extLst>
          </p:cNvPr>
          <p:cNvSpPr>
            <a:spLocks noGrp="1"/>
          </p:cNvSpPr>
          <p:nvPr>
            <p:ph type="pic" sz="quarter" idx="11" hasCustomPrompt="1"/>
          </p:nvPr>
        </p:nvSpPr>
        <p:spPr>
          <a:xfrm>
            <a:off x="-1143000" y="1384300"/>
            <a:ext cx="6400800" cy="40513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3958212797"/>
      </p:ext>
    </p:extLst>
  </p:cSld>
  <p:clrMapOvr>
    <a:masterClrMapping/>
  </p:clrMapOvr>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evice Mockup with Backgroud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0" y="0"/>
            <a:ext cx="90043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7" name="Picture Placeholder 4">
            <a:extLst>
              <a:ext uri="{FF2B5EF4-FFF2-40B4-BE49-F238E27FC236}">
                <a16:creationId xmlns:a16="http://schemas.microsoft.com/office/drawing/2014/main" id="{C0AA56A4-EDF3-45D7-9140-3F3A0D39A89E}"/>
              </a:ext>
            </a:extLst>
          </p:cNvPr>
          <p:cNvSpPr>
            <a:spLocks noGrp="1"/>
          </p:cNvSpPr>
          <p:nvPr>
            <p:ph type="pic" sz="quarter" idx="11" hasCustomPrompt="1"/>
          </p:nvPr>
        </p:nvSpPr>
        <p:spPr>
          <a:xfrm>
            <a:off x="7861300" y="1004887"/>
            <a:ext cx="2286000" cy="4848225"/>
          </a:xfrm>
          <a:prstGeom prst="roundRect">
            <a:avLst>
              <a:gd name="adj" fmla="val 7500"/>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2982277027"/>
      </p:ext>
    </p:extLst>
  </p:cSld>
  <p:clrMapOvr>
    <a:masterClrMapping/>
  </p:clrMapOvr>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Device Mockup with Backgroud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0" y="0"/>
            <a:ext cx="90043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4" name="Picture Placeholder 4">
            <a:extLst>
              <a:ext uri="{FF2B5EF4-FFF2-40B4-BE49-F238E27FC236}">
                <a16:creationId xmlns:a16="http://schemas.microsoft.com/office/drawing/2014/main" id="{0A9F23D8-7EBB-4DD0-915F-71A388D65FCB}"/>
              </a:ext>
            </a:extLst>
          </p:cNvPr>
          <p:cNvSpPr>
            <a:spLocks noGrp="1"/>
          </p:cNvSpPr>
          <p:nvPr>
            <p:ph type="pic" sz="quarter" idx="11" hasCustomPrompt="1"/>
          </p:nvPr>
        </p:nvSpPr>
        <p:spPr>
          <a:xfrm>
            <a:off x="6683102" y="1779580"/>
            <a:ext cx="4626637" cy="2928368"/>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4033707915"/>
      </p:ext>
    </p:extLst>
  </p:cSld>
  <p:clrMapOvr>
    <a:masterClrMapping/>
  </p:clrMapOvr>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evice Mockup - Page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5554685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Gantt Chart -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E9CAA70-475F-4852-9832-842B7F6A1A18}"/>
              </a:ext>
            </a:extLst>
          </p:cNvPr>
          <p:cNvSpPr>
            <a:spLocks noGrp="1"/>
          </p:cNvSpPr>
          <p:nvPr>
            <p:ph type="pic" sz="quarter" idx="10" hasCustomPrompt="1"/>
          </p:nvPr>
        </p:nvSpPr>
        <p:spPr>
          <a:xfrm>
            <a:off x="364984" y="2564785"/>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18" name="Picture Placeholder 16">
            <a:extLst>
              <a:ext uri="{FF2B5EF4-FFF2-40B4-BE49-F238E27FC236}">
                <a16:creationId xmlns:a16="http://schemas.microsoft.com/office/drawing/2014/main" id="{5CFD7B86-D2C3-4737-8CDD-1C0EB569FCD7}"/>
              </a:ext>
            </a:extLst>
          </p:cNvPr>
          <p:cNvSpPr>
            <a:spLocks noGrp="1"/>
          </p:cNvSpPr>
          <p:nvPr>
            <p:ph type="pic" sz="quarter" idx="11" hasCustomPrompt="1"/>
          </p:nvPr>
        </p:nvSpPr>
        <p:spPr>
          <a:xfrm>
            <a:off x="364984" y="3182879"/>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19" name="Picture Placeholder 16">
            <a:extLst>
              <a:ext uri="{FF2B5EF4-FFF2-40B4-BE49-F238E27FC236}">
                <a16:creationId xmlns:a16="http://schemas.microsoft.com/office/drawing/2014/main" id="{042AF60C-CF1E-40A9-8D3D-BCBF81728CE6}"/>
              </a:ext>
            </a:extLst>
          </p:cNvPr>
          <p:cNvSpPr>
            <a:spLocks noGrp="1"/>
          </p:cNvSpPr>
          <p:nvPr>
            <p:ph type="pic" sz="quarter" idx="12" hasCustomPrompt="1"/>
          </p:nvPr>
        </p:nvSpPr>
        <p:spPr>
          <a:xfrm>
            <a:off x="363707" y="3819583"/>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20" name="Picture Placeholder 16">
            <a:extLst>
              <a:ext uri="{FF2B5EF4-FFF2-40B4-BE49-F238E27FC236}">
                <a16:creationId xmlns:a16="http://schemas.microsoft.com/office/drawing/2014/main" id="{5FB262FE-4934-444B-B452-00C7428688F5}"/>
              </a:ext>
            </a:extLst>
          </p:cNvPr>
          <p:cNvSpPr>
            <a:spLocks noGrp="1"/>
          </p:cNvSpPr>
          <p:nvPr>
            <p:ph type="pic" sz="quarter" idx="13" hasCustomPrompt="1"/>
          </p:nvPr>
        </p:nvSpPr>
        <p:spPr>
          <a:xfrm>
            <a:off x="363707" y="4437677"/>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21" name="Picture Placeholder 16">
            <a:extLst>
              <a:ext uri="{FF2B5EF4-FFF2-40B4-BE49-F238E27FC236}">
                <a16:creationId xmlns:a16="http://schemas.microsoft.com/office/drawing/2014/main" id="{834D1F36-D1A2-447C-A696-225A8C9F5A7A}"/>
              </a:ext>
            </a:extLst>
          </p:cNvPr>
          <p:cNvSpPr>
            <a:spLocks noGrp="1"/>
          </p:cNvSpPr>
          <p:nvPr>
            <p:ph type="pic" sz="quarter" idx="14" hasCustomPrompt="1"/>
          </p:nvPr>
        </p:nvSpPr>
        <p:spPr>
          <a:xfrm>
            <a:off x="362430" y="5074381"/>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22" name="Picture Placeholder 16">
            <a:extLst>
              <a:ext uri="{FF2B5EF4-FFF2-40B4-BE49-F238E27FC236}">
                <a16:creationId xmlns:a16="http://schemas.microsoft.com/office/drawing/2014/main" id="{F5BD4EF0-8E44-4D39-8700-E34507910126}"/>
              </a:ext>
            </a:extLst>
          </p:cNvPr>
          <p:cNvSpPr>
            <a:spLocks noGrp="1"/>
          </p:cNvSpPr>
          <p:nvPr>
            <p:ph type="pic" sz="quarter" idx="15" hasCustomPrompt="1"/>
          </p:nvPr>
        </p:nvSpPr>
        <p:spPr>
          <a:xfrm>
            <a:off x="362430" y="5692475"/>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197016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Lef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6096000" cy="6858000"/>
          </a:xfrm>
          <a:prstGeom prst="rect">
            <a:avLst/>
          </a:prstGeom>
          <a:pattFill prst="wdDnDiag">
            <a:fgClr>
              <a:schemeClr val="bg1">
                <a:lumMod val="8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46914848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Gantt Chart - Image 2">
    <p:spTree>
      <p:nvGrpSpPr>
        <p:cNvPr id="1" name=""/>
        <p:cNvGrpSpPr/>
        <p:nvPr/>
      </p:nvGrpSpPr>
      <p:grpSpPr>
        <a:xfrm>
          <a:off x="0" y="0"/>
          <a:ext cx="0" cy="0"/>
          <a:chOff x="0" y="0"/>
          <a:chExt cx="0" cy="0"/>
        </a:xfrm>
      </p:grpSpPr>
      <p:sp>
        <p:nvSpPr>
          <p:cNvPr id="27" name="Picture Placeholder 16">
            <a:extLst>
              <a:ext uri="{FF2B5EF4-FFF2-40B4-BE49-F238E27FC236}">
                <a16:creationId xmlns:a16="http://schemas.microsoft.com/office/drawing/2014/main" id="{80655835-718E-45C2-8118-17DAB95011E0}"/>
              </a:ext>
            </a:extLst>
          </p:cNvPr>
          <p:cNvSpPr>
            <a:spLocks noGrp="1"/>
          </p:cNvSpPr>
          <p:nvPr>
            <p:ph type="pic" sz="quarter" idx="10" hasCustomPrompt="1"/>
          </p:nvPr>
        </p:nvSpPr>
        <p:spPr>
          <a:xfrm>
            <a:off x="1037080" y="2659037"/>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28" name="Picture Placeholder 16">
            <a:extLst>
              <a:ext uri="{FF2B5EF4-FFF2-40B4-BE49-F238E27FC236}">
                <a16:creationId xmlns:a16="http://schemas.microsoft.com/office/drawing/2014/main" id="{219F13BC-EE52-4722-B4E1-E89554DB1043}"/>
              </a:ext>
            </a:extLst>
          </p:cNvPr>
          <p:cNvSpPr>
            <a:spLocks noGrp="1"/>
          </p:cNvSpPr>
          <p:nvPr>
            <p:ph type="pic" sz="quarter" idx="16" hasCustomPrompt="1"/>
          </p:nvPr>
        </p:nvSpPr>
        <p:spPr>
          <a:xfrm>
            <a:off x="1028788" y="3294527"/>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29" name="Picture Placeholder 16">
            <a:extLst>
              <a:ext uri="{FF2B5EF4-FFF2-40B4-BE49-F238E27FC236}">
                <a16:creationId xmlns:a16="http://schemas.microsoft.com/office/drawing/2014/main" id="{07D1E21B-3D6E-4689-B332-96A15BF63FFD}"/>
              </a:ext>
            </a:extLst>
          </p:cNvPr>
          <p:cNvSpPr>
            <a:spLocks noGrp="1"/>
          </p:cNvSpPr>
          <p:nvPr>
            <p:ph type="pic" sz="quarter" idx="17" hasCustomPrompt="1"/>
          </p:nvPr>
        </p:nvSpPr>
        <p:spPr>
          <a:xfrm>
            <a:off x="2557014" y="3980798"/>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0" name="Picture Placeholder 16">
            <a:extLst>
              <a:ext uri="{FF2B5EF4-FFF2-40B4-BE49-F238E27FC236}">
                <a16:creationId xmlns:a16="http://schemas.microsoft.com/office/drawing/2014/main" id="{9E0A6D63-1689-45D1-B9D4-902BE8A3CF05}"/>
              </a:ext>
            </a:extLst>
          </p:cNvPr>
          <p:cNvSpPr>
            <a:spLocks noGrp="1"/>
          </p:cNvSpPr>
          <p:nvPr>
            <p:ph type="pic" sz="quarter" idx="18" hasCustomPrompt="1"/>
          </p:nvPr>
        </p:nvSpPr>
        <p:spPr>
          <a:xfrm>
            <a:off x="4022427" y="4616617"/>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1" name="Picture Placeholder 16">
            <a:extLst>
              <a:ext uri="{FF2B5EF4-FFF2-40B4-BE49-F238E27FC236}">
                <a16:creationId xmlns:a16="http://schemas.microsoft.com/office/drawing/2014/main" id="{4A32DFA3-9DE7-4302-8E4C-7D3FD1850188}"/>
              </a:ext>
            </a:extLst>
          </p:cNvPr>
          <p:cNvSpPr>
            <a:spLocks noGrp="1"/>
          </p:cNvSpPr>
          <p:nvPr>
            <p:ph type="pic" sz="quarter" idx="19" hasCustomPrompt="1"/>
          </p:nvPr>
        </p:nvSpPr>
        <p:spPr>
          <a:xfrm>
            <a:off x="2557014" y="5265712"/>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2" name="Picture Placeholder 16">
            <a:extLst>
              <a:ext uri="{FF2B5EF4-FFF2-40B4-BE49-F238E27FC236}">
                <a16:creationId xmlns:a16="http://schemas.microsoft.com/office/drawing/2014/main" id="{B11257A7-82E3-431F-BFD0-AB7EE11FA626}"/>
              </a:ext>
            </a:extLst>
          </p:cNvPr>
          <p:cNvSpPr>
            <a:spLocks noGrp="1"/>
          </p:cNvSpPr>
          <p:nvPr>
            <p:ph type="pic" sz="quarter" idx="20" hasCustomPrompt="1"/>
          </p:nvPr>
        </p:nvSpPr>
        <p:spPr>
          <a:xfrm>
            <a:off x="4052446" y="5901841"/>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3" name="Picture Placeholder 16">
            <a:extLst>
              <a:ext uri="{FF2B5EF4-FFF2-40B4-BE49-F238E27FC236}">
                <a16:creationId xmlns:a16="http://schemas.microsoft.com/office/drawing/2014/main" id="{01113949-4675-469F-BAF8-BEF3EA355F93}"/>
              </a:ext>
            </a:extLst>
          </p:cNvPr>
          <p:cNvSpPr>
            <a:spLocks noGrp="1"/>
          </p:cNvSpPr>
          <p:nvPr>
            <p:ph type="pic" sz="quarter" idx="21" hasCustomPrompt="1"/>
          </p:nvPr>
        </p:nvSpPr>
        <p:spPr>
          <a:xfrm>
            <a:off x="7139776" y="2633578"/>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4" name="Picture Placeholder 16">
            <a:extLst>
              <a:ext uri="{FF2B5EF4-FFF2-40B4-BE49-F238E27FC236}">
                <a16:creationId xmlns:a16="http://schemas.microsoft.com/office/drawing/2014/main" id="{BDC82B4A-B69B-4D78-BF33-5F81B2707952}"/>
              </a:ext>
            </a:extLst>
          </p:cNvPr>
          <p:cNvSpPr>
            <a:spLocks noGrp="1"/>
          </p:cNvSpPr>
          <p:nvPr>
            <p:ph type="pic" sz="quarter" idx="22" hasCustomPrompt="1"/>
          </p:nvPr>
        </p:nvSpPr>
        <p:spPr>
          <a:xfrm>
            <a:off x="7732746" y="5923826"/>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50622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losing - Image right Small">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85F1E1-418A-4F38-BDF5-3FFD16E0C3DD}"/>
              </a:ext>
            </a:extLst>
          </p:cNvPr>
          <p:cNvSpPr>
            <a:spLocks noGrp="1"/>
          </p:cNvSpPr>
          <p:nvPr>
            <p:ph type="pic" sz="quarter" idx="10" hasCustomPrompt="1"/>
          </p:nvPr>
        </p:nvSpPr>
        <p:spPr>
          <a:xfrm>
            <a:off x="8124000" y="0"/>
            <a:ext cx="4068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5471322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losing - Image right Bi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EA001B6B-61E7-449B-995B-5BB71D1D3412}"/>
              </a:ext>
            </a:extLst>
          </p:cNvPr>
          <p:cNvSpPr>
            <a:spLocks noGrp="1"/>
          </p:cNvSpPr>
          <p:nvPr>
            <p:ph type="pic" sz="quarter" idx="11" hasCustomPrompt="1"/>
          </p:nvPr>
        </p:nvSpPr>
        <p:spPr>
          <a:xfrm>
            <a:off x="4068000" y="0"/>
            <a:ext cx="8124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63489561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losing - Landscape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12192000" cy="4572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1850780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losing - Landscape Image 2">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332508" y="290945"/>
            <a:ext cx="11521441" cy="4297679"/>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98148179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losing - Landscape Image 3">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332508" y="290945"/>
            <a:ext cx="11521441" cy="5303520"/>
          </a:xfrm>
          <a:prstGeom prst="roundRect">
            <a:avLst>
              <a:gd name="adj" fmla="val 2741"/>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3174170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losing - Landscape Image 4">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8978899" cy="6858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79815242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losing - Image right Small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85F1E1-418A-4F38-BDF5-3FFD16E0C3DD}"/>
              </a:ext>
            </a:extLst>
          </p:cNvPr>
          <p:cNvSpPr>
            <a:spLocks noGrp="1"/>
          </p:cNvSpPr>
          <p:nvPr>
            <p:ph type="pic" sz="quarter" idx="10" hasCustomPrompt="1"/>
          </p:nvPr>
        </p:nvSpPr>
        <p:spPr>
          <a:xfrm>
            <a:off x="7057200" y="609600"/>
            <a:ext cx="4664900" cy="56515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2801712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rvice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1170850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rvice Image 2">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929951" y="1017725"/>
            <a:ext cx="10332098" cy="2339835"/>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668278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Center Over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12192000" cy="6858000"/>
          </a:xfrm>
          <a:prstGeom prst="rect">
            <a:avLst/>
          </a:prstGeom>
          <a:pattFill prst="wdDnDiag">
            <a:fgClr>
              <a:schemeClr val="bg1">
                <a:lumMod val="85000"/>
              </a:schemeClr>
            </a:fgClr>
            <a:bgClr>
              <a:schemeClr val="bg1"/>
            </a:bgClr>
          </a:pattFill>
        </p:spPr>
        <p:txBody>
          <a:bodyPr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1552228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rvice Image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A2752BB-F2D1-4BD6-8EB2-988CC0EA64F3}"/>
              </a:ext>
            </a:extLst>
          </p:cNvPr>
          <p:cNvSpPr>
            <a:spLocks noGrp="1"/>
          </p:cNvSpPr>
          <p:nvPr>
            <p:ph type="pic" sz="quarter" idx="10" hasCustomPrompt="1"/>
          </p:nvPr>
        </p:nvSpPr>
        <p:spPr>
          <a:xfrm>
            <a:off x="4495800" y="1828800"/>
            <a:ext cx="3200400" cy="3200400"/>
          </a:xfrm>
          <a:prstGeom prst="ellipse">
            <a:avLst/>
          </a:prstGeom>
          <a:pattFill prst="wdDnDiag">
            <a:fgClr>
              <a:schemeClr val="tx1">
                <a:lumMod val="25000"/>
                <a:lumOff val="75000"/>
              </a:schemeClr>
            </a:fgClr>
            <a:bgClr>
              <a:schemeClr val="bg1"/>
            </a:bgClr>
          </a:pattFill>
          <a:ln w="63500">
            <a:gradFill flip="none" rotWithShape="1">
              <a:gsLst>
                <a:gs pos="0">
                  <a:schemeClr val="accent1"/>
                </a:gs>
                <a:gs pos="100000">
                  <a:schemeClr val="accent6"/>
                </a:gs>
              </a:gsLst>
              <a:lin ang="0" scaled="1"/>
              <a:tileRect/>
            </a:gradFill>
          </a:ln>
        </p:spPr>
        <p:txBody>
          <a:bodyPr anchor="ctr"/>
          <a:lstStyle>
            <a:lvl1pPr algn="ctr">
              <a:buNone/>
              <a:defRPr/>
            </a:lvl1pPr>
          </a:lstStyle>
          <a:p>
            <a:r>
              <a:rPr lang="en-US" dirty="0"/>
              <a:t>Insert your image here</a:t>
            </a:r>
          </a:p>
        </p:txBody>
      </p:sp>
      <p:sp>
        <p:nvSpPr>
          <p:cNvPr id="25" name="Picture Placeholder 8">
            <a:extLst>
              <a:ext uri="{FF2B5EF4-FFF2-40B4-BE49-F238E27FC236}">
                <a16:creationId xmlns:a16="http://schemas.microsoft.com/office/drawing/2014/main" id="{86CCFE5E-4465-478F-AD56-3075ADA085AB}"/>
              </a:ext>
            </a:extLst>
          </p:cNvPr>
          <p:cNvSpPr>
            <a:spLocks noGrp="1"/>
          </p:cNvSpPr>
          <p:nvPr>
            <p:ph type="pic" sz="quarter" idx="11" hasCustomPrompt="1"/>
          </p:nvPr>
        </p:nvSpPr>
        <p:spPr>
          <a:xfrm>
            <a:off x="2595753" y="659275"/>
            <a:ext cx="1371600" cy="1371600"/>
          </a:xfrm>
          <a:prstGeom prst="ellipse">
            <a:avLst/>
          </a:prstGeom>
          <a:pattFill prst="wdDnDiag">
            <a:fgClr>
              <a:schemeClr val="tx1">
                <a:lumMod val="25000"/>
                <a:lumOff val="75000"/>
              </a:schemeClr>
            </a:fgClr>
            <a:bgClr>
              <a:schemeClr val="bg1"/>
            </a:bgClr>
          </a:pattFill>
          <a:ln w="63500">
            <a:solidFill>
              <a:schemeClr val="accent1"/>
            </a:solidFill>
          </a:ln>
        </p:spPr>
        <p:txBody>
          <a:bodyPr anchor="ctr"/>
          <a:lstStyle>
            <a:lvl1pPr algn="ctr">
              <a:buNone/>
              <a:defRPr sz="1400"/>
            </a:lvl1pPr>
          </a:lstStyle>
          <a:p>
            <a:r>
              <a:rPr lang="en-US" dirty="0"/>
              <a:t>Image</a:t>
            </a:r>
          </a:p>
        </p:txBody>
      </p:sp>
      <p:sp>
        <p:nvSpPr>
          <p:cNvPr id="26" name="Picture Placeholder 8">
            <a:extLst>
              <a:ext uri="{FF2B5EF4-FFF2-40B4-BE49-F238E27FC236}">
                <a16:creationId xmlns:a16="http://schemas.microsoft.com/office/drawing/2014/main" id="{9AF4D747-5049-455A-821A-26743DF45B90}"/>
              </a:ext>
            </a:extLst>
          </p:cNvPr>
          <p:cNvSpPr>
            <a:spLocks noGrp="1"/>
          </p:cNvSpPr>
          <p:nvPr>
            <p:ph type="pic" sz="quarter" idx="12" hasCustomPrompt="1"/>
          </p:nvPr>
        </p:nvSpPr>
        <p:spPr>
          <a:xfrm>
            <a:off x="1643605" y="2743200"/>
            <a:ext cx="1371600" cy="1371600"/>
          </a:xfrm>
          <a:prstGeom prst="ellipse">
            <a:avLst/>
          </a:prstGeom>
          <a:pattFill prst="wdDnDiag">
            <a:fgClr>
              <a:schemeClr val="tx1">
                <a:lumMod val="25000"/>
                <a:lumOff val="75000"/>
              </a:schemeClr>
            </a:fgClr>
            <a:bgClr>
              <a:schemeClr val="bg1"/>
            </a:bgClr>
          </a:pattFill>
          <a:ln w="63500">
            <a:solidFill>
              <a:schemeClr val="accent2"/>
            </a:solidFill>
          </a:ln>
        </p:spPr>
        <p:txBody>
          <a:bodyPr anchor="ctr"/>
          <a:lstStyle>
            <a:lvl1pPr algn="ctr">
              <a:buNone/>
              <a:defRPr sz="1400"/>
            </a:lvl1pPr>
          </a:lstStyle>
          <a:p>
            <a:r>
              <a:rPr lang="en-US" dirty="0"/>
              <a:t>Image</a:t>
            </a:r>
          </a:p>
        </p:txBody>
      </p:sp>
      <p:sp>
        <p:nvSpPr>
          <p:cNvPr id="27" name="Picture Placeholder 8">
            <a:extLst>
              <a:ext uri="{FF2B5EF4-FFF2-40B4-BE49-F238E27FC236}">
                <a16:creationId xmlns:a16="http://schemas.microsoft.com/office/drawing/2014/main" id="{F54EE46D-6F7C-48A1-9B53-A0F9B48B8821}"/>
              </a:ext>
            </a:extLst>
          </p:cNvPr>
          <p:cNvSpPr>
            <a:spLocks noGrp="1"/>
          </p:cNvSpPr>
          <p:nvPr>
            <p:ph type="pic" sz="quarter" idx="13" hasCustomPrompt="1"/>
          </p:nvPr>
        </p:nvSpPr>
        <p:spPr>
          <a:xfrm>
            <a:off x="2595753" y="4819649"/>
            <a:ext cx="1371600" cy="1371600"/>
          </a:xfrm>
          <a:prstGeom prst="ellipse">
            <a:avLst/>
          </a:prstGeom>
          <a:pattFill prst="wdDnDiag">
            <a:fgClr>
              <a:schemeClr val="tx1">
                <a:lumMod val="25000"/>
                <a:lumOff val="75000"/>
              </a:schemeClr>
            </a:fgClr>
            <a:bgClr>
              <a:schemeClr val="bg1"/>
            </a:bgClr>
          </a:pattFill>
          <a:ln w="63500">
            <a:solidFill>
              <a:schemeClr val="accent3"/>
            </a:solidFill>
          </a:ln>
        </p:spPr>
        <p:txBody>
          <a:bodyPr anchor="ctr"/>
          <a:lstStyle>
            <a:lvl1pPr algn="ctr">
              <a:buNone/>
              <a:defRPr sz="1400"/>
            </a:lvl1pPr>
          </a:lstStyle>
          <a:p>
            <a:r>
              <a:rPr lang="en-US" dirty="0"/>
              <a:t>Image</a:t>
            </a:r>
          </a:p>
        </p:txBody>
      </p:sp>
      <p:sp>
        <p:nvSpPr>
          <p:cNvPr id="28" name="Picture Placeholder 8">
            <a:extLst>
              <a:ext uri="{FF2B5EF4-FFF2-40B4-BE49-F238E27FC236}">
                <a16:creationId xmlns:a16="http://schemas.microsoft.com/office/drawing/2014/main" id="{7063917B-42F6-4602-8015-828D2A65B3E4}"/>
              </a:ext>
            </a:extLst>
          </p:cNvPr>
          <p:cNvSpPr>
            <a:spLocks noGrp="1"/>
          </p:cNvSpPr>
          <p:nvPr>
            <p:ph type="pic" sz="quarter" idx="14" hasCustomPrompt="1"/>
          </p:nvPr>
        </p:nvSpPr>
        <p:spPr>
          <a:xfrm>
            <a:off x="8211403" y="659275"/>
            <a:ext cx="1371600" cy="1371600"/>
          </a:xfrm>
          <a:prstGeom prst="ellipse">
            <a:avLst/>
          </a:prstGeom>
          <a:pattFill prst="wdDnDiag">
            <a:fgClr>
              <a:schemeClr val="tx1">
                <a:lumMod val="25000"/>
                <a:lumOff val="75000"/>
              </a:schemeClr>
            </a:fgClr>
            <a:bgClr>
              <a:schemeClr val="bg1"/>
            </a:bgClr>
          </a:pattFill>
          <a:ln w="63500">
            <a:solidFill>
              <a:schemeClr val="accent6"/>
            </a:solidFill>
          </a:ln>
        </p:spPr>
        <p:txBody>
          <a:bodyPr anchor="ctr"/>
          <a:lstStyle>
            <a:lvl1pPr algn="ctr">
              <a:buNone/>
              <a:defRPr sz="1400"/>
            </a:lvl1pPr>
          </a:lstStyle>
          <a:p>
            <a:r>
              <a:rPr lang="en-US" dirty="0"/>
              <a:t>Image</a:t>
            </a:r>
          </a:p>
        </p:txBody>
      </p:sp>
      <p:sp>
        <p:nvSpPr>
          <p:cNvPr id="29" name="Picture Placeholder 8">
            <a:extLst>
              <a:ext uri="{FF2B5EF4-FFF2-40B4-BE49-F238E27FC236}">
                <a16:creationId xmlns:a16="http://schemas.microsoft.com/office/drawing/2014/main" id="{D734A5F4-670F-499D-9275-514984F0622B}"/>
              </a:ext>
            </a:extLst>
          </p:cNvPr>
          <p:cNvSpPr>
            <a:spLocks noGrp="1"/>
          </p:cNvSpPr>
          <p:nvPr>
            <p:ph type="pic" sz="quarter" idx="15" hasCustomPrompt="1"/>
          </p:nvPr>
        </p:nvSpPr>
        <p:spPr>
          <a:xfrm>
            <a:off x="9176795" y="2743200"/>
            <a:ext cx="1371600" cy="1371600"/>
          </a:xfrm>
          <a:prstGeom prst="ellipse">
            <a:avLst/>
          </a:prstGeom>
          <a:pattFill prst="wdDnDiag">
            <a:fgClr>
              <a:schemeClr val="tx1">
                <a:lumMod val="25000"/>
                <a:lumOff val="75000"/>
              </a:schemeClr>
            </a:fgClr>
            <a:bgClr>
              <a:schemeClr val="bg1"/>
            </a:bgClr>
          </a:pattFill>
          <a:ln w="63500">
            <a:solidFill>
              <a:schemeClr val="accent5"/>
            </a:solidFill>
          </a:ln>
        </p:spPr>
        <p:txBody>
          <a:bodyPr anchor="ctr"/>
          <a:lstStyle>
            <a:lvl1pPr algn="ctr">
              <a:buNone/>
              <a:defRPr sz="1400"/>
            </a:lvl1pPr>
          </a:lstStyle>
          <a:p>
            <a:r>
              <a:rPr lang="en-US" dirty="0"/>
              <a:t>Image</a:t>
            </a:r>
          </a:p>
        </p:txBody>
      </p:sp>
      <p:sp>
        <p:nvSpPr>
          <p:cNvPr id="30" name="Picture Placeholder 8">
            <a:extLst>
              <a:ext uri="{FF2B5EF4-FFF2-40B4-BE49-F238E27FC236}">
                <a16:creationId xmlns:a16="http://schemas.microsoft.com/office/drawing/2014/main" id="{F91236F8-7084-49E3-AC85-8EB80F97C988}"/>
              </a:ext>
            </a:extLst>
          </p:cNvPr>
          <p:cNvSpPr>
            <a:spLocks noGrp="1"/>
          </p:cNvSpPr>
          <p:nvPr>
            <p:ph type="pic" sz="quarter" idx="16" hasCustomPrompt="1"/>
          </p:nvPr>
        </p:nvSpPr>
        <p:spPr>
          <a:xfrm>
            <a:off x="8211403" y="4819649"/>
            <a:ext cx="1371600" cy="1371600"/>
          </a:xfrm>
          <a:prstGeom prst="ellipse">
            <a:avLst/>
          </a:prstGeom>
          <a:pattFill prst="wdDnDiag">
            <a:fgClr>
              <a:schemeClr val="tx1">
                <a:lumMod val="25000"/>
                <a:lumOff val="75000"/>
              </a:schemeClr>
            </a:fgClr>
            <a:bgClr>
              <a:schemeClr val="bg1"/>
            </a:bgClr>
          </a:pattFill>
          <a:ln w="63500">
            <a:solidFill>
              <a:schemeClr val="accent4"/>
            </a:solidFill>
          </a:ln>
        </p:spPr>
        <p:txBody>
          <a:bodyPr anchor="ctr"/>
          <a:lstStyle>
            <a:lvl1pPr algn="ctr">
              <a:buNone/>
              <a:defRPr sz="1400"/>
            </a:lvl1pPr>
          </a:lstStyle>
          <a:p>
            <a:r>
              <a:rPr lang="en-US" dirty="0"/>
              <a:t>Image</a:t>
            </a:r>
          </a:p>
        </p:txBody>
      </p:sp>
    </p:spTree>
    <p:extLst>
      <p:ext uri="{BB962C8B-B14F-4D97-AF65-F5344CB8AC3E}">
        <p14:creationId xmlns:p14="http://schemas.microsoft.com/office/powerpoint/2010/main" val="111669222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ervice Image 5">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75AC70F4-E565-4A37-8E46-2B8C546F621E}"/>
              </a:ext>
            </a:extLst>
          </p:cNvPr>
          <p:cNvSpPr>
            <a:spLocks noGrp="1"/>
          </p:cNvSpPr>
          <p:nvPr userDrawn="1">
            <p:ph type="pic" sz="quarter" idx="10" hasCustomPrompt="1"/>
          </p:nvPr>
        </p:nvSpPr>
        <p:spPr>
          <a:xfrm>
            <a:off x="3512769" y="845768"/>
            <a:ext cx="2468495" cy="2468880"/>
          </a:xfrm>
          <a:custGeom>
            <a:avLst/>
            <a:gdLst>
              <a:gd name="connsiteX0" fmla="*/ 2032405 w 2032406"/>
              <a:gd name="connsiteY0" fmla="*/ 0 h 2033462"/>
              <a:gd name="connsiteX1" fmla="*/ 2032405 w 2032406"/>
              <a:gd name="connsiteY1" fmla="*/ 993220 h 2033462"/>
              <a:gd name="connsiteX2" fmla="*/ 2032405 w 2032406"/>
              <a:gd name="connsiteY2" fmla="*/ 1073682 h 2033462"/>
              <a:gd name="connsiteX3" fmla="*/ 2032406 w 2032406"/>
              <a:gd name="connsiteY3" fmla="*/ 1073682 h 2033462"/>
              <a:gd name="connsiteX4" fmla="*/ 2032406 w 2032406"/>
              <a:gd name="connsiteY4" fmla="*/ 1242628 h 2033462"/>
              <a:gd name="connsiteX5" fmla="*/ 2032406 w 2032406"/>
              <a:gd name="connsiteY5" fmla="*/ 1390485 h 2033462"/>
              <a:gd name="connsiteX6" fmla="*/ 2032406 w 2032406"/>
              <a:gd name="connsiteY6" fmla="*/ 1518658 h 2033462"/>
              <a:gd name="connsiteX7" fmla="*/ 2032406 w 2032406"/>
              <a:gd name="connsiteY7" fmla="*/ 1628555 h 2033462"/>
              <a:gd name="connsiteX8" fmla="*/ 2032406 w 2032406"/>
              <a:gd name="connsiteY8" fmla="*/ 1721580 h 2033462"/>
              <a:gd name="connsiteX9" fmla="*/ 2032406 w 2032406"/>
              <a:gd name="connsiteY9" fmla="*/ 1799141 h 2033462"/>
              <a:gd name="connsiteX10" fmla="*/ 2032406 w 2032406"/>
              <a:gd name="connsiteY10" fmla="*/ 1862642 h 2033462"/>
              <a:gd name="connsiteX11" fmla="*/ 2032406 w 2032406"/>
              <a:gd name="connsiteY11" fmla="*/ 1913490 h 2033462"/>
              <a:gd name="connsiteX12" fmla="*/ 2032406 w 2032406"/>
              <a:gd name="connsiteY12" fmla="*/ 1953090 h 2033462"/>
              <a:gd name="connsiteX13" fmla="*/ 2032406 w 2032406"/>
              <a:gd name="connsiteY13" fmla="*/ 1982849 h 2033462"/>
              <a:gd name="connsiteX14" fmla="*/ 2032406 w 2032406"/>
              <a:gd name="connsiteY14" fmla="*/ 2004172 h 2033462"/>
              <a:gd name="connsiteX15" fmla="*/ 2032406 w 2032406"/>
              <a:gd name="connsiteY15" fmla="*/ 2018466 h 2033462"/>
              <a:gd name="connsiteX16" fmla="*/ 2032406 w 2032406"/>
              <a:gd name="connsiteY16" fmla="*/ 2031588 h 2033462"/>
              <a:gd name="connsiteX17" fmla="*/ 2032406 w 2032406"/>
              <a:gd name="connsiteY17" fmla="*/ 2033462 h 2033462"/>
              <a:gd name="connsiteX18" fmla="*/ 1924268 w 2032406"/>
              <a:gd name="connsiteY18" fmla="*/ 2033462 h 2033462"/>
              <a:gd name="connsiteX19" fmla="*/ 1824574 w 2032406"/>
              <a:gd name="connsiteY19" fmla="*/ 2033462 h 2033462"/>
              <a:gd name="connsiteX20" fmla="*/ 1732981 w 2032406"/>
              <a:gd name="connsiteY20" fmla="*/ 2033462 h 2033462"/>
              <a:gd name="connsiteX21" fmla="*/ 1649145 w 2032406"/>
              <a:gd name="connsiteY21" fmla="*/ 2033462 h 2033462"/>
              <a:gd name="connsiteX22" fmla="*/ 1503371 w 2032406"/>
              <a:gd name="connsiteY22" fmla="*/ 2033462 h 2033462"/>
              <a:gd name="connsiteX23" fmla="*/ 1384508 w 2032406"/>
              <a:gd name="connsiteY23" fmla="*/ 2033462 h 2033462"/>
              <a:gd name="connsiteX24" fmla="*/ 1313344 w 2032406"/>
              <a:gd name="connsiteY24" fmla="*/ 2033462 h 2033462"/>
              <a:gd name="connsiteX25" fmla="*/ 1306948 w 2032406"/>
              <a:gd name="connsiteY25" fmla="*/ 2033462 h 2033462"/>
              <a:gd name="connsiteX26" fmla="*/ 1243446 w 2032406"/>
              <a:gd name="connsiteY26" fmla="*/ 2033462 h 2033462"/>
              <a:gd name="connsiteX27" fmla="*/ 1194026 w 2032406"/>
              <a:gd name="connsiteY27" fmla="*/ 2033462 h 2033462"/>
              <a:gd name="connsiteX28" fmla="*/ 1192599 w 2032406"/>
              <a:gd name="connsiteY28" fmla="*/ 2033462 h 2033462"/>
              <a:gd name="connsiteX29" fmla="*/ 1152999 w 2032406"/>
              <a:gd name="connsiteY29" fmla="*/ 2033462 h 2033462"/>
              <a:gd name="connsiteX30" fmla="*/ 1123240 w 2032406"/>
              <a:gd name="connsiteY30" fmla="*/ 2033462 h 2033462"/>
              <a:gd name="connsiteX31" fmla="*/ 1101917 w 2032406"/>
              <a:gd name="connsiteY31" fmla="*/ 2033462 h 2033462"/>
              <a:gd name="connsiteX32" fmla="*/ 1087623 w 2032406"/>
              <a:gd name="connsiteY32" fmla="*/ 2033462 h 2033462"/>
              <a:gd name="connsiteX33" fmla="*/ 1082162 w 2032406"/>
              <a:gd name="connsiteY33" fmla="*/ 2033462 h 2033462"/>
              <a:gd name="connsiteX34" fmla="*/ 1074501 w 2032406"/>
              <a:gd name="connsiteY34" fmla="*/ 2033462 h 2033462"/>
              <a:gd name="connsiteX35" fmla="*/ 1072626 w 2032406"/>
              <a:gd name="connsiteY35" fmla="*/ 2033462 h 2033462"/>
              <a:gd name="connsiteX36" fmla="*/ 879838 w 2032406"/>
              <a:gd name="connsiteY36" fmla="*/ 2033462 h 2033462"/>
              <a:gd name="connsiteX37" fmla="*/ 724964 w 2032406"/>
              <a:gd name="connsiteY37" fmla="*/ 2033462 h 2033462"/>
              <a:gd name="connsiteX38" fmla="*/ 589423 w 2032406"/>
              <a:gd name="connsiteY38" fmla="*/ 2033462 h 2033462"/>
              <a:gd name="connsiteX39" fmla="*/ 471925 w 2032406"/>
              <a:gd name="connsiteY39" fmla="*/ 2033462 h 2033462"/>
              <a:gd name="connsiteX40" fmla="*/ 371182 w 2032406"/>
              <a:gd name="connsiteY40" fmla="*/ 2033462 h 2033462"/>
              <a:gd name="connsiteX41" fmla="*/ 285904 w 2032406"/>
              <a:gd name="connsiteY41" fmla="*/ 2033462 h 2033462"/>
              <a:gd name="connsiteX42" fmla="*/ 214804 w 2032406"/>
              <a:gd name="connsiteY42" fmla="*/ 2033462 h 2033462"/>
              <a:gd name="connsiteX43" fmla="*/ 156592 w 2032406"/>
              <a:gd name="connsiteY43" fmla="*/ 2033462 h 2033462"/>
              <a:gd name="connsiteX44" fmla="*/ 109980 w 2032406"/>
              <a:gd name="connsiteY44" fmla="*/ 2033462 h 2033462"/>
              <a:gd name="connsiteX45" fmla="*/ 73678 w 2032406"/>
              <a:gd name="connsiteY45" fmla="*/ 2033462 h 2033462"/>
              <a:gd name="connsiteX46" fmla="*/ 46398 w 2032406"/>
              <a:gd name="connsiteY46" fmla="*/ 2033462 h 2033462"/>
              <a:gd name="connsiteX47" fmla="*/ 26851 w 2032406"/>
              <a:gd name="connsiteY47" fmla="*/ 2033462 h 2033462"/>
              <a:gd name="connsiteX48" fmla="*/ 13748 w 2032406"/>
              <a:gd name="connsiteY48" fmla="*/ 2033462 h 2033462"/>
              <a:gd name="connsiteX49" fmla="*/ 1719 w 2032406"/>
              <a:gd name="connsiteY49" fmla="*/ 2033462 h 2033462"/>
              <a:gd name="connsiteX50" fmla="*/ 0 w 2032406"/>
              <a:gd name="connsiteY50" fmla="*/ 2033462 h 2033462"/>
              <a:gd name="connsiteX51" fmla="*/ 2032405 w 2032406"/>
              <a:gd name="connsiteY51"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032406" h="2033462">
                <a:moveTo>
                  <a:pt x="2032405" y="0"/>
                </a:moveTo>
                <a:cubicBezTo>
                  <a:pt x="2032405" y="492760"/>
                  <a:pt x="2032405" y="800735"/>
                  <a:pt x="2032405" y="993220"/>
                </a:cubicBezTo>
                <a:lnTo>
                  <a:pt x="2032405" y="1073682"/>
                </a:lnTo>
                <a:lnTo>
                  <a:pt x="2032406" y="1073682"/>
                </a:lnTo>
                <a:lnTo>
                  <a:pt x="2032406" y="1242628"/>
                </a:lnTo>
                <a:lnTo>
                  <a:pt x="2032406" y="1390485"/>
                </a:lnTo>
                <a:lnTo>
                  <a:pt x="2032406" y="1518658"/>
                </a:lnTo>
                <a:lnTo>
                  <a:pt x="2032406" y="1628555"/>
                </a:lnTo>
                <a:lnTo>
                  <a:pt x="2032406" y="1721580"/>
                </a:lnTo>
                <a:lnTo>
                  <a:pt x="2032406" y="1799141"/>
                </a:lnTo>
                <a:lnTo>
                  <a:pt x="2032406" y="1862642"/>
                </a:lnTo>
                <a:lnTo>
                  <a:pt x="2032406" y="1913490"/>
                </a:lnTo>
                <a:lnTo>
                  <a:pt x="2032406" y="1953090"/>
                </a:lnTo>
                <a:lnTo>
                  <a:pt x="2032406" y="1982849"/>
                </a:lnTo>
                <a:lnTo>
                  <a:pt x="2032406" y="2004172"/>
                </a:lnTo>
                <a:lnTo>
                  <a:pt x="2032406" y="2018466"/>
                </a:lnTo>
                <a:lnTo>
                  <a:pt x="2032406" y="2031588"/>
                </a:lnTo>
                <a:lnTo>
                  <a:pt x="2032406" y="2033462"/>
                </a:lnTo>
                <a:lnTo>
                  <a:pt x="1924268" y="2033462"/>
                </a:lnTo>
                <a:lnTo>
                  <a:pt x="1824574" y="2033462"/>
                </a:lnTo>
                <a:lnTo>
                  <a:pt x="1732981" y="2033462"/>
                </a:lnTo>
                <a:lnTo>
                  <a:pt x="1649145" y="2033462"/>
                </a:lnTo>
                <a:lnTo>
                  <a:pt x="1503371" y="2033462"/>
                </a:lnTo>
                <a:lnTo>
                  <a:pt x="1384508" y="2033462"/>
                </a:lnTo>
                <a:lnTo>
                  <a:pt x="1313344" y="2033462"/>
                </a:lnTo>
                <a:lnTo>
                  <a:pt x="1306948" y="2033462"/>
                </a:lnTo>
                <a:lnTo>
                  <a:pt x="1243446" y="2033462"/>
                </a:lnTo>
                <a:lnTo>
                  <a:pt x="1194026" y="2033462"/>
                </a:lnTo>
                <a:lnTo>
                  <a:pt x="1192599" y="2033462"/>
                </a:lnTo>
                <a:lnTo>
                  <a:pt x="1152999" y="2033462"/>
                </a:lnTo>
                <a:lnTo>
                  <a:pt x="1123240" y="2033462"/>
                </a:lnTo>
                <a:lnTo>
                  <a:pt x="1101917" y="2033462"/>
                </a:lnTo>
                <a:lnTo>
                  <a:pt x="1087623" y="2033462"/>
                </a:lnTo>
                <a:lnTo>
                  <a:pt x="1082162" y="2033462"/>
                </a:lnTo>
                <a:lnTo>
                  <a:pt x="1074501" y="2033462"/>
                </a:lnTo>
                <a:lnTo>
                  <a:pt x="1072626" y="2033462"/>
                </a:lnTo>
                <a:lnTo>
                  <a:pt x="879838" y="2033462"/>
                </a:lnTo>
                <a:lnTo>
                  <a:pt x="724964" y="2033462"/>
                </a:lnTo>
                <a:lnTo>
                  <a:pt x="589423" y="2033462"/>
                </a:lnTo>
                <a:lnTo>
                  <a:pt x="471925" y="2033462"/>
                </a:lnTo>
                <a:lnTo>
                  <a:pt x="371182" y="2033462"/>
                </a:lnTo>
                <a:lnTo>
                  <a:pt x="285904" y="2033462"/>
                </a:lnTo>
                <a:lnTo>
                  <a:pt x="214804" y="2033462"/>
                </a:lnTo>
                <a:lnTo>
                  <a:pt x="156592" y="2033462"/>
                </a:lnTo>
                <a:lnTo>
                  <a:pt x="109980" y="2033462"/>
                </a:lnTo>
                <a:lnTo>
                  <a:pt x="73678" y="2033462"/>
                </a:lnTo>
                <a:lnTo>
                  <a:pt x="46398" y="2033462"/>
                </a:lnTo>
                <a:lnTo>
                  <a:pt x="26851" y="2033462"/>
                </a:lnTo>
                <a:lnTo>
                  <a:pt x="13748" y="2033462"/>
                </a:lnTo>
                <a:lnTo>
                  <a:pt x="1719" y="2033462"/>
                </a:lnTo>
                <a:lnTo>
                  <a:pt x="0" y="2033462"/>
                </a:lnTo>
                <a:cubicBezTo>
                  <a:pt x="44412" y="931033"/>
                  <a:pt x="930549" y="44436"/>
                  <a:pt x="2032405" y="0"/>
                </a:cubicBez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23" name="Picture Placeholder 22">
            <a:extLst>
              <a:ext uri="{FF2B5EF4-FFF2-40B4-BE49-F238E27FC236}">
                <a16:creationId xmlns:a16="http://schemas.microsoft.com/office/drawing/2014/main" id="{6513C730-5ACF-4B02-8DF9-722D66444C8C}"/>
              </a:ext>
            </a:extLst>
          </p:cNvPr>
          <p:cNvSpPr>
            <a:spLocks noGrp="1"/>
          </p:cNvSpPr>
          <p:nvPr userDrawn="1">
            <p:ph type="pic" sz="quarter" idx="13" hasCustomPrompt="1"/>
          </p:nvPr>
        </p:nvSpPr>
        <p:spPr>
          <a:xfrm>
            <a:off x="6202312" y="845768"/>
            <a:ext cx="2468880" cy="2468880"/>
          </a:xfrm>
          <a:custGeom>
            <a:avLst/>
            <a:gdLst>
              <a:gd name="connsiteX0" fmla="*/ 1 w 2032406"/>
              <a:gd name="connsiteY0" fmla="*/ 0 h 2033462"/>
              <a:gd name="connsiteX1" fmla="*/ 2032406 w 2032406"/>
              <a:gd name="connsiteY1" fmla="*/ 2033462 h 2033462"/>
              <a:gd name="connsiteX2" fmla="*/ 1913088 w 2032406"/>
              <a:gd name="connsiteY2" fmla="*/ 2033462 h 2033462"/>
              <a:gd name="connsiteX3" fmla="*/ 1801224 w 2032406"/>
              <a:gd name="connsiteY3" fmla="*/ 2033462 h 2033462"/>
              <a:gd name="connsiteX4" fmla="*/ 1598900 w 2032406"/>
              <a:gd name="connsiteY4" fmla="*/ 2033462 h 2033462"/>
              <a:gd name="connsiteX5" fmla="*/ 1423510 w 2032406"/>
              <a:gd name="connsiteY5" fmla="*/ 2033462 h 2033462"/>
              <a:gd name="connsiteX6" fmla="*/ 1273129 w 2032406"/>
              <a:gd name="connsiteY6" fmla="*/ 2033462 h 2033462"/>
              <a:gd name="connsiteX7" fmla="*/ 1154851 w 2032406"/>
              <a:gd name="connsiteY7" fmla="*/ 2033462 h 2033462"/>
              <a:gd name="connsiteX8" fmla="*/ 1145835 w 2032406"/>
              <a:gd name="connsiteY8" fmla="*/ 2033462 h 2033462"/>
              <a:gd name="connsiteX9" fmla="*/ 1039703 w 2032406"/>
              <a:gd name="connsiteY9" fmla="*/ 2033462 h 2033462"/>
              <a:gd name="connsiteX10" fmla="*/ 952809 w 2032406"/>
              <a:gd name="connsiteY10" fmla="*/ 2033462 h 2033462"/>
              <a:gd name="connsiteX11" fmla="*/ 951568 w 2032406"/>
              <a:gd name="connsiteY11" fmla="*/ 2033462 h 2033462"/>
              <a:gd name="connsiteX12" fmla="*/ 883230 w 2032406"/>
              <a:gd name="connsiteY12" fmla="*/ 2033462 h 2033462"/>
              <a:gd name="connsiteX13" fmla="*/ 829042 w 2032406"/>
              <a:gd name="connsiteY13" fmla="*/ 2033462 h 2033462"/>
              <a:gd name="connsiteX14" fmla="*/ 788321 w 2032406"/>
              <a:gd name="connsiteY14" fmla="*/ 2033462 h 2033462"/>
              <a:gd name="connsiteX15" fmla="*/ 773660 w 2032406"/>
              <a:gd name="connsiteY15" fmla="*/ 2033462 h 2033462"/>
              <a:gd name="connsiteX16" fmla="*/ 759142 w 2032406"/>
              <a:gd name="connsiteY16" fmla="*/ 2033462 h 2033462"/>
              <a:gd name="connsiteX17" fmla="*/ 739583 w 2032406"/>
              <a:gd name="connsiteY17" fmla="*/ 2033462 h 2033462"/>
              <a:gd name="connsiteX18" fmla="*/ 727720 w 2032406"/>
              <a:gd name="connsiteY18" fmla="*/ 2033462 h 2033462"/>
              <a:gd name="connsiteX19" fmla="*/ 721627 w 2032406"/>
              <a:gd name="connsiteY19" fmla="*/ 2033462 h 2033462"/>
              <a:gd name="connsiteX20" fmla="*/ 719062 w 2032406"/>
              <a:gd name="connsiteY20" fmla="*/ 2033462 h 2033462"/>
              <a:gd name="connsiteX21" fmla="*/ 619436 w 2032406"/>
              <a:gd name="connsiteY21" fmla="*/ 2033462 h 2033462"/>
              <a:gd name="connsiteX22" fmla="*/ 510400 w 2032406"/>
              <a:gd name="connsiteY22" fmla="*/ 2033462 h 2033462"/>
              <a:gd name="connsiteX23" fmla="*/ 414974 w 2032406"/>
              <a:gd name="connsiteY23" fmla="*/ 2033462 h 2033462"/>
              <a:gd name="connsiteX24" fmla="*/ 332251 w 2032406"/>
              <a:gd name="connsiteY24" fmla="*/ 2033462 h 2033462"/>
              <a:gd name="connsiteX25" fmla="*/ 261325 w 2032406"/>
              <a:gd name="connsiteY25" fmla="*/ 2033462 h 2033462"/>
              <a:gd name="connsiteX26" fmla="*/ 201287 w 2032406"/>
              <a:gd name="connsiteY26" fmla="*/ 2033462 h 2033462"/>
              <a:gd name="connsiteX27" fmla="*/ 151230 w 2032406"/>
              <a:gd name="connsiteY27" fmla="*/ 2033462 h 2033462"/>
              <a:gd name="connsiteX28" fmla="*/ 110246 w 2032406"/>
              <a:gd name="connsiteY28" fmla="*/ 2033462 h 2033462"/>
              <a:gd name="connsiteX29" fmla="*/ 77430 w 2032406"/>
              <a:gd name="connsiteY29" fmla="*/ 2033462 h 2033462"/>
              <a:gd name="connsiteX30" fmla="*/ 32666 w 2032406"/>
              <a:gd name="connsiteY30" fmla="*/ 2033462 h 2033462"/>
              <a:gd name="connsiteX31" fmla="*/ 9679 w 2032406"/>
              <a:gd name="connsiteY31" fmla="*/ 2033462 h 2033462"/>
              <a:gd name="connsiteX32" fmla="*/ 1210 w 2032406"/>
              <a:gd name="connsiteY32" fmla="*/ 2033462 h 2033462"/>
              <a:gd name="connsiteX33" fmla="*/ 0 w 2032406"/>
              <a:gd name="connsiteY33" fmla="*/ 2033462 h 2033462"/>
              <a:gd name="connsiteX34" fmla="*/ 0 w 2032406"/>
              <a:gd name="connsiteY34" fmla="*/ 1830179 h 2033462"/>
              <a:gd name="connsiteX35" fmla="*/ 0 w 2032406"/>
              <a:gd name="connsiteY35" fmla="*/ 1652271 h 2033462"/>
              <a:gd name="connsiteX36" fmla="*/ 0 w 2032406"/>
              <a:gd name="connsiteY36" fmla="*/ 1498047 h 2033462"/>
              <a:gd name="connsiteX37" fmla="*/ 0 w 2032406"/>
              <a:gd name="connsiteY37" fmla="*/ 1365814 h 2033462"/>
              <a:gd name="connsiteX38" fmla="*/ 0 w 2032406"/>
              <a:gd name="connsiteY38" fmla="*/ 1253881 h 2033462"/>
              <a:gd name="connsiteX39" fmla="*/ 0 w 2032406"/>
              <a:gd name="connsiteY39" fmla="*/ 1160557 h 2033462"/>
              <a:gd name="connsiteX40" fmla="*/ 0 w 2032406"/>
              <a:gd name="connsiteY40" fmla="*/ 1084150 h 2033462"/>
              <a:gd name="connsiteX41" fmla="*/ 0 w 2032406"/>
              <a:gd name="connsiteY41" fmla="*/ 1022968 h 2033462"/>
              <a:gd name="connsiteX42" fmla="*/ 0 w 2032406"/>
              <a:gd name="connsiteY42" fmla="*/ 975319 h 2033462"/>
              <a:gd name="connsiteX43" fmla="*/ 0 w 2032406"/>
              <a:gd name="connsiteY43" fmla="*/ 939512 h 2033462"/>
              <a:gd name="connsiteX44" fmla="*/ 0 w 2032406"/>
              <a:gd name="connsiteY44" fmla="*/ 913855 h 2033462"/>
              <a:gd name="connsiteX45" fmla="*/ 0 w 2032406"/>
              <a:gd name="connsiteY45" fmla="*/ 896656 h 2033462"/>
              <a:gd name="connsiteX46" fmla="*/ 0 w 2032406"/>
              <a:gd name="connsiteY46" fmla="*/ 880867 h 2033462"/>
              <a:gd name="connsiteX47" fmla="*/ 0 w 2032406"/>
              <a:gd name="connsiteY47" fmla="*/ 878611 h 2033462"/>
              <a:gd name="connsiteX48" fmla="*/ 1 w 2032406"/>
              <a:gd name="connsiteY48" fmla="*/ 878611 h 2033462"/>
              <a:gd name="connsiteX49" fmla="*/ 1 w 2032406"/>
              <a:gd name="connsiteY49" fmla="*/ 704814 h 2033462"/>
              <a:gd name="connsiteX50" fmla="*/ 1 w 2032406"/>
              <a:gd name="connsiteY50"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32406" h="2033462">
                <a:moveTo>
                  <a:pt x="1" y="0"/>
                </a:moveTo>
                <a:cubicBezTo>
                  <a:pt x="1101857" y="44436"/>
                  <a:pt x="1987994" y="931034"/>
                  <a:pt x="2032406" y="2033462"/>
                </a:cubicBezTo>
                <a:lnTo>
                  <a:pt x="1913088" y="2033462"/>
                </a:lnTo>
                <a:lnTo>
                  <a:pt x="1801224" y="2033462"/>
                </a:lnTo>
                <a:lnTo>
                  <a:pt x="1598900" y="2033462"/>
                </a:lnTo>
                <a:lnTo>
                  <a:pt x="1423510" y="2033462"/>
                </a:lnTo>
                <a:lnTo>
                  <a:pt x="1273129" y="2033462"/>
                </a:lnTo>
                <a:lnTo>
                  <a:pt x="1154851" y="2033462"/>
                </a:lnTo>
                <a:lnTo>
                  <a:pt x="1145835" y="2033462"/>
                </a:lnTo>
                <a:lnTo>
                  <a:pt x="1039703" y="2033462"/>
                </a:lnTo>
                <a:lnTo>
                  <a:pt x="952809" y="2033462"/>
                </a:lnTo>
                <a:lnTo>
                  <a:pt x="951568" y="2033462"/>
                </a:lnTo>
                <a:lnTo>
                  <a:pt x="883230" y="2033462"/>
                </a:lnTo>
                <a:lnTo>
                  <a:pt x="829042" y="2033462"/>
                </a:lnTo>
                <a:lnTo>
                  <a:pt x="788321" y="2033462"/>
                </a:lnTo>
                <a:lnTo>
                  <a:pt x="773660" y="2033462"/>
                </a:lnTo>
                <a:lnTo>
                  <a:pt x="759142" y="2033462"/>
                </a:lnTo>
                <a:lnTo>
                  <a:pt x="739583" y="2033462"/>
                </a:lnTo>
                <a:lnTo>
                  <a:pt x="727720" y="2033462"/>
                </a:lnTo>
                <a:lnTo>
                  <a:pt x="721627" y="2033462"/>
                </a:lnTo>
                <a:lnTo>
                  <a:pt x="719062" y="2033462"/>
                </a:lnTo>
                <a:lnTo>
                  <a:pt x="619436" y="2033462"/>
                </a:lnTo>
                <a:lnTo>
                  <a:pt x="510400" y="2033462"/>
                </a:lnTo>
                <a:lnTo>
                  <a:pt x="414974" y="2033462"/>
                </a:lnTo>
                <a:lnTo>
                  <a:pt x="332251" y="2033462"/>
                </a:lnTo>
                <a:lnTo>
                  <a:pt x="261325" y="2033462"/>
                </a:lnTo>
                <a:lnTo>
                  <a:pt x="201287" y="2033462"/>
                </a:lnTo>
                <a:lnTo>
                  <a:pt x="151230" y="2033462"/>
                </a:lnTo>
                <a:lnTo>
                  <a:pt x="110246" y="2033462"/>
                </a:lnTo>
                <a:lnTo>
                  <a:pt x="77430" y="2033462"/>
                </a:lnTo>
                <a:lnTo>
                  <a:pt x="32666" y="2033462"/>
                </a:lnTo>
                <a:lnTo>
                  <a:pt x="9679" y="2033462"/>
                </a:lnTo>
                <a:lnTo>
                  <a:pt x="1210" y="2033462"/>
                </a:lnTo>
                <a:lnTo>
                  <a:pt x="0" y="2033462"/>
                </a:lnTo>
                <a:lnTo>
                  <a:pt x="0" y="1830179"/>
                </a:lnTo>
                <a:lnTo>
                  <a:pt x="0" y="1652271"/>
                </a:lnTo>
                <a:lnTo>
                  <a:pt x="0" y="1498047"/>
                </a:lnTo>
                <a:lnTo>
                  <a:pt x="0" y="1365814"/>
                </a:lnTo>
                <a:lnTo>
                  <a:pt x="0" y="1253881"/>
                </a:lnTo>
                <a:lnTo>
                  <a:pt x="0" y="1160557"/>
                </a:lnTo>
                <a:lnTo>
                  <a:pt x="0" y="1084150"/>
                </a:lnTo>
                <a:lnTo>
                  <a:pt x="0" y="1022968"/>
                </a:lnTo>
                <a:lnTo>
                  <a:pt x="0" y="975319"/>
                </a:lnTo>
                <a:lnTo>
                  <a:pt x="0" y="939512"/>
                </a:lnTo>
                <a:lnTo>
                  <a:pt x="0" y="913855"/>
                </a:lnTo>
                <a:lnTo>
                  <a:pt x="0" y="896656"/>
                </a:lnTo>
                <a:lnTo>
                  <a:pt x="0" y="880867"/>
                </a:lnTo>
                <a:lnTo>
                  <a:pt x="0" y="878611"/>
                </a:lnTo>
                <a:lnTo>
                  <a:pt x="1" y="878611"/>
                </a:lnTo>
                <a:lnTo>
                  <a:pt x="1" y="704814"/>
                </a:lnTo>
                <a:cubicBezTo>
                  <a:pt x="1" y="0"/>
                  <a:pt x="1" y="0"/>
                  <a:pt x="1" y="0"/>
                </a:cubicBez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31" name="Picture Placeholder 30">
            <a:extLst>
              <a:ext uri="{FF2B5EF4-FFF2-40B4-BE49-F238E27FC236}">
                <a16:creationId xmlns:a16="http://schemas.microsoft.com/office/drawing/2014/main" id="{CCA6AF4E-06FB-43C2-9760-D9F4B49E289E}"/>
              </a:ext>
            </a:extLst>
          </p:cNvPr>
          <p:cNvSpPr>
            <a:spLocks noGrp="1"/>
          </p:cNvSpPr>
          <p:nvPr userDrawn="1">
            <p:ph type="pic" sz="quarter" idx="12" hasCustomPrompt="1"/>
          </p:nvPr>
        </p:nvSpPr>
        <p:spPr>
          <a:xfrm>
            <a:off x="3512769" y="3518447"/>
            <a:ext cx="2468880" cy="2468880"/>
          </a:xfrm>
          <a:custGeom>
            <a:avLst/>
            <a:gdLst>
              <a:gd name="connsiteX0" fmla="*/ 0 w 2032406"/>
              <a:gd name="connsiteY0" fmla="*/ 0 h 2033462"/>
              <a:gd name="connsiteX1" fmla="*/ 176167 w 2032406"/>
              <a:gd name="connsiteY1" fmla="*/ 0 h 2033462"/>
              <a:gd name="connsiteX2" fmla="*/ 335831 w 2032406"/>
              <a:gd name="connsiteY2" fmla="*/ 0 h 2033462"/>
              <a:gd name="connsiteX3" fmla="*/ 479804 w 2032406"/>
              <a:gd name="connsiteY3" fmla="*/ 0 h 2033462"/>
              <a:gd name="connsiteX4" fmla="*/ 608897 w 2032406"/>
              <a:gd name="connsiteY4" fmla="*/ 0 h 2033462"/>
              <a:gd name="connsiteX5" fmla="*/ 723922 w 2032406"/>
              <a:gd name="connsiteY5" fmla="*/ 0 h 2033462"/>
              <a:gd name="connsiteX6" fmla="*/ 825690 w 2032406"/>
              <a:gd name="connsiteY6" fmla="*/ 0 h 2033462"/>
              <a:gd name="connsiteX7" fmla="*/ 915013 w 2032406"/>
              <a:gd name="connsiteY7" fmla="*/ 0 h 2033462"/>
              <a:gd name="connsiteX8" fmla="*/ 992703 w 2032406"/>
              <a:gd name="connsiteY8" fmla="*/ 0 h 2033462"/>
              <a:gd name="connsiteX9" fmla="*/ 1078722 w 2032406"/>
              <a:gd name="connsiteY9" fmla="*/ 0 h 2033462"/>
              <a:gd name="connsiteX10" fmla="*/ 1079597 w 2032406"/>
              <a:gd name="connsiteY10" fmla="*/ 0 h 2033462"/>
              <a:gd name="connsiteX11" fmla="*/ 1149176 w 2032406"/>
              <a:gd name="connsiteY11" fmla="*/ 0 h 2033462"/>
              <a:gd name="connsiteX12" fmla="*/ 1203365 w 2032406"/>
              <a:gd name="connsiteY12" fmla="*/ 0 h 2033462"/>
              <a:gd name="connsiteX13" fmla="*/ 1244086 w 2032406"/>
              <a:gd name="connsiteY13" fmla="*/ 0 h 2033462"/>
              <a:gd name="connsiteX14" fmla="*/ 1273264 w 2032406"/>
              <a:gd name="connsiteY14" fmla="*/ 0 h 2033462"/>
              <a:gd name="connsiteX15" fmla="*/ 1292823 w 2032406"/>
              <a:gd name="connsiteY15" fmla="*/ 0 h 2033462"/>
              <a:gd name="connsiteX16" fmla="*/ 1304687 w 2032406"/>
              <a:gd name="connsiteY16" fmla="*/ 0 h 2033462"/>
              <a:gd name="connsiteX17" fmla="*/ 1310779 w 2032406"/>
              <a:gd name="connsiteY17" fmla="*/ 0 h 2033462"/>
              <a:gd name="connsiteX18" fmla="*/ 1313344 w 2032406"/>
              <a:gd name="connsiteY18" fmla="*/ 0 h 2033462"/>
              <a:gd name="connsiteX19" fmla="*/ 2032406 w 2032406"/>
              <a:gd name="connsiteY19" fmla="*/ 0 h 2033462"/>
              <a:gd name="connsiteX20" fmla="*/ 2032406 w 2032406"/>
              <a:gd name="connsiteY20" fmla="*/ 167873 h 2033462"/>
              <a:gd name="connsiteX21" fmla="*/ 2032406 w 2032406"/>
              <a:gd name="connsiteY21" fmla="*/ 314791 h 2033462"/>
              <a:gd name="connsiteX22" fmla="*/ 2032406 w 2032406"/>
              <a:gd name="connsiteY22" fmla="*/ 442150 h 2033462"/>
              <a:gd name="connsiteX23" fmla="*/ 2032406 w 2032406"/>
              <a:gd name="connsiteY23" fmla="*/ 551349 h 2033462"/>
              <a:gd name="connsiteX24" fmla="*/ 2032406 w 2032406"/>
              <a:gd name="connsiteY24" fmla="*/ 643784 h 2033462"/>
              <a:gd name="connsiteX25" fmla="*/ 2032406 w 2032406"/>
              <a:gd name="connsiteY25" fmla="*/ 720851 h 2033462"/>
              <a:gd name="connsiteX26" fmla="*/ 2032406 w 2032406"/>
              <a:gd name="connsiteY26" fmla="*/ 783949 h 2033462"/>
              <a:gd name="connsiteX27" fmla="*/ 2032406 w 2032406"/>
              <a:gd name="connsiteY27" fmla="*/ 834474 h 2033462"/>
              <a:gd name="connsiteX28" fmla="*/ 2032406 w 2032406"/>
              <a:gd name="connsiteY28" fmla="*/ 873823 h 2033462"/>
              <a:gd name="connsiteX29" fmla="*/ 2032406 w 2032406"/>
              <a:gd name="connsiteY29" fmla="*/ 903392 h 2033462"/>
              <a:gd name="connsiteX30" fmla="*/ 2032406 w 2032406"/>
              <a:gd name="connsiteY30" fmla="*/ 924580 h 2033462"/>
              <a:gd name="connsiteX31" fmla="*/ 2032406 w 2032406"/>
              <a:gd name="connsiteY31" fmla="*/ 938783 h 2033462"/>
              <a:gd name="connsiteX32" fmla="*/ 2032406 w 2032406"/>
              <a:gd name="connsiteY32" fmla="*/ 951822 h 2033462"/>
              <a:gd name="connsiteX33" fmla="*/ 2032406 w 2032406"/>
              <a:gd name="connsiteY33" fmla="*/ 953684 h 2033462"/>
              <a:gd name="connsiteX34" fmla="*/ 2032405 w 2032406"/>
              <a:gd name="connsiteY34" fmla="*/ 953684 h 2033462"/>
              <a:gd name="connsiteX35" fmla="*/ 2032405 w 2032406"/>
              <a:gd name="connsiteY35" fmla="*/ 1153167 h 2033462"/>
              <a:gd name="connsiteX36" fmla="*/ 2032405 w 2032406"/>
              <a:gd name="connsiteY36" fmla="*/ 2033462 h 2033462"/>
              <a:gd name="connsiteX37" fmla="*/ 0 w 2032406"/>
              <a:gd name="connsiteY37"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32406" h="2033462">
                <a:moveTo>
                  <a:pt x="0" y="0"/>
                </a:moveTo>
                <a:lnTo>
                  <a:pt x="176167" y="0"/>
                </a:lnTo>
                <a:lnTo>
                  <a:pt x="335831" y="0"/>
                </a:lnTo>
                <a:lnTo>
                  <a:pt x="479804" y="0"/>
                </a:lnTo>
                <a:lnTo>
                  <a:pt x="608897" y="0"/>
                </a:lnTo>
                <a:lnTo>
                  <a:pt x="723922" y="0"/>
                </a:lnTo>
                <a:lnTo>
                  <a:pt x="825690" y="0"/>
                </a:lnTo>
                <a:lnTo>
                  <a:pt x="915013" y="0"/>
                </a:lnTo>
                <a:lnTo>
                  <a:pt x="992703" y="0"/>
                </a:lnTo>
                <a:lnTo>
                  <a:pt x="1078722" y="0"/>
                </a:lnTo>
                <a:lnTo>
                  <a:pt x="1079597" y="0"/>
                </a:lnTo>
                <a:lnTo>
                  <a:pt x="1149176" y="0"/>
                </a:lnTo>
                <a:lnTo>
                  <a:pt x="1203365" y="0"/>
                </a:lnTo>
                <a:lnTo>
                  <a:pt x="1244086" y="0"/>
                </a:lnTo>
                <a:lnTo>
                  <a:pt x="1273264" y="0"/>
                </a:lnTo>
                <a:lnTo>
                  <a:pt x="1292823" y="0"/>
                </a:lnTo>
                <a:lnTo>
                  <a:pt x="1304687" y="0"/>
                </a:lnTo>
                <a:lnTo>
                  <a:pt x="1310779" y="0"/>
                </a:lnTo>
                <a:lnTo>
                  <a:pt x="1313344" y="0"/>
                </a:lnTo>
                <a:lnTo>
                  <a:pt x="2032406" y="0"/>
                </a:lnTo>
                <a:lnTo>
                  <a:pt x="2032406" y="167873"/>
                </a:lnTo>
                <a:lnTo>
                  <a:pt x="2032406" y="314791"/>
                </a:lnTo>
                <a:lnTo>
                  <a:pt x="2032406" y="442150"/>
                </a:lnTo>
                <a:lnTo>
                  <a:pt x="2032406" y="551349"/>
                </a:lnTo>
                <a:lnTo>
                  <a:pt x="2032406" y="643784"/>
                </a:lnTo>
                <a:lnTo>
                  <a:pt x="2032406" y="720851"/>
                </a:lnTo>
                <a:lnTo>
                  <a:pt x="2032406" y="783949"/>
                </a:lnTo>
                <a:lnTo>
                  <a:pt x="2032406" y="834474"/>
                </a:lnTo>
                <a:lnTo>
                  <a:pt x="2032406" y="873823"/>
                </a:lnTo>
                <a:lnTo>
                  <a:pt x="2032406" y="903392"/>
                </a:lnTo>
                <a:lnTo>
                  <a:pt x="2032406" y="924580"/>
                </a:lnTo>
                <a:lnTo>
                  <a:pt x="2032406" y="938783"/>
                </a:lnTo>
                <a:lnTo>
                  <a:pt x="2032406" y="951822"/>
                </a:lnTo>
                <a:lnTo>
                  <a:pt x="2032406" y="953684"/>
                </a:lnTo>
                <a:lnTo>
                  <a:pt x="2032405" y="953684"/>
                </a:lnTo>
                <a:lnTo>
                  <a:pt x="2032405" y="1153167"/>
                </a:lnTo>
                <a:cubicBezTo>
                  <a:pt x="2032405" y="2033462"/>
                  <a:pt x="2032405" y="2033462"/>
                  <a:pt x="2032405" y="2033462"/>
                </a:cubicBezTo>
                <a:cubicBezTo>
                  <a:pt x="930549" y="1989026"/>
                  <a:pt x="44412" y="1102429"/>
                  <a:pt x="0" y="0"/>
                </a:cubicBez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33" name="Picture Placeholder 32">
            <a:extLst>
              <a:ext uri="{FF2B5EF4-FFF2-40B4-BE49-F238E27FC236}">
                <a16:creationId xmlns:a16="http://schemas.microsoft.com/office/drawing/2014/main" id="{51767ED8-61AC-4894-A3A5-FADD6AC2BA32}"/>
              </a:ext>
            </a:extLst>
          </p:cNvPr>
          <p:cNvSpPr>
            <a:spLocks noGrp="1"/>
          </p:cNvSpPr>
          <p:nvPr userDrawn="1">
            <p:ph type="pic" sz="quarter" idx="11" hasCustomPrompt="1"/>
          </p:nvPr>
        </p:nvSpPr>
        <p:spPr>
          <a:xfrm>
            <a:off x="6202312" y="3518447"/>
            <a:ext cx="2468880" cy="2468880"/>
          </a:xfrm>
          <a:custGeom>
            <a:avLst/>
            <a:gdLst>
              <a:gd name="connsiteX0" fmla="*/ 0 w 2032405"/>
              <a:gd name="connsiteY0" fmla="*/ 0 h 2033462"/>
              <a:gd name="connsiteX1" fmla="*/ 719061 w 2032405"/>
              <a:gd name="connsiteY1" fmla="*/ 0 h 2033462"/>
              <a:gd name="connsiteX2" fmla="*/ 999402 w 2032405"/>
              <a:gd name="connsiteY2" fmla="*/ 0 h 2033462"/>
              <a:gd name="connsiteX3" fmla="*/ 2032405 w 2032405"/>
              <a:gd name="connsiteY3" fmla="*/ 0 h 2033462"/>
              <a:gd name="connsiteX4" fmla="*/ 0 w 2032405"/>
              <a:gd name="connsiteY4" fmla="*/ 2033462 h 2033462"/>
              <a:gd name="connsiteX5" fmla="*/ 0 w 2032405"/>
              <a:gd name="connsiteY5" fmla="*/ 1040243 h 2033462"/>
              <a:gd name="connsiteX6" fmla="*/ 0 w 2032405"/>
              <a:gd name="connsiteY6" fmla="*/ 999402 h 2033462"/>
              <a:gd name="connsiteX7" fmla="*/ 0 w 2032405"/>
              <a:gd name="connsiteY7" fmla="*/ 953304 h 2033462"/>
              <a:gd name="connsiteX8" fmla="*/ 0 w 2032405"/>
              <a:gd name="connsiteY8" fmla="*/ 883689 h 2033462"/>
              <a:gd name="connsiteX9" fmla="*/ 0 w 2032405"/>
              <a:gd name="connsiteY9" fmla="*/ 829472 h 2033462"/>
              <a:gd name="connsiteX10" fmla="*/ 0 w 2032405"/>
              <a:gd name="connsiteY10" fmla="*/ 823482 h 2033462"/>
              <a:gd name="connsiteX11" fmla="*/ 0 w 2032405"/>
              <a:gd name="connsiteY11" fmla="*/ 788730 h 2033462"/>
              <a:gd name="connsiteX12" fmla="*/ 0 w 2032405"/>
              <a:gd name="connsiteY12" fmla="*/ 759536 h 2033462"/>
              <a:gd name="connsiteX13" fmla="*/ 0 w 2032405"/>
              <a:gd name="connsiteY13" fmla="*/ 739967 h 2033462"/>
              <a:gd name="connsiteX14" fmla="*/ 0 w 2032405"/>
              <a:gd name="connsiteY14" fmla="*/ 728097 h 2033462"/>
              <a:gd name="connsiteX15" fmla="*/ 0 w 2032405"/>
              <a:gd name="connsiteY15" fmla="*/ 722002 h 2033462"/>
              <a:gd name="connsiteX16" fmla="*/ 0 w 2032405"/>
              <a:gd name="connsiteY16" fmla="*/ 719435 h 2033462"/>
              <a:gd name="connsiteX17" fmla="*/ 0 w 2032405"/>
              <a:gd name="connsiteY17" fmla="*/ 669521 h 2033462"/>
              <a:gd name="connsiteX18" fmla="*/ 0 w 2032405"/>
              <a:gd name="connsiteY18"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2405" h="2033462">
                <a:moveTo>
                  <a:pt x="0" y="0"/>
                </a:moveTo>
                <a:lnTo>
                  <a:pt x="719061" y="0"/>
                </a:lnTo>
                <a:lnTo>
                  <a:pt x="999402" y="0"/>
                </a:lnTo>
                <a:lnTo>
                  <a:pt x="2032405" y="0"/>
                </a:lnTo>
                <a:cubicBezTo>
                  <a:pt x="1987993" y="1102429"/>
                  <a:pt x="1101856" y="1989026"/>
                  <a:pt x="0" y="2033462"/>
                </a:cubicBezTo>
                <a:cubicBezTo>
                  <a:pt x="0" y="1540702"/>
                  <a:pt x="0" y="1232727"/>
                  <a:pt x="0" y="1040243"/>
                </a:cubicBezTo>
                <a:lnTo>
                  <a:pt x="0" y="999402"/>
                </a:lnTo>
                <a:lnTo>
                  <a:pt x="0" y="953304"/>
                </a:lnTo>
                <a:lnTo>
                  <a:pt x="0" y="883689"/>
                </a:lnTo>
                <a:lnTo>
                  <a:pt x="0" y="829472"/>
                </a:lnTo>
                <a:lnTo>
                  <a:pt x="0" y="823482"/>
                </a:lnTo>
                <a:lnTo>
                  <a:pt x="0" y="788730"/>
                </a:lnTo>
                <a:lnTo>
                  <a:pt x="0" y="759536"/>
                </a:lnTo>
                <a:lnTo>
                  <a:pt x="0" y="739967"/>
                </a:lnTo>
                <a:lnTo>
                  <a:pt x="0" y="728097"/>
                </a:lnTo>
                <a:lnTo>
                  <a:pt x="0" y="722002"/>
                </a:lnTo>
                <a:lnTo>
                  <a:pt x="0" y="719435"/>
                </a:lnTo>
                <a:lnTo>
                  <a:pt x="0" y="669521"/>
                </a:lnTo>
                <a:cubicBezTo>
                  <a:pt x="0" y="0"/>
                  <a:pt x="0" y="0"/>
                  <a:pt x="0" y="0"/>
                </a:cubicBez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2400"/>
            </a:lvl1pPr>
          </a:lstStyle>
          <a:p>
            <a:r>
              <a:rPr lang="en-US" dirty="0"/>
              <a:t>Insert your image here</a:t>
            </a:r>
          </a:p>
        </p:txBody>
      </p:sp>
    </p:spTree>
    <p:extLst>
      <p:ext uri="{BB962C8B-B14F-4D97-AF65-F5344CB8AC3E}">
        <p14:creationId xmlns:p14="http://schemas.microsoft.com/office/powerpoint/2010/main" val="11283706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rvice Image 4">
    <p:spTree>
      <p:nvGrpSpPr>
        <p:cNvPr id="1" name=""/>
        <p:cNvGrpSpPr/>
        <p:nvPr/>
      </p:nvGrpSpPr>
      <p:grpSpPr>
        <a:xfrm>
          <a:off x="0" y="0"/>
          <a:ext cx="0" cy="0"/>
          <a:chOff x="0" y="0"/>
          <a:chExt cx="0" cy="0"/>
        </a:xfrm>
      </p:grpSpPr>
      <p:sp>
        <p:nvSpPr>
          <p:cNvPr id="49" name="Picture Placeholder 8">
            <a:extLst>
              <a:ext uri="{FF2B5EF4-FFF2-40B4-BE49-F238E27FC236}">
                <a16:creationId xmlns:a16="http://schemas.microsoft.com/office/drawing/2014/main" id="{E6C9BC3D-62A3-473C-834C-E3D324AC5616}"/>
              </a:ext>
            </a:extLst>
          </p:cNvPr>
          <p:cNvSpPr>
            <a:spLocks noGrp="1"/>
          </p:cNvSpPr>
          <p:nvPr>
            <p:ph type="pic" sz="quarter" idx="10" hasCustomPrompt="1"/>
          </p:nvPr>
        </p:nvSpPr>
        <p:spPr>
          <a:xfrm>
            <a:off x="4815840" y="3838644"/>
            <a:ext cx="2560320" cy="2560320"/>
          </a:xfrm>
          <a:prstGeom prst="ellipse">
            <a:avLst/>
          </a:prstGeom>
          <a:pattFill prst="wdDnDiag">
            <a:fgClr>
              <a:schemeClr val="tx1">
                <a:lumMod val="25000"/>
                <a:lumOff val="75000"/>
              </a:schemeClr>
            </a:fgClr>
            <a:bgClr>
              <a:schemeClr val="bg1"/>
            </a:bgClr>
          </a:pattFill>
          <a:ln w="63500">
            <a:noFill/>
          </a:ln>
        </p:spPr>
        <p:txBody>
          <a:bodyPr anchor="ctr"/>
          <a:lstStyle>
            <a:lvl1pPr algn="ctr">
              <a:buNone/>
              <a:defRPr sz="1800"/>
            </a:lvl1pPr>
          </a:lstStyle>
          <a:p>
            <a:r>
              <a:rPr lang="en-US" dirty="0"/>
              <a:t>Insert your image here</a:t>
            </a:r>
          </a:p>
        </p:txBody>
      </p:sp>
      <p:sp>
        <p:nvSpPr>
          <p:cNvPr id="10" name="Title 1">
            <a:extLst>
              <a:ext uri="{FF2B5EF4-FFF2-40B4-BE49-F238E27FC236}">
                <a16:creationId xmlns:a16="http://schemas.microsoft.com/office/drawing/2014/main" id="{06F58703-A6BA-4846-ABE5-CC2BA80F7AA4}"/>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1" name="Subtitle 2">
            <a:extLst>
              <a:ext uri="{FF2B5EF4-FFF2-40B4-BE49-F238E27FC236}">
                <a16:creationId xmlns:a16="http://schemas.microsoft.com/office/drawing/2014/main" id="{5A09914D-6320-427A-B48D-684C5E00D8D8}"/>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3386284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mpany Name 2">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63BE7467-17A4-48AD-AD23-8F5B7D78D02B}"/>
              </a:ext>
            </a:extLst>
          </p:cNvPr>
          <p:cNvSpPr>
            <a:spLocks noGrp="1"/>
          </p:cNvSpPr>
          <p:nvPr>
            <p:ph type="pic" sz="quarter" idx="12"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92675109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mpany Name 3">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63BE7467-17A4-48AD-AD23-8F5B7D78D02B}"/>
              </a:ext>
            </a:extLst>
          </p:cNvPr>
          <p:cNvSpPr>
            <a:spLocks noGrp="1"/>
          </p:cNvSpPr>
          <p:nvPr>
            <p:ph type="pic" sz="quarter" idx="12" hasCustomPrompt="1"/>
          </p:nvPr>
        </p:nvSpPr>
        <p:spPr>
          <a:xfrm>
            <a:off x="0" y="0"/>
            <a:ext cx="12192000" cy="48895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9825338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mpany Name 4">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63BE7467-17A4-48AD-AD23-8F5B7D78D02B}"/>
              </a:ext>
            </a:extLst>
          </p:cNvPr>
          <p:cNvSpPr>
            <a:spLocks noGrp="1"/>
          </p:cNvSpPr>
          <p:nvPr>
            <p:ph type="pic" sz="quarter" idx="12" hasCustomPrompt="1"/>
          </p:nvPr>
        </p:nvSpPr>
        <p:spPr>
          <a:xfrm>
            <a:off x="0" y="0"/>
            <a:ext cx="12192000" cy="48768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06813200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mpany Overview">
    <p:spTree>
      <p:nvGrpSpPr>
        <p:cNvPr id="1" name=""/>
        <p:cNvGrpSpPr/>
        <p:nvPr/>
      </p:nvGrpSpPr>
      <p:grpSpPr>
        <a:xfrm>
          <a:off x="0" y="0"/>
          <a:ext cx="0" cy="0"/>
          <a:chOff x="0" y="0"/>
          <a:chExt cx="0" cy="0"/>
        </a:xfrm>
      </p:grpSpPr>
      <p:sp>
        <p:nvSpPr>
          <p:cNvPr id="46" name="Picture Placeholder 5">
            <a:extLst>
              <a:ext uri="{FF2B5EF4-FFF2-40B4-BE49-F238E27FC236}">
                <a16:creationId xmlns:a16="http://schemas.microsoft.com/office/drawing/2014/main" id="{21BAC756-4BD5-42E2-B469-127611AFB2B9}"/>
              </a:ext>
            </a:extLst>
          </p:cNvPr>
          <p:cNvSpPr>
            <a:spLocks noGrp="1"/>
          </p:cNvSpPr>
          <p:nvPr>
            <p:ph type="pic" sz="quarter" idx="13" hasCustomPrompt="1"/>
          </p:nvPr>
        </p:nvSpPr>
        <p:spPr>
          <a:xfrm>
            <a:off x="131180" y="2360265"/>
            <a:ext cx="4676044" cy="43780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45" name="Picture Placeholder 5">
            <a:extLst>
              <a:ext uri="{FF2B5EF4-FFF2-40B4-BE49-F238E27FC236}">
                <a16:creationId xmlns:a16="http://schemas.microsoft.com/office/drawing/2014/main" id="{C314E26E-8552-40EE-97F0-FCEB03537904}"/>
              </a:ext>
            </a:extLst>
          </p:cNvPr>
          <p:cNvSpPr>
            <a:spLocks noGrp="1"/>
          </p:cNvSpPr>
          <p:nvPr>
            <p:ph type="pic" sz="quarter" idx="12" hasCustomPrompt="1"/>
          </p:nvPr>
        </p:nvSpPr>
        <p:spPr>
          <a:xfrm>
            <a:off x="106952" y="88727"/>
            <a:ext cx="4676044" cy="2135649"/>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47" name="Picture Placeholder 5">
            <a:extLst>
              <a:ext uri="{FF2B5EF4-FFF2-40B4-BE49-F238E27FC236}">
                <a16:creationId xmlns:a16="http://schemas.microsoft.com/office/drawing/2014/main" id="{47095C9B-3092-4F17-B874-C6CAB8499A1E}"/>
              </a:ext>
            </a:extLst>
          </p:cNvPr>
          <p:cNvSpPr>
            <a:spLocks noGrp="1"/>
          </p:cNvSpPr>
          <p:nvPr>
            <p:ph type="pic" sz="quarter" idx="14" hasCustomPrompt="1"/>
          </p:nvPr>
        </p:nvSpPr>
        <p:spPr>
          <a:xfrm>
            <a:off x="4929264" y="88727"/>
            <a:ext cx="2294887" cy="4397481"/>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48" name="Picture Placeholder 5">
            <a:extLst>
              <a:ext uri="{FF2B5EF4-FFF2-40B4-BE49-F238E27FC236}">
                <a16:creationId xmlns:a16="http://schemas.microsoft.com/office/drawing/2014/main" id="{DFDAEF52-D22B-4152-89F4-FC2FC78129A0}"/>
              </a:ext>
            </a:extLst>
          </p:cNvPr>
          <p:cNvSpPr>
            <a:spLocks noGrp="1"/>
          </p:cNvSpPr>
          <p:nvPr>
            <p:ph type="pic" sz="quarter" idx="15" hasCustomPrompt="1"/>
          </p:nvPr>
        </p:nvSpPr>
        <p:spPr>
          <a:xfrm>
            <a:off x="4940491" y="4622096"/>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49" name="Picture Placeholder 5">
            <a:extLst>
              <a:ext uri="{FF2B5EF4-FFF2-40B4-BE49-F238E27FC236}">
                <a16:creationId xmlns:a16="http://schemas.microsoft.com/office/drawing/2014/main" id="{869C5C53-6CD2-4ED1-8E29-F130751B4904}"/>
              </a:ext>
            </a:extLst>
          </p:cNvPr>
          <p:cNvSpPr>
            <a:spLocks noGrp="1"/>
          </p:cNvSpPr>
          <p:nvPr>
            <p:ph type="pic" sz="quarter" idx="16" hasCustomPrompt="1"/>
          </p:nvPr>
        </p:nvSpPr>
        <p:spPr>
          <a:xfrm>
            <a:off x="7370748" y="100302"/>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50" name="Picture Placeholder 5">
            <a:extLst>
              <a:ext uri="{FF2B5EF4-FFF2-40B4-BE49-F238E27FC236}">
                <a16:creationId xmlns:a16="http://schemas.microsoft.com/office/drawing/2014/main" id="{39F141C4-2028-4F78-82BF-B71DB4D730C0}"/>
              </a:ext>
            </a:extLst>
          </p:cNvPr>
          <p:cNvSpPr>
            <a:spLocks noGrp="1"/>
          </p:cNvSpPr>
          <p:nvPr>
            <p:ph type="pic" sz="quarter" idx="17" hasCustomPrompt="1"/>
          </p:nvPr>
        </p:nvSpPr>
        <p:spPr>
          <a:xfrm>
            <a:off x="9789560" y="100302"/>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51" name="Picture Placeholder 5">
            <a:extLst>
              <a:ext uri="{FF2B5EF4-FFF2-40B4-BE49-F238E27FC236}">
                <a16:creationId xmlns:a16="http://schemas.microsoft.com/office/drawing/2014/main" id="{63073B75-CBCB-425A-AABF-727287833A8E}"/>
              </a:ext>
            </a:extLst>
          </p:cNvPr>
          <p:cNvSpPr>
            <a:spLocks noGrp="1"/>
          </p:cNvSpPr>
          <p:nvPr>
            <p:ph type="pic" sz="quarter" idx="18" hasCustomPrompt="1"/>
          </p:nvPr>
        </p:nvSpPr>
        <p:spPr>
          <a:xfrm>
            <a:off x="7358824" y="2360265"/>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52" name="Picture Placeholder 5">
            <a:extLst>
              <a:ext uri="{FF2B5EF4-FFF2-40B4-BE49-F238E27FC236}">
                <a16:creationId xmlns:a16="http://schemas.microsoft.com/office/drawing/2014/main" id="{745C0BE8-750B-4030-8188-6CFDED6CC569}"/>
              </a:ext>
            </a:extLst>
          </p:cNvPr>
          <p:cNvSpPr>
            <a:spLocks noGrp="1"/>
          </p:cNvSpPr>
          <p:nvPr>
            <p:ph type="pic" sz="quarter" idx="19" hasCustomPrompt="1"/>
          </p:nvPr>
        </p:nvSpPr>
        <p:spPr>
          <a:xfrm>
            <a:off x="9777636" y="2360265"/>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53" name="Picture Placeholder 5">
            <a:extLst>
              <a:ext uri="{FF2B5EF4-FFF2-40B4-BE49-F238E27FC236}">
                <a16:creationId xmlns:a16="http://schemas.microsoft.com/office/drawing/2014/main" id="{34D79023-E357-4EEE-9B44-37002BCB474D}"/>
              </a:ext>
            </a:extLst>
          </p:cNvPr>
          <p:cNvSpPr>
            <a:spLocks noGrp="1"/>
          </p:cNvSpPr>
          <p:nvPr>
            <p:ph type="pic" sz="quarter" idx="20" hasCustomPrompt="1"/>
          </p:nvPr>
        </p:nvSpPr>
        <p:spPr>
          <a:xfrm>
            <a:off x="7357417" y="4602684"/>
            <a:ext cx="4715105" cy="2135649"/>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4750333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mpany Overview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5">
            <a:extLst>
              <a:ext uri="{FF2B5EF4-FFF2-40B4-BE49-F238E27FC236}">
                <a16:creationId xmlns:a16="http://schemas.microsoft.com/office/drawing/2014/main" id="{47F35E01-B94F-4AE7-9A59-9F2287BAE7BB}"/>
              </a:ext>
            </a:extLst>
          </p:cNvPr>
          <p:cNvSpPr>
            <a:spLocks noGrp="1"/>
          </p:cNvSpPr>
          <p:nvPr>
            <p:ph type="pic" sz="quarter" idx="14" hasCustomPrompt="1"/>
          </p:nvPr>
        </p:nvSpPr>
        <p:spPr>
          <a:xfrm>
            <a:off x="48857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5" name="Picture Placeholder 5">
            <a:extLst>
              <a:ext uri="{FF2B5EF4-FFF2-40B4-BE49-F238E27FC236}">
                <a16:creationId xmlns:a16="http://schemas.microsoft.com/office/drawing/2014/main" id="{003E9C51-06B4-4E50-9CBD-3512D6B98ACA}"/>
              </a:ext>
            </a:extLst>
          </p:cNvPr>
          <p:cNvSpPr>
            <a:spLocks noGrp="1"/>
          </p:cNvSpPr>
          <p:nvPr>
            <p:ph type="pic" sz="quarter" idx="15" hasCustomPrompt="1"/>
          </p:nvPr>
        </p:nvSpPr>
        <p:spPr>
          <a:xfrm>
            <a:off x="332702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6" name="Picture Placeholder 5">
            <a:extLst>
              <a:ext uri="{FF2B5EF4-FFF2-40B4-BE49-F238E27FC236}">
                <a16:creationId xmlns:a16="http://schemas.microsoft.com/office/drawing/2014/main" id="{2963DF80-6838-4281-8616-855F224175EF}"/>
              </a:ext>
            </a:extLst>
          </p:cNvPr>
          <p:cNvSpPr>
            <a:spLocks noGrp="1"/>
          </p:cNvSpPr>
          <p:nvPr>
            <p:ph type="pic" sz="quarter" idx="16" hasCustomPrompt="1"/>
          </p:nvPr>
        </p:nvSpPr>
        <p:spPr>
          <a:xfrm>
            <a:off x="616547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7" name="Picture Placeholder 5">
            <a:extLst>
              <a:ext uri="{FF2B5EF4-FFF2-40B4-BE49-F238E27FC236}">
                <a16:creationId xmlns:a16="http://schemas.microsoft.com/office/drawing/2014/main" id="{1B3F754C-2992-4927-83B1-96580F04ED85}"/>
              </a:ext>
            </a:extLst>
          </p:cNvPr>
          <p:cNvSpPr>
            <a:spLocks noGrp="1"/>
          </p:cNvSpPr>
          <p:nvPr>
            <p:ph type="pic" sz="quarter" idx="17" hasCustomPrompt="1"/>
          </p:nvPr>
        </p:nvSpPr>
        <p:spPr>
          <a:xfrm>
            <a:off x="900392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9581881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mpany Overview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0" name="Picture Placeholder 5">
            <a:extLst>
              <a:ext uri="{FF2B5EF4-FFF2-40B4-BE49-F238E27FC236}">
                <a16:creationId xmlns:a16="http://schemas.microsoft.com/office/drawing/2014/main" id="{26957D83-E845-43BC-A4F1-6C8318618C3D}"/>
              </a:ext>
            </a:extLst>
          </p:cNvPr>
          <p:cNvSpPr>
            <a:spLocks noGrp="1"/>
          </p:cNvSpPr>
          <p:nvPr>
            <p:ph type="pic" sz="quarter" idx="18" hasCustomPrompt="1"/>
          </p:nvPr>
        </p:nvSpPr>
        <p:spPr>
          <a:xfrm>
            <a:off x="48857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1" name="Picture Placeholder 5">
            <a:extLst>
              <a:ext uri="{FF2B5EF4-FFF2-40B4-BE49-F238E27FC236}">
                <a16:creationId xmlns:a16="http://schemas.microsoft.com/office/drawing/2014/main" id="{9541E820-EAA2-420E-9258-8ED61BC2FACD}"/>
              </a:ext>
            </a:extLst>
          </p:cNvPr>
          <p:cNvSpPr>
            <a:spLocks noGrp="1"/>
          </p:cNvSpPr>
          <p:nvPr>
            <p:ph type="pic" sz="quarter" idx="19" hasCustomPrompt="1"/>
          </p:nvPr>
        </p:nvSpPr>
        <p:spPr>
          <a:xfrm>
            <a:off x="332702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2" name="Picture Placeholder 5">
            <a:extLst>
              <a:ext uri="{FF2B5EF4-FFF2-40B4-BE49-F238E27FC236}">
                <a16:creationId xmlns:a16="http://schemas.microsoft.com/office/drawing/2014/main" id="{E845D6CC-5534-46E0-8C12-EAA544716E44}"/>
              </a:ext>
            </a:extLst>
          </p:cNvPr>
          <p:cNvSpPr>
            <a:spLocks noGrp="1"/>
          </p:cNvSpPr>
          <p:nvPr>
            <p:ph type="pic" sz="quarter" idx="20" hasCustomPrompt="1"/>
          </p:nvPr>
        </p:nvSpPr>
        <p:spPr>
          <a:xfrm>
            <a:off x="616547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3" name="Picture Placeholder 5">
            <a:extLst>
              <a:ext uri="{FF2B5EF4-FFF2-40B4-BE49-F238E27FC236}">
                <a16:creationId xmlns:a16="http://schemas.microsoft.com/office/drawing/2014/main" id="{14FE8136-E2DE-476E-B22A-A1BA015A92B6}"/>
              </a:ext>
            </a:extLst>
          </p:cNvPr>
          <p:cNvSpPr>
            <a:spLocks noGrp="1"/>
          </p:cNvSpPr>
          <p:nvPr>
            <p:ph type="pic" sz="quarter" idx="21" hasCustomPrompt="1"/>
          </p:nvPr>
        </p:nvSpPr>
        <p:spPr>
          <a:xfrm>
            <a:off x="900392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30877537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rvices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5">
            <a:extLst>
              <a:ext uri="{FF2B5EF4-FFF2-40B4-BE49-F238E27FC236}">
                <a16:creationId xmlns:a16="http://schemas.microsoft.com/office/drawing/2014/main" id="{47F35E01-B94F-4AE7-9A59-9F2287BAE7BB}"/>
              </a:ext>
            </a:extLst>
          </p:cNvPr>
          <p:cNvSpPr>
            <a:spLocks noGrp="1"/>
          </p:cNvSpPr>
          <p:nvPr>
            <p:ph type="pic" sz="quarter" idx="14" hasCustomPrompt="1"/>
          </p:nvPr>
        </p:nvSpPr>
        <p:spPr>
          <a:xfrm>
            <a:off x="48857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5" name="Picture Placeholder 5">
            <a:extLst>
              <a:ext uri="{FF2B5EF4-FFF2-40B4-BE49-F238E27FC236}">
                <a16:creationId xmlns:a16="http://schemas.microsoft.com/office/drawing/2014/main" id="{003E9C51-06B4-4E50-9CBD-3512D6B98ACA}"/>
              </a:ext>
            </a:extLst>
          </p:cNvPr>
          <p:cNvSpPr>
            <a:spLocks noGrp="1"/>
          </p:cNvSpPr>
          <p:nvPr>
            <p:ph type="pic" sz="quarter" idx="15" hasCustomPrompt="1"/>
          </p:nvPr>
        </p:nvSpPr>
        <p:spPr>
          <a:xfrm>
            <a:off x="332702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6" name="Picture Placeholder 5">
            <a:extLst>
              <a:ext uri="{FF2B5EF4-FFF2-40B4-BE49-F238E27FC236}">
                <a16:creationId xmlns:a16="http://schemas.microsoft.com/office/drawing/2014/main" id="{2963DF80-6838-4281-8616-855F224175EF}"/>
              </a:ext>
            </a:extLst>
          </p:cNvPr>
          <p:cNvSpPr>
            <a:spLocks noGrp="1"/>
          </p:cNvSpPr>
          <p:nvPr>
            <p:ph type="pic" sz="quarter" idx="16" hasCustomPrompt="1"/>
          </p:nvPr>
        </p:nvSpPr>
        <p:spPr>
          <a:xfrm>
            <a:off x="616547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7" name="Picture Placeholder 5">
            <a:extLst>
              <a:ext uri="{FF2B5EF4-FFF2-40B4-BE49-F238E27FC236}">
                <a16:creationId xmlns:a16="http://schemas.microsoft.com/office/drawing/2014/main" id="{1B3F754C-2992-4927-83B1-96580F04ED85}"/>
              </a:ext>
            </a:extLst>
          </p:cNvPr>
          <p:cNvSpPr>
            <a:spLocks noGrp="1"/>
          </p:cNvSpPr>
          <p:nvPr>
            <p:ph type="pic" sz="quarter" idx="17" hasCustomPrompt="1"/>
          </p:nvPr>
        </p:nvSpPr>
        <p:spPr>
          <a:xfrm>
            <a:off x="900392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4207113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ver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vl9pPr>
              <a:defRPr/>
            </a:lvl9pPr>
          </a:lstStyle>
          <a:p>
            <a:pPr marL="3886200" marR="0" lvl="8"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39082993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rvices with Image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0" name="Picture Placeholder 5">
            <a:extLst>
              <a:ext uri="{FF2B5EF4-FFF2-40B4-BE49-F238E27FC236}">
                <a16:creationId xmlns:a16="http://schemas.microsoft.com/office/drawing/2014/main" id="{26957D83-E845-43BC-A4F1-6C8318618C3D}"/>
              </a:ext>
            </a:extLst>
          </p:cNvPr>
          <p:cNvSpPr>
            <a:spLocks noGrp="1"/>
          </p:cNvSpPr>
          <p:nvPr>
            <p:ph type="pic" sz="quarter" idx="18" hasCustomPrompt="1"/>
          </p:nvPr>
        </p:nvSpPr>
        <p:spPr>
          <a:xfrm>
            <a:off x="48857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1" name="Picture Placeholder 5">
            <a:extLst>
              <a:ext uri="{FF2B5EF4-FFF2-40B4-BE49-F238E27FC236}">
                <a16:creationId xmlns:a16="http://schemas.microsoft.com/office/drawing/2014/main" id="{9541E820-EAA2-420E-9258-8ED61BC2FACD}"/>
              </a:ext>
            </a:extLst>
          </p:cNvPr>
          <p:cNvSpPr>
            <a:spLocks noGrp="1"/>
          </p:cNvSpPr>
          <p:nvPr>
            <p:ph type="pic" sz="quarter" idx="19" hasCustomPrompt="1"/>
          </p:nvPr>
        </p:nvSpPr>
        <p:spPr>
          <a:xfrm>
            <a:off x="332702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2" name="Picture Placeholder 5">
            <a:extLst>
              <a:ext uri="{FF2B5EF4-FFF2-40B4-BE49-F238E27FC236}">
                <a16:creationId xmlns:a16="http://schemas.microsoft.com/office/drawing/2014/main" id="{E845D6CC-5534-46E0-8C12-EAA544716E44}"/>
              </a:ext>
            </a:extLst>
          </p:cNvPr>
          <p:cNvSpPr>
            <a:spLocks noGrp="1"/>
          </p:cNvSpPr>
          <p:nvPr>
            <p:ph type="pic" sz="quarter" idx="20" hasCustomPrompt="1"/>
          </p:nvPr>
        </p:nvSpPr>
        <p:spPr>
          <a:xfrm>
            <a:off x="616547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3" name="Picture Placeholder 5">
            <a:extLst>
              <a:ext uri="{FF2B5EF4-FFF2-40B4-BE49-F238E27FC236}">
                <a16:creationId xmlns:a16="http://schemas.microsoft.com/office/drawing/2014/main" id="{14FE8136-E2DE-476E-B22A-A1BA015A92B6}"/>
              </a:ext>
            </a:extLst>
          </p:cNvPr>
          <p:cNvSpPr>
            <a:spLocks noGrp="1"/>
          </p:cNvSpPr>
          <p:nvPr>
            <p:ph type="pic" sz="quarter" idx="21" hasCustomPrompt="1"/>
          </p:nvPr>
        </p:nvSpPr>
        <p:spPr>
          <a:xfrm>
            <a:off x="900392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34021122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rvices with Image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83589666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rvices with Image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94356279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ervices with Image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4092633"/>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4092633"/>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06512839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rvices with Image 6">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1076325" y="2723441"/>
            <a:ext cx="2239480" cy="1447200"/>
          </a:xfrm>
          <a:prstGeom prst="roundRect">
            <a:avLst>
              <a:gd name="adj" fmla="val 0"/>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14" name="Picture Placeholder 5">
            <a:extLst>
              <a:ext uri="{FF2B5EF4-FFF2-40B4-BE49-F238E27FC236}">
                <a16:creationId xmlns:a16="http://schemas.microsoft.com/office/drawing/2014/main" id="{018051C4-A249-4EC9-A985-B5EB5E0ACD51}"/>
              </a:ext>
            </a:extLst>
          </p:cNvPr>
          <p:cNvSpPr>
            <a:spLocks noGrp="1"/>
          </p:cNvSpPr>
          <p:nvPr>
            <p:ph type="pic" sz="quarter" idx="15" hasCustomPrompt="1"/>
          </p:nvPr>
        </p:nvSpPr>
        <p:spPr>
          <a:xfrm>
            <a:off x="3685806" y="2723441"/>
            <a:ext cx="2239480" cy="1447200"/>
          </a:xfrm>
          <a:prstGeom prst="roundRect">
            <a:avLst>
              <a:gd name="adj" fmla="val 0"/>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17" name="Picture Placeholder 5">
            <a:extLst>
              <a:ext uri="{FF2B5EF4-FFF2-40B4-BE49-F238E27FC236}">
                <a16:creationId xmlns:a16="http://schemas.microsoft.com/office/drawing/2014/main" id="{141FE595-5684-4E5F-B637-B0C4A2452DF3}"/>
              </a:ext>
            </a:extLst>
          </p:cNvPr>
          <p:cNvSpPr>
            <a:spLocks noGrp="1"/>
          </p:cNvSpPr>
          <p:nvPr>
            <p:ph type="pic" sz="quarter" idx="16" hasCustomPrompt="1"/>
          </p:nvPr>
        </p:nvSpPr>
        <p:spPr>
          <a:xfrm>
            <a:off x="6295287" y="2723441"/>
            <a:ext cx="2239480" cy="1447200"/>
          </a:xfrm>
          <a:prstGeom prst="roundRect">
            <a:avLst>
              <a:gd name="adj" fmla="val 0"/>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18" name="Picture Placeholder 5">
            <a:extLst>
              <a:ext uri="{FF2B5EF4-FFF2-40B4-BE49-F238E27FC236}">
                <a16:creationId xmlns:a16="http://schemas.microsoft.com/office/drawing/2014/main" id="{60E86E30-BF23-4954-BC0F-9A06766F3A32}"/>
              </a:ext>
            </a:extLst>
          </p:cNvPr>
          <p:cNvSpPr>
            <a:spLocks noGrp="1"/>
          </p:cNvSpPr>
          <p:nvPr>
            <p:ph type="pic" sz="quarter" idx="17" hasCustomPrompt="1"/>
          </p:nvPr>
        </p:nvSpPr>
        <p:spPr>
          <a:xfrm>
            <a:off x="8904768" y="2723441"/>
            <a:ext cx="2239480" cy="1447200"/>
          </a:xfrm>
          <a:prstGeom prst="roundRect">
            <a:avLst>
              <a:gd name="adj" fmla="val 0"/>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14345309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Why Choose Us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95830863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Why Choose Us with Image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1066803" y="1748629"/>
            <a:ext cx="2252540" cy="2251366"/>
          </a:xfrm>
          <a:prstGeom prst="ellipse">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8" name="Picture Placeholder 5">
            <a:extLst>
              <a:ext uri="{FF2B5EF4-FFF2-40B4-BE49-F238E27FC236}">
                <a16:creationId xmlns:a16="http://schemas.microsoft.com/office/drawing/2014/main" id="{34243D4E-8E80-435B-B67E-84A6C05BEB84}"/>
              </a:ext>
            </a:extLst>
          </p:cNvPr>
          <p:cNvSpPr>
            <a:spLocks noGrp="1"/>
          </p:cNvSpPr>
          <p:nvPr>
            <p:ph type="pic" sz="quarter" idx="15" hasCustomPrompt="1"/>
          </p:nvPr>
        </p:nvSpPr>
        <p:spPr>
          <a:xfrm>
            <a:off x="3672988" y="1748629"/>
            <a:ext cx="2252540" cy="2251366"/>
          </a:xfrm>
          <a:prstGeom prst="ellipse">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9" name="Picture Placeholder 5">
            <a:extLst>
              <a:ext uri="{FF2B5EF4-FFF2-40B4-BE49-F238E27FC236}">
                <a16:creationId xmlns:a16="http://schemas.microsoft.com/office/drawing/2014/main" id="{4DA0B3D2-AE60-4A67-BF7D-772D5F8BF692}"/>
              </a:ext>
            </a:extLst>
          </p:cNvPr>
          <p:cNvSpPr>
            <a:spLocks noGrp="1"/>
          </p:cNvSpPr>
          <p:nvPr>
            <p:ph type="pic" sz="quarter" idx="16" hasCustomPrompt="1"/>
          </p:nvPr>
        </p:nvSpPr>
        <p:spPr>
          <a:xfrm>
            <a:off x="6279173" y="1748629"/>
            <a:ext cx="2252540" cy="2251366"/>
          </a:xfrm>
          <a:prstGeom prst="ellipse">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0" name="Picture Placeholder 5">
            <a:extLst>
              <a:ext uri="{FF2B5EF4-FFF2-40B4-BE49-F238E27FC236}">
                <a16:creationId xmlns:a16="http://schemas.microsoft.com/office/drawing/2014/main" id="{9CA6F911-2647-45E9-8D93-66F1FCDDE8C6}"/>
              </a:ext>
            </a:extLst>
          </p:cNvPr>
          <p:cNvSpPr>
            <a:spLocks noGrp="1"/>
          </p:cNvSpPr>
          <p:nvPr>
            <p:ph type="pic" sz="quarter" idx="17" hasCustomPrompt="1"/>
          </p:nvPr>
        </p:nvSpPr>
        <p:spPr>
          <a:xfrm>
            <a:off x="8885357" y="1748629"/>
            <a:ext cx="2252540" cy="2251366"/>
          </a:xfrm>
          <a:prstGeom prst="ellipse">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66625749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Why Choose Us with Image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488570" y="1691717"/>
            <a:ext cx="5605725" cy="14578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1" name="Picture Placeholder 5">
            <a:extLst>
              <a:ext uri="{FF2B5EF4-FFF2-40B4-BE49-F238E27FC236}">
                <a16:creationId xmlns:a16="http://schemas.microsoft.com/office/drawing/2014/main" id="{B0830AC5-52FE-4B2C-A306-B5A75036DAAB}"/>
              </a:ext>
            </a:extLst>
          </p:cNvPr>
          <p:cNvSpPr>
            <a:spLocks noGrp="1"/>
          </p:cNvSpPr>
          <p:nvPr>
            <p:ph type="pic" sz="quarter" idx="15" hasCustomPrompt="1"/>
          </p:nvPr>
        </p:nvSpPr>
        <p:spPr>
          <a:xfrm>
            <a:off x="488570" y="3289902"/>
            <a:ext cx="5605725" cy="14578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2" name="Picture Placeholder 5">
            <a:extLst>
              <a:ext uri="{FF2B5EF4-FFF2-40B4-BE49-F238E27FC236}">
                <a16:creationId xmlns:a16="http://schemas.microsoft.com/office/drawing/2014/main" id="{A42B2D84-0841-4F48-8E96-7075D06B199E}"/>
              </a:ext>
            </a:extLst>
          </p:cNvPr>
          <p:cNvSpPr>
            <a:spLocks noGrp="1"/>
          </p:cNvSpPr>
          <p:nvPr>
            <p:ph type="pic" sz="quarter" idx="16" hasCustomPrompt="1"/>
          </p:nvPr>
        </p:nvSpPr>
        <p:spPr>
          <a:xfrm>
            <a:off x="488570" y="4888087"/>
            <a:ext cx="5605725" cy="14578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45492612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Why Choose Us with Image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1060071" y="1691717"/>
            <a:ext cx="4680000" cy="3896283"/>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7" name="Picture Placeholder 5">
            <a:extLst>
              <a:ext uri="{FF2B5EF4-FFF2-40B4-BE49-F238E27FC236}">
                <a16:creationId xmlns:a16="http://schemas.microsoft.com/office/drawing/2014/main" id="{0423B759-C2A3-45DC-9F33-140A8D471AD7}"/>
              </a:ext>
            </a:extLst>
          </p:cNvPr>
          <p:cNvSpPr>
            <a:spLocks noGrp="1"/>
          </p:cNvSpPr>
          <p:nvPr>
            <p:ph type="pic" sz="quarter" idx="15" hasCustomPrompt="1"/>
          </p:nvPr>
        </p:nvSpPr>
        <p:spPr>
          <a:xfrm>
            <a:off x="6451929" y="1691716"/>
            <a:ext cx="4680000" cy="3896283"/>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407985355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Why Choose Us with Image 5">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0" y="0"/>
            <a:ext cx="6096000" cy="6858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175407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ngle Left Image - team">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EE74A38-CDF9-4E52-98EB-1E8DF591B118}"/>
              </a:ext>
            </a:extLst>
          </p:cNvPr>
          <p:cNvSpPr>
            <a:spLocks noGrp="1"/>
          </p:cNvSpPr>
          <p:nvPr>
            <p:ph type="pic" sz="quarter" idx="10" hasCustomPrompt="1"/>
          </p:nvPr>
        </p:nvSpPr>
        <p:spPr>
          <a:xfrm>
            <a:off x="1259908" y="91700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63938423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Why Choose Us with Image 6">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0" y="0"/>
            <a:ext cx="6096000" cy="6858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415271884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Why Choose Us with Image 7">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0" y="0"/>
            <a:ext cx="12192000" cy="3429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4736225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Why Choose Us with Image 8">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36816B1-1EA0-4BA2-A979-9D83C6228DD8}"/>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7FC128A1-CE60-4A14-BDE6-45498FE6A8CE}"/>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5">
            <a:extLst>
              <a:ext uri="{FF2B5EF4-FFF2-40B4-BE49-F238E27FC236}">
                <a16:creationId xmlns:a16="http://schemas.microsoft.com/office/drawing/2014/main" id="{5BC3E666-4DA4-428B-8186-15690AE136C7}"/>
              </a:ext>
            </a:extLst>
          </p:cNvPr>
          <p:cNvSpPr>
            <a:spLocks noGrp="1"/>
          </p:cNvSpPr>
          <p:nvPr>
            <p:ph type="pic" sz="quarter" idx="18" hasCustomPrompt="1"/>
          </p:nvPr>
        </p:nvSpPr>
        <p:spPr>
          <a:xfrm>
            <a:off x="876273" y="1813944"/>
            <a:ext cx="2340001" cy="2340000"/>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5" name="Picture Placeholder 5">
            <a:extLst>
              <a:ext uri="{FF2B5EF4-FFF2-40B4-BE49-F238E27FC236}">
                <a16:creationId xmlns:a16="http://schemas.microsoft.com/office/drawing/2014/main" id="{D7762249-D25C-4068-AC6D-A31E9D4B268D}"/>
              </a:ext>
            </a:extLst>
          </p:cNvPr>
          <p:cNvSpPr>
            <a:spLocks noGrp="1"/>
          </p:cNvSpPr>
          <p:nvPr>
            <p:ph type="pic" sz="quarter" idx="19" hasCustomPrompt="1"/>
          </p:nvPr>
        </p:nvSpPr>
        <p:spPr>
          <a:xfrm>
            <a:off x="3576091" y="1813944"/>
            <a:ext cx="2340001" cy="2340000"/>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6" name="Picture Placeholder 5">
            <a:extLst>
              <a:ext uri="{FF2B5EF4-FFF2-40B4-BE49-F238E27FC236}">
                <a16:creationId xmlns:a16="http://schemas.microsoft.com/office/drawing/2014/main" id="{9F9DDEBE-49C9-454D-8C9C-16C8DED2758A}"/>
              </a:ext>
            </a:extLst>
          </p:cNvPr>
          <p:cNvSpPr>
            <a:spLocks noGrp="1"/>
          </p:cNvSpPr>
          <p:nvPr>
            <p:ph type="pic" sz="quarter" idx="20" hasCustomPrompt="1"/>
          </p:nvPr>
        </p:nvSpPr>
        <p:spPr>
          <a:xfrm>
            <a:off x="6275909" y="1813944"/>
            <a:ext cx="2340001" cy="2340000"/>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7A277DDB-94C4-4A33-81A8-359829FAE278}"/>
              </a:ext>
            </a:extLst>
          </p:cNvPr>
          <p:cNvSpPr>
            <a:spLocks noGrp="1"/>
          </p:cNvSpPr>
          <p:nvPr>
            <p:ph type="pic" sz="quarter" idx="21" hasCustomPrompt="1"/>
          </p:nvPr>
        </p:nvSpPr>
        <p:spPr>
          <a:xfrm>
            <a:off x="8975727" y="1813944"/>
            <a:ext cx="2340001" cy="2340000"/>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626408857"/>
      </p:ext>
    </p:extLst>
  </p:cSld>
  <p:clrMapOvr>
    <a:masterClrMapping/>
  </p:clrMapOvr>
  <p:extLst>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Mindmap Image">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0676D70E-DE48-4DEB-92C2-6249ADB46747}"/>
              </a:ext>
            </a:extLst>
          </p:cNvPr>
          <p:cNvSpPr>
            <a:spLocks noGrp="1"/>
          </p:cNvSpPr>
          <p:nvPr>
            <p:ph type="pic" sz="quarter" idx="10" hasCustomPrompt="1"/>
          </p:nvPr>
        </p:nvSpPr>
        <p:spPr>
          <a:xfrm>
            <a:off x="5364480" y="424742"/>
            <a:ext cx="1463040" cy="1463040"/>
          </a:xfrm>
          <a:prstGeom prst="ellipse">
            <a:avLst/>
          </a:prstGeom>
          <a:pattFill prst="wdDnDiag">
            <a:fgClr>
              <a:schemeClr val="tx1">
                <a:lumMod val="25000"/>
                <a:lumOff val="75000"/>
              </a:schemeClr>
            </a:fgClr>
            <a:bgClr>
              <a:schemeClr val="bg1"/>
            </a:bgClr>
          </a:pattFill>
          <a:ln w="63500">
            <a:noFill/>
          </a:ln>
        </p:spPr>
        <p:txBody>
          <a:bodyPr anchor="ctr"/>
          <a:lstStyle>
            <a:lvl1pPr algn="ctr">
              <a:buNone/>
              <a:defRPr sz="1200"/>
            </a:lvl1pPr>
          </a:lstStyle>
          <a:p>
            <a:r>
              <a:rPr lang="en-US" dirty="0"/>
              <a:t>Insert your image here</a:t>
            </a:r>
          </a:p>
        </p:txBody>
      </p:sp>
      <p:sp>
        <p:nvSpPr>
          <p:cNvPr id="16" name="Picture Placeholder 8">
            <a:extLst>
              <a:ext uri="{FF2B5EF4-FFF2-40B4-BE49-F238E27FC236}">
                <a16:creationId xmlns:a16="http://schemas.microsoft.com/office/drawing/2014/main" id="{F706EF86-1F6B-49EF-AAC0-7CED34C400BE}"/>
              </a:ext>
            </a:extLst>
          </p:cNvPr>
          <p:cNvSpPr>
            <a:spLocks noGrp="1"/>
          </p:cNvSpPr>
          <p:nvPr>
            <p:ph type="pic" sz="quarter" idx="11" hasCustomPrompt="1"/>
          </p:nvPr>
        </p:nvSpPr>
        <p:spPr>
          <a:xfrm>
            <a:off x="5364480" y="4970218"/>
            <a:ext cx="1463040" cy="1463040"/>
          </a:xfrm>
          <a:prstGeom prst="ellipse">
            <a:avLst/>
          </a:prstGeom>
          <a:pattFill prst="wdDnDiag">
            <a:fgClr>
              <a:schemeClr val="tx1">
                <a:lumMod val="25000"/>
                <a:lumOff val="75000"/>
              </a:schemeClr>
            </a:fgClr>
            <a:bgClr>
              <a:schemeClr val="bg1"/>
            </a:bgClr>
          </a:pattFill>
          <a:ln w="63500">
            <a:noFill/>
          </a:ln>
        </p:spPr>
        <p:txBody>
          <a:bodyPr anchor="ctr"/>
          <a:lstStyle>
            <a:lvl1pPr algn="ctr">
              <a:buNone/>
              <a:defRPr sz="1200"/>
            </a:lvl1pPr>
          </a:lstStyle>
          <a:p>
            <a:r>
              <a:rPr lang="en-US" dirty="0"/>
              <a:t>Insert your image here</a:t>
            </a:r>
          </a:p>
        </p:txBody>
      </p:sp>
    </p:spTree>
    <p:extLst>
      <p:ext uri="{BB962C8B-B14F-4D97-AF65-F5344CB8AC3E}">
        <p14:creationId xmlns:p14="http://schemas.microsoft.com/office/powerpoint/2010/main" val="332810733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ext SlideShow with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8488E842-1C8B-4BF0-A4DA-43AB20E91B36}"/>
              </a:ext>
            </a:extLst>
          </p:cNvPr>
          <p:cNvSpPr>
            <a:spLocks noGrp="1"/>
          </p:cNvSpPr>
          <p:nvPr>
            <p:ph type="pic" sz="quarter" idx="12" hasCustomPrompt="1"/>
          </p:nvPr>
        </p:nvSpPr>
        <p:spPr>
          <a:xfrm>
            <a:off x="4968420" y="1561171"/>
            <a:ext cx="6628658" cy="2810108"/>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Image 1</a:t>
            </a:r>
          </a:p>
        </p:txBody>
      </p:sp>
    </p:spTree>
    <p:extLst>
      <p:ext uri="{BB962C8B-B14F-4D97-AF65-F5344CB8AC3E}">
        <p14:creationId xmlns:p14="http://schemas.microsoft.com/office/powerpoint/2010/main" val="42768895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ext SlideShow with Image 2">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3FBFB565-E4FB-4183-8BD5-1DDA64C85648}"/>
              </a:ext>
            </a:extLst>
          </p:cNvPr>
          <p:cNvSpPr>
            <a:spLocks noGrp="1"/>
          </p:cNvSpPr>
          <p:nvPr>
            <p:ph type="pic" sz="quarter" idx="12" hasCustomPrompt="1"/>
          </p:nvPr>
        </p:nvSpPr>
        <p:spPr>
          <a:xfrm>
            <a:off x="4968420" y="1561171"/>
            <a:ext cx="6628658" cy="2810108"/>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Image 2</a:t>
            </a:r>
          </a:p>
        </p:txBody>
      </p:sp>
    </p:spTree>
    <p:extLst>
      <p:ext uri="{BB962C8B-B14F-4D97-AF65-F5344CB8AC3E}">
        <p14:creationId xmlns:p14="http://schemas.microsoft.com/office/powerpoint/2010/main" val="34626619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ext SlideShow with Image 3">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512BF1A-CC10-47E9-BE8D-12E832DCF765}"/>
              </a:ext>
            </a:extLst>
          </p:cNvPr>
          <p:cNvSpPr>
            <a:spLocks noGrp="1"/>
          </p:cNvSpPr>
          <p:nvPr>
            <p:ph type="pic" sz="quarter" idx="13" hasCustomPrompt="1"/>
          </p:nvPr>
        </p:nvSpPr>
        <p:spPr>
          <a:xfrm>
            <a:off x="4968420" y="1561171"/>
            <a:ext cx="6628658" cy="2810108"/>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Image 3</a:t>
            </a:r>
          </a:p>
        </p:txBody>
      </p:sp>
    </p:spTree>
    <p:extLst>
      <p:ext uri="{BB962C8B-B14F-4D97-AF65-F5344CB8AC3E}">
        <p14:creationId xmlns:p14="http://schemas.microsoft.com/office/powerpoint/2010/main" val="9289670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Page with Titl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29125216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Dashbaord with Image">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B727A6A8-4DAE-45F2-8085-E0353AFF8673}"/>
              </a:ext>
            </a:extLst>
          </p:cNvPr>
          <p:cNvSpPr>
            <a:spLocks noGrp="1"/>
          </p:cNvSpPr>
          <p:nvPr>
            <p:ph type="pic" sz="quarter" idx="13" hasCustomPrompt="1"/>
          </p:nvPr>
        </p:nvSpPr>
        <p:spPr>
          <a:xfrm>
            <a:off x="914398" y="904874"/>
            <a:ext cx="2133599" cy="1373189"/>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1</a:t>
            </a:r>
          </a:p>
        </p:txBody>
      </p:sp>
      <p:sp>
        <p:nvSpPr>
          <p:cNvPr id="13" name="Picture Placeholder 5">
            <a:extLst>
              <a:ext uri="{FF2B5EF4-FFF2-40B4-BE49-F238E27FC236}">
                <a16:creationId xmlns:a16="http://schemas.microsoft.com/office/drawing/2014/main" id="{22BACBDA-D2E1-4184-B7D4-8875E4E7C625}"/>
              </a:ext>
            </a:extLst>
          </p:cNvPr>
          <p:cNvSpPr>
            <a:spLocks noGrp="1"/>
          </p:cNvSpPr>
          <p:nvPr>
            <p:ph type="pic" sz="quarter" idx="14" hasCustomPrompt="1"/>
          </p:nvPr>
        </p:nvSpPr>
        <p:spPr>
          <a:xfrm>
            <a:off x="3663951" y="904874"/>
            <a:ext cx="2133599" cy="1373189"/>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2</a:t>
            </a:r>
          </a:p>
        </p:txBody>
      </p:sp>
      <p:sp>
        <p:nvSpPr>
          <p:cNvPr id="14" name="Picture Placeholder 5">
            <a:extLst>
              <a:ext uri="{FF2B5EF4-FFF2-40B4-BE49-F238E27FC236}">
                <a16:creationId xmlns:a16="http://schemas.microsoft.com/office/drawing/2014/main" id="{DEF10F07-665F-41D7-A9D2-358164298C2C}"/>
              </a:ext>
            </a:extLst>
          </p:cNvPr>
          <p:cNvSpPr>
            <a:spLocks noGrp="1"/>
          </p:cNvSpPr>
          <p:nvPr>
            <p:ph type="pic" sz="quarter" idx="15" hasCustomPrompt="1"/>
          </p:nvPr>
        </p:nvSpPr>
        <p:spPr>
          <a:xfrm>
            <a:off x="6400802" y="904874"/>
            <a:ext cx="2133599" cy="1373189"/>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3</a:t>
            </a:r>
          </a:p>
        </p:txBody>
      </p:sp>
      <p:sp>
        <p:nvSpPr>
          <p:cNvPr id="15" name="Picture Placeholder 5">
            <a:extLst>
              <a:ext uri="{FF2B5EF4-FFF2-40B4-BE49-F238E27FC236}">
                <a16:creationId xmlns:a16="http://schemas.microsoft.com/office/drawing/2014/main" id="{F53ABD7C-94E6-4632-A885-95C05F829BBB}"/>
              </a:ext>
            </a:extLst>
          </p:cNvPr>
          <p:cNvSpPr>
            <a:spLocks noGrp="1"/>
          </p:cNvSpPr>
          <p:nvPr>
            <p:ph type="pic" sz="quarter" idx="16" hasCustomPrompt="1"/>
          </p:nvPr>
        </p:nvSpPr>
        <p:spPr>
          <a:xfrm>
            <a:off x="9144002" y="904874"/>
            <a:ext cx="2133599" cy="1373189"/>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4</a:t>
            </a:r>
          </a:p>
        </p:txBody>
      </p:sp>
    </p:spTree>
    <p:extLst>
      <p:ext uri="{BB962C8B-B14F-4D97-AF65-F5344CB8AC3E}">
        <p14:creationId xmlns:p14="http://schemas.microsoft.com/office/powerpoint/2010/main" val="391093575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Dashbaord with Image 2">
    <p:spTree>
      <p:nvGrpSpPr>
        <p:cNvPr id="1" name=""/>
        <p:cNvGrpSpPr/>
        <p:nvPr/>
      </p:nvGrpSpPr>
      <p:grpSpPr>
        <a:xfrm>
          <a:off x="0" y="0"/>
          <a:ext cx="0" cy="0"/>
          <a:chOff x="0" y="0"/>
          <a:chExt cx="0" cy="0"/>
        </a:xfrm>
      </p:grpSpPr>
      <p:sp>
        <p:nvSpPr>
          <p:cNvPr id="20" name="Picture Placeholder 8">
            <a:extLst>
              <a:ext uri="{FF2B5EF4-FFF2-40B4-BE49-F238E27FC236}">
                <a16:creationId xmlns:a16="http://schemas.microsoft.com/office/drawing/2014/main" id="{4A80EFCA-C790-4CFC-99F9-26C0247D759A}"/>
              </a:ext>
            </a:extLst>
          </p:cNvPr>
          <p:cNvSpPr>
            <a:spLocks noGrp="1"/>
          </p:cNvSpPr>
          <p:nvPr>
            <p:ph type="pic" sz="quarter" idx="11" hasCustomPrompt="1"/>
          </p:nvPr>
        </p:nvSpPr>
        <p:spPr>
          <a:xfrm>
            <a:off x="977299" y="869981"/>
            <a:ext cx="525270" cy="525270"/>
          </a:xfrm>
          <a:prstGeom prst="ellipse">
            <a:avLst/>
          </a:prstGeom>
          <a:pattFill prst="wdDnDiag">
            <a:fgClr>
              <a:schemeClr val="tx1">
                <a:lumMod val="25000"/>
                <a:lumOff val="75000"/>
              </a:schemeClr>
            </a:fgClr>
            <a:bgClr>
              <a:schemeClr val="bg1"/>
            </a:bgClr>
          </a:pattFill>
          <a:ln w="12700">
            <a:solidFill>
              <a:schemeClr val="tx1"/>
            </a:solidFill>
          </a:ln>
        </p:spPr>
        <p:txBody>
          <a:bodyPr anchor="ctr"/>
          <a:lstStyle>
            <a:lvl1pPr algn="ctr">
              <a:buNone/>
              <a:defRPr sz="500"/>
            </a:lvl1pPr>
          </a:lstStyle>
          <a:p>
            <a:r>
              <a:rPr lang="en-US" dirty="0"/>
              <a:t>image</a:t>
            </a:r>
          </a:p>
        </p:txBody>
      </p:sp>
      <p:sp>
        <p:nvSpPr>
          <p:cNvPr id="21" name="Picture Placeholder 8">
            <a:extLst>
              <a:ext uri="{FF2B5EF4-FFF2-40B4-BE49-F238E27FC236}">
                <a16:creationId xmlns:a16="http://schemas.microsoft.com/office/drawing/2014/main" id="{FDCCF324-2D0B-4C13-B782-C9F218E359F6}"/>
              </a:ext>
            </a:extLst>
          </p:cNvPr>
          <p:cNvSpPr>
            <a:spLocks noGrp="1"/>
          </p:cNvSpPr>
          <p:nvPr>
            <p:ph type="pic" sz="quarter" idx="12" hasCustomPrompt="1"/>
          </p:nvPr>
        </p:nvSpPr>
        <p:spPr>
          <a:xfrm>
            <a:off x="977299" y="1787308"/>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
        <p:nvSpPr>
          <p:cNvPr id="22" name="Picture Placeholder 8">
            <a:extLst>
              <a:ext uri="{FF2B5EF4-FFF2-40B4-BE49-F238E27FC236}">
                <a16:creationId xmlns:a16="http://schemas.microsoft.com/office/drawing/2014/main" id="{6D94A1A2-0715-43EC-8F5C-33950036B89C}"/>
              </a:ext>
            </a:extLst>
          </p:cNvPr>
          <p:cNvSpPr>
            <a:spLocks noGrp="1"/>
          </p:cNvSpPr>
          <p:nvPr>
            <p:ph type="pic" sz="quarter" idx="13" hasCustomPrompt="1"/>
          </p:nvPr>
        </p:nvSpPr>
        <p:spPr>
          <a:xfrm>
            <a:off x="977299" y="2704635"/>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
        <p:nvSpPr>
          <p:cNvPr id="23" name="Picture Placeholder 8">
            <a:extLst>
              <a:ext uri="{FF2B5EF4-FFF2-40B4-BE49-F238E27FC236}">
                <a16:creationId xmlns:a16="http://schemas.microsoft.com/office/drawing/2014/main" id="{C162F417-1BAB-4F46-AD4F-8477E5D02C38}"/>
              </a:ext>
            </a:extLst>
          </p:cNvPr>
          <p:cNvSpPr>
            <a:spLocks noGrp="1"/>
          </p:cNvSpPr>
          <p:nvPr>
            <p:ph type="pic" sz="quarter" idx="14" hasCustomPrompt="1"/>
          </p:nvPr>
        </p:nvSpPr>
        <p:spPr>
          <a:xfrm>
            <a:off x="977299" y="3621962"/>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
        <p:nvSpPr>
          <p:cNvPr id="24" name="Picture Placeholder 8">
            <a:extLst>
              <a:ext uri="{FF2B5EF4-FFF2-40B4-BE49-F238E27FC236}">
                <a16:creationId xmlns:a16="http://schemas.microsoft.com/office/drawing/2014/main" id="{1CA8754E-77A8-493E-A022-FAAF449053D5}"/>
              </a:ext>
            </a:extLst>
          </p:cNvPr>
          <p:cNvSpPr>
            <a:spLocks noGrp="1"/>
          </p:cNvSpPr>
          <p:nvPr>
            <p:ph type="pic" sz="quarter" idx="15" hasCustomPrompt="1"/>
          </p:nvPr>
        </p:nvSpPr>
        <p:spPr>
          <a:xfrm>
            <a:off x="977299" y="4539289"/>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
        <p:nvSpPr>
          <p:cNvPr id="25" name="Picture Placeholder 8">
            <a:extLst>
              <a:ext uri="{FF2B5EF4-FFF2-40B4-BE49-F238E27FC236}">
                <a16:creationId xmlns:a16="http://schemas.microsoft.com/office/drawing/2014/main" id="{55F69957-CE01-4DFE-B71C-EE8981AAD7C1}"/>
              </a:ext>
            </a:extLst>
          </p:cNvPr>
          <p:cNvSpPr>
            <a:spLocks noGrp="1"/>
          </p:cNvSpPr>
          <p:nvPr>
            <p:ph type="pic" sz="quarter" idx="16" hasCustomPrompt="1"/>
          </p:nvPr>
        </p:nvSpPr>
        <p:spPr>
          <a:xfrm>
            <a:off x="977299" y="5456616"/>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Tree>
    <p:extLst>
      <p:ext uri="{BB962C8B-B14F-4D97-AF65-F5344CB8AC3E}">
        <p14:creationId xmlns:p14="http://schemas.microsoft.com/office/powerpoint/2010/main" val="2803888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ngle Image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4648199"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403742466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Dashbaord with Image 3">
    <p:spTree>
      <p:nvGrpSpPr>
        <p:cNvPr id="1" name=""/>
        <p:cNvGrpSpPr/>
        <p:nvPr/>
      </p:nvGrpSpPr>
      <p:grpSpPr>
        <a:xfrm>
          <a:off x="0" y="0"/>
          <a:ext cx="0" cy="0"/>
          <a:chOff x="0" y="0"/>
          <a:chExt cx="0" cy="0"/>
        </a:xfrm>
      </p:grpSpPr>
      <p:sp>
        <p:nvSpPr>
          <p:cNvPr id="42" name="Picture Placeholder 8">
            <a:extLst>
              <a:ext uri="{FF2B5EF4-FFF2-40B4-BE49-F238E27FC236}">
                <a16:creationId xmlns:a16="http://schemas.microsoft.com/office/drawing/2014/main" id="{6E9F9E2A-DA02-43B6-8E18-7FECEDA7521F}"/>
              </a:ext>
            </a:extLst>
          </p:cNvPr>
          <p:cNvSpPr>
            <a:spLocks noGrp="1"/>
          </p:cNvSpPr>
          <p:nvPr>
            <p:ph type="pic" sz="quarter" idx="12" hasCustomPrompt="1"/>
          </p:nvPr>
        </p:nvSpPr>
        <p:spPr>
          <a:xfrm>
            <a:off x="982126" y="1799564"/>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3" name="Picture Placeholder 8">
            <a:extLst>
              <a:ext uri="{FF2B5EF4-FFF2-40B4-BE49-F238E27FC236}">
                <a16:creationId xmlns:a16="http://schemas.microsoft.com/office/drawing/2014/main" id="{3FEC0320-9A56-4C3D-862C-FD5D894B3E89}"/>
              </a:ext>
            </a:extLst>
          </p:cNvPr>
          <p:cNvSpPr>
            <a:spLocks noGrp="1"/>
          </p:cNvSpPr>
          <p:nvPr>
            <p:ph type="pic" sz="quarter" idx="13" hasCustomPrompt="1"/>
          </p:nvPr>
        </p:nvSpPr>
        <p:spPr>
          <a:xfrm>
            <a:off x="982126" y="2689688"/>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4" name="Picture Placeholder 8">
            <a:extLst>
              <a:ext uri="{FF2B5EF4-FFF2-40B4-BE49-F238E27FC236}">
                <a16:creationId xmlns:a16="http://schemas.microsoft.com/office/drawing/2014/main" id="{9838F4E7-CA6E-4595-8789-2501F7F4C7B6}"/>
              </a:ext>
            </a:extLst>
          </p:cNvPr>
          <p:cNvSpPr>
            <a:spLocks noGrp="1"/>
          </p:cNvSpPr>
          <p:nvPr>
            <p:ph type="pic" sz="quarter" idx="14" hasCustomPrompt="1"/>
          </p:nvPr>
        </p:nvSpPr>
        <p:spPr>
          <a:xfrm>
            <a:off x="982126" y="3624056"/>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5" name="Picture Placeholder 8">
            <a:extLst>
              <a:ext uri="{FF2B5EF4-FFF2-40B4-BE49-F238E27FC236}">
                <a16:creationId xmlns:a16="http://schemas.microsoft.com/office/drawing/2014/main" id="{23AA24AB-BB75-4B10-9424-5D84E9E65FF6}"/>
              </a:ext>
            </a:extLst>
          </p:cNvPr>
          <p:cNvSpPr>
            <a:spLocks noGrp="1"/>
          </p:cNvSpPr>
          <p:nvPr>
            <p:ph type="pic" sz="quarter" idx="15" hasCustomPrompt="1"/>
          </p:nvPr>
        </p:nvSpPr>
        <p:spPr>
          <a:xfrm>
            <a:off x="982126" y="4536302"/>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6" name="Picture Placeholder 8">
            <a:extLst>
              <a:ext uri="{FF2B5EF4-FFF2-40B4-BE49-F238E27FC236}">
                <a16:creationId xmlns:a16="http://schemas.microsoft.com/office/drawing/2014/main" id="{8F523368-CA43-4021-AB70-C7211B8AF31E}"/>
              </a:ext>
            </a:extLst>
          </p:cNvPr>
          <p:cNvSpPr>
            <a:spLocks noGrp="1"/>
          </p:cNvSpPr>
          <p:nvPr>
            <p:ph type="pic" sz="quarter" idx="16" hasCustomPrompt="1"/>
          </p:nvPr>
        </p:nvSpPr>
        <p:spPr>
          <a:xfrm>
            <a:off x="982126" y="5448549"/>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7" name="Picture Placeholder 8">
            <a:extLst>
              <a:ext uri="{FF2B5EF4-FFF2-40B4-BE49-F238E27FC236}">
                <a16:creationId xmlns:a16="http://schemas.microsoft.com/office/drawing/2014/main" id="{D9BA096D-780C-436C-A853-9DCF021C6A87}"/>
              </a:ext>
            </a:extLst>
          </p:cNvPr>
          <p:cNvSpPr>
            <a:spLocks noGrp="1"/>
          </p:cNvSpPr>
          <p:nvPr>
            <p:ph type="pic" sz="quarter" idx="17" hasCustomPrompt="1"/>
          </p:nvPr>
        </p:nvSpPr>
        <p:spPr>
          <a:xfrm>
            <a:off x="3720763" y="1799564"/>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8" name="Picture Placeholder 8">
            <a:extLst>
              <a:ext uri="{FF2B5EF4-FFF2-40B4-BE49-F238E27FC236}">
                <a16:creationId xmlns:a16="http://schemas.microsoft.com/office/drawing/2014/main" id="{3B810889-41DA-406D-BFD4-79E69AF284BD}"/>
              </a:ext>
            </a:extLst>
          </p:cNvPr>
          <p:cNvSpPr>
            <a:spLocks noGrp="1"/>
          </p:cNvSpPr>
          <p:nvPr>
            <p:ph type="pic" sz="quarter" idx="18" hasCustomPrompt="1"/>
          </p:nvPr>
        </p:nvSpPr>
        <p:spPr>
          <a:xfrm>
            <a:off x="6459516" y="1799564"/>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9" name="Picture Placeholder 8">
            <a:extLst>
              <a:ext uri="{FF2B5EF4-FFF2-40B4-BE49-F238E27FC236}">
                <a16:creationId xmlns:a16="http://schemas.microsoft.com/office/drawing/2014/main" id="{C829A924-0832-4119-A0AC-BF93F89840F9}"/>
              </a:ext>
            </a:extLst>
          </p:cNvPr>
          <p:cNvSpPr>
            <a:spLocks noGrp="1"/>
          </p:cNvSpPr>
          <p:nvPr>
            <p:ph type="pic" sz="quarter" idx="19" hasCustomPrompt="1"/>
          </p:nvPr>
        </p:nvSpPr>
        <p:spPr>
          <a:xfrm>
            <a:off x="9184488" y="1799564"/>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0" name="Picture Placeholder 8">
            <a:extLst>
              <a:ext uri="{FF2B5EF4-FFF2-40B4-BE49-F238E27FC236}">
                <a16:creationId xmlns:a16="http://schemas.microsoft.com/office/drawing/2014/main" id="{E44621EE-6CD1-4DFC-9186-ADA566B69978}"/>
              </a:ext>
            </a:extLst>
          </p:cNvPr>
          <p:cNvSpPr>
            <a:spLocks noGrp="1"/>
          </p:cNvSpPr>
          <p:nvPr>
            <p:ph type="pic" sz="quarter" idx="20" hasCustomPrompt="1"/>
          </p:nvPr>
        </p:nvSpPr>
        <p:spPr>
          <a:xfrm>
            <a:off x="3720763" y="2689688"/>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1" name="Picture Placeholder 8">
            <a:extLst>
              <a:ext uri="{FF2B5EF4-FFF2-40B4-BE49-F238E27FC236}">
                <a16:creationId xmlns:a16="http://schemas.microsoft.com/office/drawing/2014/main" id="{22761445-0147-4746-894D-3A4AA6124532}"/>
              </a:ext>
            </a:extLst>
          </p:cNvPr>
          <p:cNvSpPr>
            <a:spLocks noGrp="1"/>
          </p:cNvSpPr>
          <p:nvPr>
            <p:ph type="pic" sz="quarter" idx="21" hasCustomPrompt="1"/>
          </p:nvPr>
        </p:nvSpPr>
        <p:spPr>
          <a:xfrm>
            <a:off x="6459516" y="2689688"/>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2" name="Picture Placeholder 8">
            <a:extLst>
              <a:ext uri="{FF2B5EF4-FFF2-40B4-BE49-F238E27FC236}">
                <a16:creationId xmlns:a16="http://schemas.microsoft.com/office/drawing/2014/main" id="{40788EBD-B7C3-4BA2-97D3-1888E649480B}"/>
              </a:ext>
            </a:extLst>
          </p:cNvPr>
          <p:cNvSpPr>
            <a:spLocks noGrp="1"/>
          </p:cNvSpPr>
          <p:nvPr>
            <p:ph type="pic" sz="quarter" idx="22" hasCustomPrompt="1"/>
          </p:nvPr>
        </p:nvSpPr>
        <p:spPr>
          <a:xfrm>
            <a:off x="9184488" y="2689688"/>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3" name="Picture Placeholder 8">
            <a:extLst>
              <a:ext uri="{FF2B5EF4-FFF2-40B4-BE49-F238E27FC236}">
                <a16:creationId xmlns:a16="http://schemas.microsoft.com/office/drawing/2014/main" id="{651679A2-A090-4A79-A368-A7E959F10D92}"/>
              </a:ext>
            </a:extLst>
          </p:cNvPr>
          <p:cNvSpPr>
            <a:spLocks noGrp="1"/>
          </p:cNvSpPr>
          <p:nvPr>
            <p:ph type="pic" sz="quarter" idx="23" hasCustomPrompt="1"/>
          </p:nvPr>
        </p:nvSpPr>
        <p:spPr>
          <a:xfrm>
            <a:off x="6459516" y="3624056"/>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4" name="Picture Placeholder 8">
            <a:extLst>
              <a:ext uri="{FF2B5EF4-FFF2-40B4-BE49-F238E27FC236}">
                <a16:creationId xmlns:a16="http://schemas.microsoft.com/office/drawing/2014/main" id="{A433C367-91F6-4E93-8E1E-227896248441}"/>
              </a:ext>
            </a:extLst>
          </p:cNvPr>
          <p:cNvSpPr>
            <a:spLocks noGrp="1"/>
          </p:cNvSpPr>
          <p:nvPr>
            <p:ph type="pic" sz="quarter" idx="24" hasCustomPrompt="1"/>
          </p:nvPr>
        </p:nvSpPr>
        <p:spPr>
          <a:xfrm>
            <a:off x="9184488" y="3624056"/>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5" name="Picture Placeholder 8">
            <a:extLst>
              <a:ext uri="{FF2B5EF4-FFF2-40B4-BE49-F238E27FC236}">
                <a16:creationId xmlns:a16="http://schemas.microsoft.com/office/drawing/2014/main" id="{7383285A-FFD1-4A92-AF94-2F192F2B72C2}"/>
              </a:ext>
            </a:extLst>
          </p:cNvPr>
          <p:cNvSpPr>
            <a:spLocks noGrp="1"/>
          </p:cNvSpPr>
          <p:nvPr>
            <p:ph type="pic" sz="quarter" idx="25" hasCustomPrompt="1"/>
          </p:nvPr>
        </p:nvSpPr>
        <p:spPr>
          <a:xfrm>
            <a:off x="9184488" y="4536302"/>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Tree>
    <p:extLst>
      <p:ext uri="{BB962C8B-B14F-4D97-AF65-F5344CB8AC3E}">
        <p14:creationId xmlns:p14="http://schemas.microsoft.com/office/powerpoint/2010/main" val="336908777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Dashbaord with Image 4">
    <p:spTree>
      <p:nvGrpSpPr>
        <p:cNvPr id="1" name=""/>
        <p:cNvGrpSpPr/>
        <p:nvPr/>
      </p:nvGrpSpPr>
      <p:grpSpPr>
        <a:xfrm>
          <a:off x="0" y="0"/>
          <a:ext cx="0" cy="0"/>
          <a:chOff x="0" y="0"/>
          <a:chExt cx="0" cy="0"/>
        </a:xfrm>
      </p:grpSpPr>
      <p:sp>
        <p:nvSpPr>
          <p:cNvPr id="24" name="Picture Placeholder 5">
            <a:extLst>
              <a:ext uri="{FF2B5EF4-FFF2-40B4-BE49-F238E27FC236}">
                <a16:creationId xmlns:a16="http://schemas.microsoft.com/office/drawing/2014/main" id="{BE52E5B7-2B8D-467A-85C6-9BCAF560594D}"/>
              </a:ext>
            </a:extLst>
          </p:cNvPr>
          <p:cNvSpPr>
            <a:spLocks noGrp="1"/>
          </p:cNvSpPr>
          <p:nvPr>
            <p:ph type="pic" sz="quarter" idx="13" hasCustomPrompt="1"/>
          </p:nvPr>
        </p:nvSpPr>
        <p:spPr>
          <a:xfrm>
            <a:off x="914398" y="1981996"/>
            <a:ext cx="2133599" cy="1287816"/>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1</a:t>
            </a:r>
          </a:p>
        </p:txBody>
      </p:sp>
      <p:sp>
        <p:nvSpPr>
          <p:cNvPr id="25" name="Picture Placeholder 5">
            <a:extLst>
              <a:ext uri="{FF2B5EF4-FFF2-40B4-BE49-F238E27FC236}">
                <a16:creationId xmlns:a16="http://schemas.microsoft.com/office/drawing/2014/main" id="{4BFF12F6-CE69-4ED4-AB68-AA8A209057D8}"/>
              </a:ext>
            </a:extLst>
          </p:cNvPr>
          <p:cNvSpPr>
            <a:spLocks noGrp="1"/>
          </p:cNvSpPr>
          <p:nvPr>
            <p:ph type="pic" sz="quarter" idx="14" hasCustomPrompt="1"/>
          </p:nvPr>
        </p:nvSpPr>
        <p:spPr>
          <a:xfrm>
            <a:off x="3663951" y="1981996"/>
            <a:ext cx="2133599" cy="1287816"/>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2</a:t>
            </a:r>
          </a:p>
        </p:txBody>
      </p:sp>
      <p:sp>
        <p:nvSpPr>
          <p:cNvPr id="26" name="Picture Placeholder 5">
            <a:extLst>
              <a:ext uri="{FF2B5EF4-FFF2-40B4-BE49-F238E27FC236}">
                <a16:creationId xmlns:a16="http://schemas.microsoft.com/office/drawing/2014/main" id="{B8BCF0A8-AF03-4725-95F1-AF24AD789A7D}"/>
              </a:ext>
            </a:extLst>
          </p:cNvPr>
          <p:cNvSpPr>
            <a:spLocks noGrp="1"/>
          </p:cNvSpPr>
          <p:nvPr>
            <p:ph type="pic" sz="quarter" idx="15" hasCustomPrompt="1"/>
          </p:nvPr>
        </p:nvSpPr>
        <p:spPr>
          <a:xfrm>
            <a:off x="6400802" y="1981996"/>
            <a:ext cx="2133599" cy="1287816"/>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3</a:t>
            </a:r>
          </a:p>
        </p:txBody>
      </p:sp>
      <p:sp>
        <p:nvSpPr>
          <p:cNvPr id="27" name="Picture Placeholder 5">
            <a:extLst>
              <a:ext uri="{FF2B5EF4-FFF2-40B4-BE49-F238E27FC236}">
                <a16:creationId xmlns:a16="http://schemas.microsoft.com/office/drawing/2014/main" id="{94A884A8-83B9-44FF-86D7-6CED642E25CA}"/>
              </a:ext>
            </a:extLst>
          </p:cNvPr>
          <p:cNvSpPr>
            <a:spLocks noGrp="1"/>
          </p:cNvSpPr>
          <p:nvPr>
            <p:ph type="pic" sz="quarter" idx="16" hasCustomPrompt="1"/>
          </p:nvPr>
        </p:nvSpPr>
        <p:spPr>
          <a:xfrm>
            <a:off x="9144002" y="1981996"/>
            <a:ext cx="2133599" cy="1287816"/>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4</a:t>
            </a:r>
          </a:p>
        </p:txBody>
      </p:sp>
    </p:spTree>
    <p:extLst>
      <p:ext uri="{BB962C8B-B14F-4D97-AF65-F5344CB8AC3E}">
        <p14:creationId xmlns:p14="http://schemas.microsoft.com/office/powerpoint/2010/main" val="17470146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Dashbaord with Image 5">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907C44E6-7BC3-499B-9750-DE5CE143C729}"/>
              </a:ext>
            </a:extLst>
          </p:cNvPr>
          <p:cNvSpPr>
            <a:spLocks noGrp="1"/>
          </p:cNvSpPr>
          <p:nvPr>
            <p:ph type="pic" sz="quarter" idx="13" hasCustomPrompt="1"/>
          </p:nvPr>
        </p:nvSpPr>
        <p:spPr>
          <a:xfrm>
            <a:off x="762000" y="745091"/>
            <a:ext cx="2453951" cy="3124532"/>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Insert your image here</a:t>
            </a:r>
          </a:p>
        </p:txBody>
      </p:sp>
    </p:spTree>
    <p:extLst>
      <p:ext uri="{BB962C8B-B14F-4D97-AF65-F5344CB8AC3E}">
        <p14:creationId xmlns:p14="http://schemas.microsoft.com/office/powerpoint/2010/main" val="238703429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Agenda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5">
            <a:extLst>
              <a:ext uri="{FF2B5EF4-FFF2-40B4-BE49-F238E27FC236}">
                <a16:creationId xmlns:a16="http://schemas.microsoft.com/office/drawing/2014/main" id="{70591CFC-91E2-468C-9DEB-124D17A3EC06}"/>
              </a:ext>
            </a:extLst>
          </p:cNvPr>
          <p:cNvSpPr>
            <a:spLocks noGrp="1"/>
          </p:cNvSpPr>
          <p:nvPr>
            <p:ph type="pic" sz="quarter" idx="13" hasCustomPrompt="1"/>
          </p:nvPr>
        </p:nvSpPr>
        <p:spPr>
          <a:xfrm>
            <a:off x="1053645" y="2013994"/>
            <a:ext cx="4308930" cy="3586706"/>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Image 3</a:t>
            </a:r>
          </a:p>
        </p:txBody>
      </p:sp>
    </p:spTree>
    <p:extLst>
      <p:ext uri="{BB962C8B-B14F-4D97-AF65-F5344CB8AC3E}">
        <p14:creationId xmlns:p14="http://schemas.microsoft.com/office/powerpoint/2010/main" val="113220727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Introduction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52E625-E812-42F5-B3E3-909E135A7657}"/>
              </a:ext>
            </a:extLst>
          </p:cNvPr>
          <p:cNvSpPr>
            <a:spLocks noGrp="1"/>
          </p:cNvSpPr>
          <p:nvPr>
            <p:ph type="pic" sz="quarter" idx="10" hasCustomPrompt="1"/>
          </p:nvPr>
        </p:nvSpPr>
        <p:spPr>
          <a:xfrm>
            <a:off x="5031808" y="201455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1020347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Introduction with image 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52E625-E812-42F5-B3E3-909E135A7657}"/>
              </a:ext>
            </a:extLst>
          </p:cNvPr>
          <p:cNvSpPr>
            <a:spLocks noGrp="1"/>
          </p:cNvSpPr>
          <p:nvPr>
            <p:ph type="pic" sz="quarter" idx="10" hasCustomPrompt="1"/>
          </p:nvPr>
        </p:nvSpPr>
        <p:spPr>
          <a:xfrm>
            <a:off x="1798751" y="236480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30647712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Introduction with image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52E625-E812-42F5-B3E3-909E135A7657}"/>
              </a:ext>
            </a:extLst>
          </p:cNvPr>
          <p:cNvSpPr>
            <a:spLocks noGrp="1"/>
          </p:cNvSpPr>
          <p:nvPr>
            <p:ph type="pic" sz="quarter" idx="10" hasCustomPrompt="1"/>
          </p:nvPr>
        </p:nvSpPr>
        <p:spPr>
          <a:xfrm>
            <a:off x="5031808" y="163355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52945568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Introduction with image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F5F34278-D38D-4E96-B3D5-3F142FA2DE62}"/>
              </a:ext>
            </a:extLst>
          </p:cNvPr>
          <p:cNvSpPr>
            <a:spLocks noGrp="1"/>
          </p:cNvSpPr>
          <p:nvPr>
            <p:ph type="pic" sz="quarter" idx="11" hasCustomPrompt="1"/>
          </p:nvPr>
        </p:nvSpPr>
        <p:spPr>
          <a:xfrm>
            <a:off x="327025" y="1997868"/>
            <a:ext cx="11537950" cy="2862263"/>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58530567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ext with Landscape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F5F34278-D38D-4E96-B3D5-3F142FA2DE62}"/>
              </a:ext>
            </a:extLst>
          </p:cNvPr>
          <p:cNvSpPr>
            <a:spLocks noGrp="1"/>
          </p:cNvSpPr>
          <p:nvPr>
            <p:ph type="pic" sz="quarter" idx="11" hasCustomPrompt="1"/>
          </p:nvPr>
        </p:nvSpPr>
        <p:spPr>
          <a:xfrm>
            <a:off x="0" y="1997868"/>
            <a:ext cx="12192000" cy="2862263"/>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9923033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Ordered List with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45D745E-FCB2-4D16-9390-09850FA79F60}"/>
              </a:ext>
            </a:extLst>
          </p:cNvPr>
          <p:cNvSpPr>
            <a:spLocks noGrp="1"/>
          </p:cNvSpPr>
          <p:nvPr>
            <p:ph type="pic" sz="quarter" idx="10"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90135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title Page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C354DD9-F602-4634-B87C-29BB619D740B}"/>
              </a:ext>
            </a:extLst>
          </p:cNvPr>
          <p:cNvSpPr>
            <a:spLocks noGrp="1"/>
          </p:cNvSpPr>
          <p:nvPr>
            <p:ph type="pic" sz="quarter" idx="10" hasCustomPrompt="1"/>
          </p:nvPr>
        </p:nvSpPr>
        <p:spPr>
          <a:xfrm>
            <a:off x="1618351" y="1853232"/>
            <a:ext cx="3154680" cy="3154680"/>
          </a:xfrm>
          <a:prstGeom prst="ellipse">
            <a:avLst/>
          </a:prstGeom>
          <a:pattFill prst="wdDnDiag">
            <a:fgClr>
              <a:schemeClr val="tx1">
                <a:lumMod val="25000"/>
                <a:lumOff val="75000"/>
              </a:schemeClr>
            </a:fgClr>
            <a:bgClr>
              <a:schemeClr val="bg1"/>
            </a:bgClr>
          </a:pattFill>
          <a:ln w="63500">
            <a:solidFill>
              <a:schemeClr val="bg2"/>
            </a:solidFill>
          </a:ln>
        </p:spPr>
        <p:txBody>
          <a:bodyPr anchor="ctr"/>
          <a:lstStyle>
            <a:lvl1pPr algn="ctr">
              <a:buNone/>
              <a:defRPr sz="2000"/>
            </a:lvl1pPr>
          </a:lstStyle>
          <a:p>
            <a:r>
              <a:rPr lang="en-US"/>
              <a:t>Insert your image here</a:t>
            </a:r>
            <a:endParaRPr lang="en-US" dirty="0"/>
          </a:p>
        </p:txBody>
      </p:sp>
    </p:spTree>
    <p:extLst>
      <p:ext uri="{BB962C8B-B14F-4D97-AF65-F5344CB8AC3E}">
        <p14:creationId xmlns:p14="http://schemas.microsoft.com/office/powerpoint/2010/main" val="3710267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ngle Image 2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5173883"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6041848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Image - Core Value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45D745E-FCB2-4D16-9390-09850FA79F60}"/>
              </a:ext>
            </a:extLst>
          </p:cNvPr>
          <p:cNvSpPr>
            <a:spLocks noGrp="1"/>
          </p:cNvSpPr>
          <p:nvPr>
            <p:ph type="pic" sz="quarter" idx="10" hasCustomPrompt="1"/>
          </p:nvPr>
        </p:nvSpPr>
        <p:spPr>
          <a:xfrm>
            <a:off x="0" y="-3460368"/>
            <a:ext cx="12192000" cy="6897914"/>
          </a:xfrm>
          <a:prstGeom prst="ellipse">
            <a:avLst/>
          </a:prstGeom>
          <a:pattFill prst="wdDnDiag">
            <a:fgClr>
              <a:schemeClr val="tx1">
                <a:lumMod val="25000"/>
                <a:lumOff val="75000"/>
              </a:schemeClr>
            </a:fgClr>
            <a:bgClr>
              <a:schemeClr val="bg1"/>
            </a:bgClr>
          </a:pattFill>
          <a:ln w="127000">
            <a:solidFill>
              <a:schemeClr val="accent1"/>
            </a:solidFill>
          </a:ln>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135328360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Image - Core Value 4">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45D745E-FCB2-4D16-9390-09850FA79F60}"/>
              </a:ext>
            </a:extLst>
          </p:cNvPr>
          <p:cNvSpPr>
            <a:spLocks noGrp="1"/>
          </p:cNvSpPr>
          <p:nvPr>
            <p:ph type="pic" sz="quarter" idx="10" hasCustomPrompt="1"/>
          </p:nvPr>
        </p:nvSpPr>
        <p:spPr>
          <a:xfrm>
            <a:off x="0" y="1937794"/>
            <a:ext cx="12192000" cy="2939006"/>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4157988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5 images -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DB3D7064-FEF9-43A9-BA74-FA575E3105EF}"/>
              </a:ext>
            </a:extLst>
          </p:cNvPr>
          <p:cNvSpPr>
            <a:spLocks noGrp="1"/>
          </p:cNvSpPr>
          <p:nvPr>
            <p:ph type="pic" sz="quarter" idx="10" hasCustomPrompt="1"/>
          </p:nvPr>
        </p:nvSpPr>
        <p:spPr>
          <a:xfrm>
            <a:off x="11575" y="19836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EA576DE2-8B65-448D-9F75-E90C3A2C0BC8}"/>
              </a:ext>
            </a:extLst>
          </p:cNvPr>
          <p:cNvSpPr>
            <a:spLocks noGrp="1"/>
          </p:cNvSpPr>
          <p:nvPr>
            <p:ph type="pic" sz="quarter" idx="13" hasCustomPrompt="1"/>
          </p:nvPr>
        </p:nvSpPr>
        <p:spPr>
          <a:xfrm>
            <a:off x="2448775" y="44208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6" name="Picture Placeholder 4">
            <a:extLst>
              <a:ext uri="{FF2B5EF4-FFF2-40B4-BE49-F238E27FC236}">
                <a16:creationId xmlns:a16="http://schemas.microsoft.com/office/drawing/2014/main" id="{699B59FD-65E1-4DE9-ACC7-B9F1E86FD1EC}"/>
              </a:ext>
            </a:extLst>
          </p:cNvPr>
          <p:cNvSpPr>
            <a:spLocks noGrp="1"/>
          </p:cNvSpPr>
          <p:nvPr>
            <p:ph type="pic" sz="quarter" idx="14" hasCustomPrompt="1"/>
          </p:nvPr>
        </p:nvSpPr>
        <p:spPr>
          <a:xfrm>
            <a:off x="4888975" y="19836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9" name="Picture Placeholder 4">
            <a:extLst>
              <a:ext uri="{FF2B5EF4-FFF2-40B4-BE49-F238E27FC236}">
                <a16:creationId xmlns:a16="http://schemas.microsoft.com/office/drawing/2014/main" id="{792D02B1-81DE-4A7E-B50A-2BA94BF0F3E6}"/>
              </a:ext>
            </a:extLst>
          </p:cNvPr>
          <p:cNvSpPr>
            <a:spLocks noGrp="1"/>
          </p:cNvSpPr>
          <p:nvPr>
            <p:ph type="pic" sz="quarter" idx="17" hasCustomPrompt="1"/>
          </p:nvPr>
        </p:nvSpPr>
        <p:spPr>
          <a:xfrm>
            <a:off x="7317600" y="44208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30" name="Picture Placeholder 4">
            <a:extLst>
              <a:ext uri="{FF2B5EF4-FFF2-40B4-BE49-F238E27FC236}">
                <a16:creationId xmlns:a16="http://schemas.microsoft.com/office/drawing/2014/main" id="{7C6A4072-9E0C-47E6-9600-D3664CFFDC53}"/>
              </a:ext>
            </a:extLst>
          </p:cNvPr>
          <p:cNvSpPr>
            <a:spLocks noGrp="1"/>
          </p:cNvSpPr>
          <p:nvPr>
            <p:ph type="pic" sz="quarter" idx="18" hasCustomPrompt="1"/>
          </p:nvPr>
        </p:nvSpPr>
        <p:spPr>
          <a:xfrm>
            <a:off x="9754800" y="19836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Tree>
    <p:extLst>
      <p:ext uri="{BB962C8B-B14F-4D97-AF65-F5344CB8AC3E}">
        <p14:creationId xmlns:p14="http://schemas.microsoft.com/office/powerpoint/2010/main" val="334219485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6 images - team">
    <p:spTree>
      <p:nvGrpSpPr>
        <p:cNvPr id="1" name=""/>
        <p:cNvGrpSpPr/>
        <p:nvPr/>
      </p:nvGrpSpPr>
      <p:grpSpPr>
        <a:xfrm>
          <a:off x="0" y="0"/>
          <a:ext cx="0" cy="0"/>
          <a:chOff x="0" y="0"/>
          <a:chExt cx="0" cy="0"/>
        </a:xfrm>
      </p:grpSpPr>
      <p:sp>
        <p:nvSpPr>
          <p:cNvPr id="25" name="Picture Placeholder 4">
            <a:extLst>
              <a:ext uri="{FF2B5EF4-FFF2-40B4-BE49-F238E27FC236}">
                <a16:creationId xmlns:a16="http://schemas.microsoft.com/office/drawing/2014/main" id="{EA576DE2-8B65-448D-9F75-E90C3A2C0BC8}"/>
              </a:ext>
            </a:extLst>
          </p:cNvPr>
          <p:cNvSpPr>
            <a:spLocks noGrp="1"/>
          </p:cNvSpPr>
          <p:nvPr>
            <p:ph type="pic" sz="quarter" idx="13" hasCustomPrompt="1"/>
          </p:nvPr>
        </p:nvSpPr>
        <p:spPr>
          <a:xfrm>
            <a:off x="3048000" y="342900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1" name="Picture Placeholder 4">
            <a:extLst>
              <a:ext uri="{FF2B5EF4-FFF2-40B4-BE49-F238E27FC236}">
                <a16:creationId xmlns:a16="http://schemas.microsoft.com/office/drawing/2014/main" id="{D10BDF7D-83E9-4B2E-A91E-D8379D139F50}"/>
              </a:ext>
            </a:extLst>
          </p:cNvPr>
          <p:cNvSpPr>
            <a:spLocks noGrp="1"/>
          </p:cNvSpPr>
          <p:nvPr>
            <p:ph type="pic" sz="quarter" idx="14" hasCustomPrompt="1"/>
          </p:nvPr>
        </p:nvSpPr>
        <p:spPr>
          <a:xfrm>
            <a:off x="6093000" y="342900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2" name="Picture Placeholder 4">
            <a:extLst>
              <a:ext uri="{FF2B5EF4-FFF2-40B4-BE49-F238E27FC236}">
                <a16:creationId xmlns:a16="http://schemas.microsoft.com/office/drawing/2014/main" id="{E29EF675-F518-468C-B7B7-437D12B8EC73}"/>
              </a:ext>
            </a:extLst>
          </p:cNvPr>
          <p:cNvSpPr>
            <a:spLocks noGrp="1"/>
          </p:cNvSpPr>
          <p:nvPr>
            <p:ph type="pic" sz="quarter" idx="15" hasCustomPrompt="1"/>
          </p:nvPr>
        </p:nvSpPr>
        <p:spPr>
          <a:xfrm>
            <a:off x="9138000" y="342900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6" name="Picture Placeholder 4">
            <a:extLst>
              <a:ext uri="{FF2B5EF4-FFF2-40B4-BE49-F238E27FC236}">
                <a16:creationId xmlns:a16="http://schemas.microsoft.com/office/drawing/2014/main" id="{FB7CA84D-A92D-4E8A-84FD-9C8159B05267}"/>
              </a:ext>
            </a:extLst>
          </p:cNvPr>
          <p:cNvSpPr>
            <a:spLocks noGrp="1"/>
          </p:cNvSpPr>
          <p:nvPr>
            <p:ph type="pic" sz="quarter" idx="16" hasCustomPrompt="1"/>
          </p:nvPr>
        </p:nvSpPr>
        <p:spPr>
          <a:xfrm>
            <a:off x="6000" y="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39B6C3FD-F456-4555-9C2F-C8E3C661D93D}"/>
              </a:ext>
            </a:extLst>
          </p:cNvPr>
          <p:cNvSpPr>
            <a:spLocks noGrp="1"/>
          </p:cNvSpPr>
          <p:nvPr>
            <p:ph type="pic" sz="quarter" idx="17" hasCustomPrompt="1"/>
          </p:nvPr>
        </p:nvSpPr>
        <p:spPr>
          <a:xfrm>
            <a:off x="3054002" y="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8" name="Picture Placeholder 4">
            <a:extLst>
              <a:ext uri="{FF2B5EF4-FFF2-40B4-BE49-F238E27FC236}">
                <a16:creationId xmlns:a16="http://schemas.microsoft.com/office/drawing/2014/main" id="{AD5EC224-8396-481C-9A86-142FFA6881D0}"/>
              </a:ext>
            </a:extLst>
          </p:cNvPr>
          <p:cNvSpPr>
            <a:spLocks noGrp="1"/>
          </p:cNvSpPr>
          <p:nvPr>
            <p:ph type="pic" sz="quarter" idx="18" hasCustomPrompt="1"/>
          </p:nvPr>
        </p:nvSpPr>
        <p:spPr>
          <a:xfrm>
            <a:off x="6099002" y="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Tree>
    <p:extLst>
      <p:ext uri="{BB962C8B-B14F-4D97-AF65-F5344CB8AC3E}">
        <p14:creationId xmlns:p14="http://schemas.microsoft.com/office/powerpoint/2010/main" val="89394394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8 images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B3D7064-FEF9-43A9-BA74-FA575E3105EF}"/>
              </a:ext>
            </a:extLst>
          </p:cNvPr>
          <p:cNvSpPr>
            <a:spLocks noGrp="1"/>
          </p:cNvSpPr>
          <p:nvPr>
            <p:ph type="pic" sz="quarter" idx="10" hasCustomPrompt="1"/>
          </p:nvPr>
        </p:nvSpPr>
        <p:spPr>
          <a:xfrm>
            <a:off x="0" y="342900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EA576DE2-8B65-448D-9F75-E90C3A2C0BC8}"/>
              </a:ext>
            </a:extLst>
          </p:cNvPr>
          <p:cNvSpPr>
            <a:spLocks noGrp="1"/>
          </p:cNvSpPr>
          <p:nvPr>
            <p:ph type="pic" sz="quarter" idx="13" hasCustomPrompt="1"/>
          </p:nvPr>
        </p:nvSpPr>
        <p:spPr>
          <a:xfrm>
            <a:off x="2437200" y="342900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9" name="Picture Placeholder 4">
            <a:extLst>
              <a:ext uri="{FF2B5EF4-FFF2-40B4-BE49-F238E27FC236}">
                <a16:creationId xmlns:a16="http://schemas.microsoft.com/office/drawing/2014/main" id="{792D02B1-81DE-4A7E-B50A-2BA94BF0F3E6}"/>
              </a:ext>
            </a:extLst>
          </p:cNvPr>
          <p:cNvSpPr>
            <a:spLocks noGrp="1"/>
          </p:cNvSpPr>
          <p:nvPr>
            <p:ph type="pic" sz="quarter" idx="17" hasCustomPrompt="1"/>
          </p:nvPr>
        </p:nvSpPr>
        <p:spPr>
          <a:xfrm>
            <a:off x="4877400" y="342900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30" name="Picture Placeholder 4">
            <a:extLst>
              <a:ext uri="{FF2B5EF4-FFF2-40B4-BE49-F238E27FC236}">
                <a16:creationId xmlns:a16="http://schemas.microsoft.com/office/drawing/2014/main" id="{7C6A4072-9E0C-47E6-9600-D3664CFFDC53}"/>
              </a:ext>
            </a:extLst>
          </p:cNvPr>
          <p:cNvSpPr>
            <a:spLocks noGrp="1"/>
          </p:cNvSpPr>
          <p:nvPr>
            <p:ph type="pic" sz="quarter" idx="18" hasCustomPrompt="1"/>
          </p:nvPr>
        </p:nvSpPr>
        <p:spPr>
          <a:xfrm>
            <a:off x="7317600" y="342900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2903AB6F-7F01-425F-A56A-9AECA050C658}"/>
              </a:ext>
            </a:extLst>
          </p:cNvPr>
          <p:cNvSpPr>
            <a:spLocks noGrp="1"/>
          </p:cNvSpPr>
          <p:nvPr>
            <p:ph type="pic" sz="quarter" idx="19" hasCustomPrompt="1"/>
          </p:nvPr>
        </p:nvSpPr>
        <p:spPr>
          <a:xfrm>
            <a:off x="2437200" y="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3" name="Picture Placeholder 4">
            <a:extLst>
              <a:ext uri="{FF2B5EF4-FFF2-40B4-BE49-F238E27FC236}">
                <a16:creationId xmlns:a16="http://schemas.microsoft.com/office/drawing/2014/main" id="{5269FE5B-0BDC-44A6-B357-1883F9B5F0A3}"/>
              </a:ext>
            </a:extLst>
          </p:cNvPr>
          <p:cNvSpPr>
            <a:spLocks noGrp="1"/>
          </p:cNvSpPr>
          <p:nvPr>
            <p:ph type="pic" sz="quarter" idx="20" hasCustomPrompt="1"/>
          </p:nvPr>
        </p:nvSpPr>
        <p:spPr>
          <a:xfrm>
            <a:off x="9754800" y="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E3912E4A-8645-40AE-BAE7-584F0E8C315B}"/>
              </a:ext>
            </a:extLst>
          </p:cNvPr>
          <p:cNvSpPr>
            <a:spLocks noGrp="1"/>
          </p:cNvSpPr>
          <p:nvPr>
            <p:ph type="pic" sz="quarter" idx="21" hasCustomPrompt="1"/>
          </p:nvPr>
        </p:nvSpPr>
        <p:spPr>
          <a:xfrm>
            <a:off x="4877400" y="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12894971-4967-4A25-A37D-07552236C2F6}"/>
              </a:ext>
            </a:extLst>
          </p:cNvPr>
          <p:cNvSpPr>
            <a:spLocks noGrp="1"/>
          </p:cNvSpPr>
          <p:nvPr>
            <p:ph type="pic" sz="quarter" idx="22" hasCustomPrompt="1"/>
          </p:nvPr>
        </p:nvSpPr>
        <p:spPr>
          <a:xfrm>
            <a:off x="7317600" y="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Tree>
    <p:extLst>
      <p:ext uri="{BB962C8B-B14F-4D97-AF65-F5344CB8AC3E}">
        <p14:creationId xmlns:p14="http://schemas.microsoft.com/office/powerpoint/2010/main" val="171552104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2 images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B3D7064-FEF9-43A9-BA74-FA575E3105EF}"/>
              </a:ext>
            </a:extLst>
          </p:cNvPr>
          <p:cNvSpPr>
            <a:spLocks noGrp="1"/>
          </p:cNvSpPr>
          <p:nvPr>
            <p:ph type="pic" sz="quarter" idx="10" hasCustomPrompt="1"/>
          </p:nvPr>
        </p:nvSpPr>
        <p:spPr>
          <a:xfrm>
            <a:off x="0" y="2286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EA576DE2-8B65-448D-9F75-E90C3A2C0BC8}"/>
              </a:ext>
            </a:extLst>
          </p:cNvPr>
          <p:cNvSpPr>
            <a:spLocks noGrp="1"/>
          </p:cNvSpPr>
          <p:nvPr>
            <p:ph type="pic" sz="quarter" idx="13" hasCustomPrompt="1"/>
          </p:nvPr>
        </p:nvSpPr>
        <p:spPr>
          <a:xfrm>
            <a:off x="2437200" y="2286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9" name="Picture Placeholder 4">
            <a:extLst>
              <a:ext uri="{FF2B5EF4-FFF2-40B4-BE49-F238E27FC236}">
                <a16:creationId xmlns:a16="http://schemas.microsoft.com/office/drawing/2014/main" id="{792D02B1-81DE-4A7E-B50A-2BA94BF0F3E6}"/>
              </a:ext>
            </a:extLst>
          </p:cNvPr>
          <p:cNvSpPr>
            <a:spLocks noGrp="1"/>
          </p:cNvSpPr>
          <p:nvPr>
            <p:ph type="pic" sz="quarter" idx="17" hasCustomPrompt="1"/>
          </p:nvPr>
        </p:nvSpPr>
        <p:spPr>
          <a:xfrm>
            <a:off x="4876975" y="2286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30" name="Picture Placeholder 4">
            <a:extLst>
              <a:ext uri="{FF2B5EF4-FFF2-40B4-BE49-F238E27FC236}">
                <a16:creationId xmlns:a16="http://schemas.microsoft.com/office/drawing/2014/main" id="{7C6A4072-9E0C-47E6-9600-D3664CFFDC53}"/>
              </a:ext>
            </a:extLst>
          </p:cNvPr>
          <p:cNvSpPr>
            <a:spLocks noGrp="1"/>
          </p:cNvSpPr>
          <p:nvPr>
            <p:ph type="pic" sz="quarter" idx="18" hasCustomPrompt="1"/>
          </p:nvPr>
        </p:nvSpPr>
        <p:spPr>
          <a:xfrm>
            <a:off x="7312025" y="2286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2903AB6F-7F01-425F-A56A-9AECA050C658}"/>
              </a:ext>
            </a:extLst>
          </p:cNvPr>
          <p:cNvSpPr>
            <a:spLocks noGrp="1"/>
          </p:cNvSpPr>
          <p:nvPr>
            <p:ph type="pic" sz="quarter" idx="19" hasCustomPrompt="1"/>
          </p:nvPr>
        </p:nvSpPr>
        <p:spPr>
          <a:xfrm>
            <a:off x="2437200" y="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3" name="Picture Placeholder 4">
            <a:extLst>
              <a:ext uri="{FF2B5EF4-FFF2-40B4-BE49-F238E27FC236}">
                <a16:creationId xmlns:a16="http://schemas.microsoft.com/office/drawing/2014/main" id="{5269FE5B-0BDC-44A6-B357-1883F9B5F0A3}"/>
              </a:ext>
            </a:extLst>
          </p:cNvPr>
          <p:cNvSpPr>
            <a:spLocks noGrp="1"/>
          </p:cNvSpPr>
          <p:nvPr>
            <p:ph type="pic" sz="quarter" idx="20" hasCustomPrompt="1"/>
          </p:nvPr>
        </p:nvSpPr>
        <p:spPr>
          <a:xfrm>
            <a:off x="9754800" y="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E3912E4A-8645-40AE-BAE7-584F0E8C315B}"/>
              </a:ext>
            </a:extLst>
          </p:cNvPr>
          <p:cNvSpPr>
            <a:spLocks noGrp="1"/>
          </p:cNvSpPr>
          <p:nvPr>
            <p:ph type="pic" sz="quarter" idx="21" hasCustomPrompt="1"/>
          </p:nvPr>
        </p:nvSpPr>
        <p:spPr>
          <a:xfrm>
            <a:off x="4877400" y="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12894971-4967-4A25-A37D-07552236C2F6}"/>
              </a:ext>
            </a:extLst>
          </p:cNvPr>
          <p:cNvSpPr>
            <a:spLocks noGrp="1"/>
          </p:cNvSpPr>
          <p:nvPr>
            <p:ph type="pic" sz="quarter" idx="22" hasCustomPrompt="1"/>
          </p:nvPr>
        </p:nvSpPr>
        <p:spPr>
          <a:xfrm>
            <a:off x="7317600" y="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D6F32408-7974-4BBD-B733-212CBBF00C00}"/>
              </a:ext>
            </a:extLst>
          </p:cNvPr>
          <p:cNvSpPr>
            <a:spLocks noGrp="1"/>
          </p:cNvSpPr>
          <p:nvPr>
            <p:ph type="pic" sz="quarter" idx="23" hasCustomPrompt="1"/>
          </p:nvPr>
        </p:nvSpPr>
        <p:spPr>
          <a:xfrm>
            <a:off x="0" y="4572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9" name="Picture Placeholder 4">
            <a:extLst>
              <a:ext uri="{FF2B5EF4-FFF2-40B4-BE49-F238E27FC236}">
                <a16:creationId xmlns:a16="http://schemas.microsoft.com/office/drawing/2014/main" id="{E52616BD-9CE9-4FB0-88B9-DB28F4569CF4}"/>
              </a:ext>
            </a:extLst>
          </p:cNvPr>
          <p:cNvSpPr>
            <a:spLocks noGrp="1"/>
          </p:cNvSpPr>
          <p:nvPr>
            <p:ph type="pic" sz="quarter" idx="24" hasCustomPrompt="1"/>
          </p:nvPr>
        </p:nvSpPr>
        <p:spPr>
          <a:xfrm>
            <a:off x="4877825" y="4572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0" name="Picture Placeholder 4">
            <a:extLst>
              <a:ext uri="{FF2B5EF4-FFF2-40B4-BE49-F238E27FC236}">
                <a16:creationId xmlns:a16="http://schemas.microsoft.com/office/drawing/2014/main" id="{C7F04270-538E-4880-9B49-AC2C2C34AD38}"/>
              </a:ext>
            </a:extLst>
          </p:cNvPr>
          <p:cNvSpPr>
            <a:spLocks noGrp="1"/>
          </p:cNvSpPr>
          <p:nvPr>
            <p:ph type="pic" sz="quarter" idx="25" hasCustomPrompt="1"/>
          </p:nvPr>
        </p:nvSpPr>
        <p:spPr>
          <a:xfrm>
            <a:off x="7315025" y="4572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1" name="Picture Placeholder 4">
            <a:extLst>
              <a:ext uri="{FF2B5EF4-FFF2-40B4-BE49-F238E27FC236}">
                <a16:creationId xmlns:a16="http://schemas.microsoft.com/office/drawing/2014/main" id="{24A057AA-A64D-4E8F-9C02-7132260812AD}"/>
              </a:ext>
            </a:extLst>
          </p:cNvPr>
          <p:cNvSpPr>
            <a:spLocks noGrp="1"/>
          </p:cNvSpPr>
          <p:nvPr>
            <p:ph type="pic" sz="quarter" idx="26" hasCustomPrompt="1"/>
          </p:nvPr>
        </p:nvSpPr>
        <p:spPr>
          <a:xfrm>
            <a:off x="9743225" y="4572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Tree>
    <p:extLst>
      <p:ext uri="{BB962C8B-B14F-4D97-AF65-F5344CB8AC3E}">
        <p14:creationId xmlns:p14="http://schemas.microsoft.com/office/powerpoint/2010/main" val="95783667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4 images - team">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D6F32408-7974-4BBD-B733-212CBBF00C00}"/>
              </a:ext>
            </a:extLst>
          </p:cNvPr>
          <p:cNvSpPr>
            <a:spLocks noGrp="1"/>
          </p:cNvSpPr>
          <p:nvPr>
            <p:ph type="pic" sz="quarter" idx="23" hasCustomPrompt="1"/>
          </p:nvPr>
        </p:nvSpPr>
        <p:spPr>
          <a:xfrm>
            <a:off x="0" y="51366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1" name="Picture Placeholder 4">
            <a:extLst>
              <a:ext uri="{FF2B5EF4-FFF2-40B4-BE49-F238E27FC236}">
                <a16:creationId xmlns:a16="http://schemas.microsoft.com/office/drawing/2014/main" id="{31B2E8DE-FBCE-4B60-A51B-09625000EF98}"/>
              </a:ext>
            </a:extLst>
          </p:cNvPr>
          <p:cNvSpPr>
            <a:spLocks noGrp="1"/>
          </p:cNvSpPr>
          <p:nvPr>
            <p:ph type="pic" sz="quarter" idx="24" hasCustomPrompt="1"/>
          </p:nvPr>
        </p:nvSpPr>
        <p:spPr>
          <a:xfrm>
            <a:off x="0"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2" name="Picture Placeholder 4">
            <a:extLst>
              <a:ext uri="{FF2B5EF4-FFF2-40B4-BE49-F238E27FC236}">
                <a16:creationId xmlns:a16="http://schemas.microsoft.com/office/drawing/2014/main" id="{02FB8AE9-D397-4711-BB85-5551C95ED0B5}"/>
              </a:ext>
            </a:extLst>
          </p:cNvPr>
          <p:cNvSpPr>
            <a:spLocks noGrp="1"/>
          </p:cNvSpPr>
          <p:nvPr>
            <p:ph type="pic" sz="quarter" idx="25" hasCustomPrompt="1"/>
          </p:nvPr>
        </p:nvSpPr>
        <p:spPr>
          <a:xfrm>
            <a:off x="0"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3" name="Picture Placeholder 4">
            <a:extLst>
              <a:ext uri="{FF2B5EF4-FFF2-40B4-BE49-F238E27FC236}">
                <a16:creationId xmlns:a16="http://schemas.microsoft.com/office/drawing/2014/main" id="{0A8D2B45-A9AA-4D77-B782-B6523E6F9D60}"/>
              </a:ext>
            </a:extLst>
          </p:cNvPr>
          <p:cNvSpPr>
            <a:spLocks noGrp="1"/>
          </p:cNvSpPr>
          <p:nvPr>
            <p:ph type="pic" sz="quarter" idx="26" hasCustomPrompt="1"/>
          </p:nvPr>
        </p:nvSpPr>
        <p:spPr>
          <a:xfrm>
            <a:off x="0"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4" name="Picture Placeholder 4">
            <a:extLst>
              <a:ext uri="{FF2B5EF4-FFF2-40B4-BE49-F238E27FC236}">
                <a16:creationId xmlns:a16="http://schemas.microsoft.com/office/drawing/2014/main" id="{2308E62E-BAC2-4602-8275-86D800D1CCAA}"/>
              </a:ext>
            </a:extLst>
          </p:cNvPr>
          <p:cNvSpPr>
            <a:spLocks noGrp="1"/>
          </p:cNvSpPr>
          <p:nvPr>
            <p:ph type="pic" sz="quarter" idx="27" hasCustomPrompt="1"/>
          </p:nvPr>
        </p:nvSpPr>
        <p:spPr>
          <a:xfrm>
            <a:off x="2030400"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5" name="Picture Placeholder 4">
            <a:extLst>
              <a:ext uri="{FF2B5EF4-FFF2-40B4-BE49-F238E27FC236}">
                <a16:creationId xmlns:a16="http://schemas.microsoft.com/office/drawing/2014/main" id="{76FFD965-9C7F-4F00-8D1F-D2080E07BCB1}"/>
              </a:ext>
            </a:extLst>
          </p:cNvPr>
          <p:cNvSpPr>
            <a:spLocks noGrp="1"/>
          </p:cNvSpPr>
          <p:nvPr>
            <p:ph type="pic" sz="quarter" idx="28" hasCustomPrompt="1"/>
          </p:nvPr>
        </p:nvSpPr>
        <p:spPr>
          <a:xfrm>
            <a:off x="2030400"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6" name="Picture Placeholder 4">
            <a:extLst>
              <a:ext uri="{FF2B5EF4-FFF2-40B4-BE49-F238E27FC236}">
                <a16:creationId xmlns:a16="http://schemas.microsoft.com/office/drawing/2014/main" id="{9CEB872F-1C5F-4760-9014-5B8502D7A6AF}"/>
              </a:ext>
            </a:extLst>
          </p:cNvPr>
          <p:cNvSpPr>
            <a:spLocks noGrp="1"/>
          </p:cNvSpPr>
          <p:nvPr>
            <p:ph type="pic" sz="quarter" idx="29" hasCustomPrompt="1"/>
          </p:nvPr>
        </p:nvSpPr>
        <p:spPr>
          <a:xfrm>
            <a:off x="2030400"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7" name="Picture Placeholder 4">
            <a:extLst>
              <a:ext uri="{FF2B5EF4-FFF2-40B4-BE49-F238E27FC236}">
                <a16:creationId xmlns:a16="http://schemas.microsoft.com/office/drawing/2014/main" id="{00A323DE-3A48-4349-9A1D-300A92AE8A69}"/>
              </a:ext>
            </a:extLst>
          </p:cNvPr>
          <p:cNvSpPr>
            <a:spLocks noGrp="1"/>
          </p:cNvSpPr>
          <p:nvPr>
            <p:ph type="pic" sz="quarter" idx="30" hasCustomPrompt="1"/>
          </p:nvPr>
        </p:nvSpPr>
        <p:spPr>
          <a:xfrm>
            <a:off x="2041975"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86" name="Picture Placeholder 4">
            <a:extLst>
              <a:ext uri="{FF2B5EF4-FFF2-40B4-BE49-F238E27FC236}">
                <a16:creationId xmlns:a16="http://schemas.microsoft.com/office/drawing/2014/main" id="{8FF26D43-193B-4E93-82D7-2C3CF12ABFB3}"/>
              </a:ext>
            </a:extLst>
          </p:cNvPr>
          <p:cNvSpPr>
            <a:spLocks noGrp="1"/>
          </p:cNvSpPr>
          <p:nvPr>
            <p:ph type="pic" sz="quarter" idx="31" hasCustomPrompt="1"/>
          </p:nvPr>
        </p:nvSpPr>
        <p:spPr>
          <a:xfrm>
            <a:off x="4071686"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87" name="Picture Placeholder 4">
            <a:extLst>
              <a:ext uri="{FF2B5EF4-FFF2-40B4-BE49-F238E27FC236}">
                <a16:creationId xmlns:a16="http://schemas.microsoft.com/office/drawing/2014/main" id="{0A78873A-C233-4E75-81F6-D3DC2CCB0ABC}"/>
              </a:ext>
            </a:extLst>
          </p:cNvPr>
          <p:cNvSpPr>
            <a:spLocks noGrp="1"/>
          </p:cNvSpPr>
          <p:nvPr>
            <p:ph type="pic" sz="quarter" idx="32" hasCustomPrompt="1"/>
          </p:nvPr>
        </p:nvSpPr>
        <p:spPr>
          <a:xfrm>
            <a:off x="4071686"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88" name="Picture Placeholder 4">
            <a:extLst>
              <a:ext uri="{FF2B5EF4-FFF2-40B4-BE49-F238E27FC236}">
                <a16:creationId xmlns:a16="http://schemas.microsoft.com/office/drawing/2014/main" id="{8F399F97-6EEF-4750-91E6-38023AEB289B}"/>
              </a:ext>
            </a:extLst>
          </p:cNvPr>
          <p:cNvSpPr>
            <a:spLocks noGrp="1"/>
          </p:cNvSpPr>
          <p:nvPr>
            <p:ph type="pic" sz="quarter" idx="33" hasCustomPrompt="1"/>
          </p:nvPr>
        </p:nvSpPr>
        <p:spPr>
          <a:xfrm>
            <a:off x="4071686"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89" name="Picture Placeholder 4">
            <a:extLst>
              <a:ext uri="{FF2B5EF4-FFF2-40B4-BE49-F238E27FC236}">
                <a16:creationId xmlns:a16="http://schemas.microsoft.com/office/drawing/2014/main" id="{7CAC0279-27BA-4A15-92E3-CE915F177CED}"/>
              </a:ext>
            </a:extLst>
          </p:cNvPr>
          <p:cNvSpPr>
            <a:spLocks noGrp="1"/>
          </p:cNvSpPr>
          <p:nvPr>
            <p:ph type="pic" sz="quarter" idx="34" hasCustomPrompt="1"/>
          </p:nvPr>
        </p:nvSpPr>
        <p:spPr>
          <a:xfrm>
            <a:off x="4071686"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0" name="Picture Placeholder 4">
            <a:extLst>
              <a:ext uri="{FF2B5EF4-FFF2-40B4-BE49-F238E27FC236}">
                <a16:creationId xmlns:a16="http://schemas.microsoft.com/office/drawing/2014/main" id="{E4966C61-FC4A-4500-8196-897FDC599113}"/>
              </a:ext>
            </a:extLst>
          </p:cNvPr>
          <p:cNvSpPr>
            <a:spLocks noGrp="1"/>
          </p:cNvSpPr>
          <p:nvPr>
            <p:ph type="pic" sz="quarter" idx="35" hasCustomPrompt="1"/>
          </p:nvPr>
        </p:nvSpPr>
        <p:spPr>
          <a:xfrm>
            <a:off x="6091200"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1" name="Picture Placeholder 4">
            <a:extLst>
              <a:ext uri="{FF2B5EF4-FFF2-40B4-BE49-F238E27FC236}">
                <a16:creationId xmlns:a16="http://schemas.microsoft.com/office/drawing/2014/main" id="{7B6092F4-0845-49F9-AE8A-3C4D69EBE22A}"/>
              </a:ext>
            </a:extLst>
          </p:cNvPr>
          <p:cNvSpPr>
            <a:spLocks noGrp="1"/>
          </p:cNvSpPr>
          <p:nvPr>
            <p:ph type="pic" sz="quarter" idx="36" hasCustomPrompt="1"/>
          </p:nvPr>
        </p:nvSpPr>
        <p:spPr>
          <a:xfrm>
            <a:off x="6091200"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2" name="Picture Placeholder 4">
            <a:extLst>
              <a:ext uri="{FF2B5EF4-FFF2-40B4-BE49-F238E27FC236}">
                <a16:creationId xmlns:a16="http://schemas.microsoft.com/office/drawing/2014/main" id="{135A3E73-5D28-4E0F-B562-EF2F488A10F5}"/>
              </a:ext>
            </a:extLst>
          </p:cNvPr>
          <p:cNvSpPr>
            <a:spLocks noGrp="1"/>
          </p:cNvSpPr>
          <p:nvPr>
            <p:ph type="pic" sz="quarter" idx="37" hasCustomPrompt="1"/>
          </p:nvPr>
        </p:nvSpPr>
        <p:spPr>
          <a:xfrm>
            <a:off x="6091200"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3" name="Picture Placeholder 4">
            <a:extLst>
              <a:ext uri="{FF2B5EF4-FFF2-40B4-BE49-F238E27FC236}">
                <a16:creationId xmlns:a16="http://schemas.microsoft.com/office/drawing/2014/main" id="{BA8FF157-B140-4C82-B2C1-4058A4FB1468}"/>
              </a:ext>
            </a:extLst>
          </p:cNvPr>
          <p:cNvSpPr>
            <a:spLocks noGrp="1"/>
          </p:cNvSpPr>
          <p:nvPr>
            <p:ph type="pic" sz="quarter" idx="38" hasCustomPrompt="1"/>
          </p:nvPr>
        </p:nvSpPr>
        <p:spPr>
          <a:xfrm>
            <a:off x="6091200"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4" name="Picture Placeholder 4">
            <a:extLst>
              <a:ext uri="{FF2B5EF4-FFF2-40B4-BE49-F238E27FC236}">
                <a16:creationId xmlns:a16="http://schemas.microsoft.com/office/drawing/2014/main" id="{75FE1A7D-18A9-4B13-83FC-F8D9C5A82174}"/>
              </a:ext>
            </a:extLst>
          </p:cNvPr>
          <p:cNvSpPr>
            <a:spLocks noGrp="1"/>
          </p:cNvSpPr>
          <p:nvPr>
            <p:ph type="pic" sz="quarter" idx="39" hasCustomPrompt="1"/>
          </p:nvPr>
        </p:nvSpPr>
        <p:spPr>
          <a:xfrm>
            <a:off x="8120316"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5" name="Picture Placeholder 4">
            <a:extLst>
              <a:ext uri="{FF2B5EF4-FFF2-40B4-BE49-F238E27FC236}">
                <a16:creationId xmlns:a16="http://schemas.microsoft.com/office/drawing/2014/main" id="{7F60C8A9-4A22-48B8-AAE6-DD071866CBA6}"/>
              </a:ext>
            </a:extLst>
          </p:cNvPr>
          <p:cNvSpPr>
            <a:spLocks noGrp="1"/>
          </p:cNvSpPr>
          <p:nvPr>
            <p:ph type="pic" sz="quarter" idx="40" hasCustomPrompt="1"/>
          </p:nvPr>
        </p:nvSpPr>
        <p:spPr>
          <a:xfrm>
            <a:off x="8120316"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6" name="Picture Placeholder 4">
            <a:extLst>
              <a:ext uri="{FF2B5EF4-FFF2-40B4-BE49-F238E27FC236}">
                <a16:creationId xmlns:a16="http://schemas.microsoft.com/office/drawing/2014/main" id="{8C950696-5ED8-499C-8393-9C12822E24CF}"/>
              </a:ext>
            </a:extLst>
          </p:cNvPr>
          <p:cNvSpPr>
            <a:spLocks noGrp="1"/>
          </p:cNvSpPr>
          <p:nvPr>
            <p:ph type="pic" sz="quarter" idx="41" hasCustomPrompt="1"/>
          </p:nvPr>
        </p:nvSpPr>
        <p:spPr>
          <a:xfrm>
            <a:off x="8120316"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7" name="Picture Placeholder 4">
            <a:extLst>
              <a:ext uri="{FF2B5EF4-FFF2-40B4-BE49-F238E27FC236}">
                <a16:creationId xmlns:a16="http://schemas.microsoft.com/office/drawing/2014/main" id="{E734B2E3-C17B-47AA-826B-86291866FE9F}"/>
              </a:ext>
            </a:extLst>
          </p:cNvPr>
          <p:cNvSpPr>
            <a:spLocks noGrp="1"/>
          </p:cNvSpPr>
          <p:nvPr>
            <p:ph type="pic" sz="quarter" idx="42" hasCustomPrompt="1"/>
          </p:nvPr>
        </p:nvSpPr>
        <p:spPr>
          <a:xfrm>
            <a:off x="8120316"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8" name="Picture Placeholder 4">
            <a:extLst>
              <a:ext uri="{FF2B5EF4-FFF2-40B4-BE49-F238E27FC236}">
                <a16:creationId xmlns:a16="http://schemas.microsoft.com/office/drawing/2014/main" id="{A49F0A20-0DEC-4CEF-8F47-A233C7FF6E76}"/>
              </a:ext>
            </a:extLst>
          </p:cNvPr>
          <p:cNvSpPr>
            <a:spLocks noGrp="1"/>
          </p:cNvSpPr>
          <p:nvPr>
            <p:ph type="pic" sz="quarter" idx="43" hasCustomPrompt="1"/>
          </p:nvPr>
        </p:nvSpPr>
        <p:spPr>
          <a:xfrm>
            <a:off x="10150714"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9" name="Picture Placeholder 4">
            <a:extLst>
              <a:ext uri="{FF2B5EF4-FFF2-40B4-BE49-F238E27FC236}">
                <a16:creationId xmlns:a16="http://schemas.microsoft.com/office/drawing/2014/main" id="{6D344541-70E4-46D2-9B8F-B089A1465678}"/>
              </a:ext>
            </a:extLst>
          </p:cNvPr>
          <p:cNvSpPr>
            <a:spLocks noGrp="1"/>
          </p:cNvSpPr>
          <p:nvPr>
            <p:ph type="pic" sz="quarter" idx="44" hasCustomPrompt="1"/>
          </p:nvPr>
        </p:nvSpPr>
        <p:spPr>
          <a:xfrm>
            <a:off x="10150714"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100" name="Picture Placeholder 4">
            <a:extLst>
              <a:ext uri="{FF2B5EF4-FFF2-40B4-BE49-F238E27FC236}">
                <a16:creationId xmlns:a16="http://schemas.microsoft.com/office/drawing/2014/main" id="{6AE18BEC-E812-445D-9EA8-32DA95BB6D2D}"/>
              </a:ext>
            </a:extLst>
          </p:cNvPr>
          <p:cNvSpPr>
            <a:spLocks noGrp="1"/>
          </p:cNvSpPr>
          <p:nvPr>
            <p:ph type="pic" sz="quarter" idx="45" hasCustomPrompt="1"/>
          </p:nvPr>
        </p:nvSpPr>
        <p:spPr>
          <a:xfrm>
            <a:off x="10150714"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101" name="Picture Placeholder 4">
            <a:extLst>
              <a:ext uri="{FF2B5EF4-FFF2-40B4-BE49-F238E27FC236}">
                <a16:creationId xmlns:a16="http://schemas.microsoft.com/office/drawing/2014/main" id="{7ADCD493-2B84-40DE-B877-B8B73BE07779}"/>
              </a:ext>
            </a:extLst>
          </p:cNvPr>
          <p:cNvSpPr>
            <a:spLocks noGrp="1"/>
          </p:cNvSpPr>
          <p:nvPr>
            <p:ph type="pic" sz="quarter" idx="46" hasCustomPrompt="1"/>
          </p:nvPr>
        </p:nvSpPr>
        <p:spPr>
          <a:xfrm>
            <a:off x="10150714"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Tree>
    <p:extLst>
      <p:ext uri="{BB962C8B-B14F-4D97-AF65-F5344CB8AC3E}">
        <p14:creationId xmlns:p14="http://schemas.microsoft.com/office/powerpoint/2010/main" val="658373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 image -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BEAA60-F546-4F34-83C5-94C55C73773A}"/>
              </a:ext>
            </a:extLst>
          </p:cNvPr>
          <p:cNvSpPr>
            <a:spLocks noGrp="1"/>
          </p:cNvSpPr>
          <p:nvPr>
            <p:ph type="pic" sz="quarter" idx="10" hasCustomPrompt="1"/>
          </p:nvPr>
        </p:nvSpPr>
        <p:spPr>
          <a:xfrm>
            <a:off x="2536371" y="1707378"/>
            <a:ext cx="2820109" cy="413593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84628975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 image -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BEAA60-F546-4F34-83C5-94C55C73773A}"/>
              </a:ext>
            </a:extLst>
          </p:cNvPr>
          <p:cNvSpPr>
            <a:spLocks noGrp="1"/>
          </p:cNvSpPr>
          <p:nvPr>
            <p:ph type="pic" sz="quarter" idx="10" hasCustomPrompt="1"/>
          </p:nvPr>
        </p:nvSpPr>
        <p:spPr>
          <a:xfrm>
            <a:off x="383721" y="1671002"/>
            <a:ext cx="2820109" cy="413593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2">
            <a:extLst>
              <a:ext uri="{FF2B5EF4-FFF2-40B4-BE49-F238E27FC236}">
                <a16:creationId xmlns:a16="http://schemas.microsoft.com/office/drawing/2014/main" id="{BF4CB3FF-4409-4A39-AE64-103EE4217B33}"/>
              </a:ext>
            </a:extLst>
          </p:cNvPr>
          <p:cNvSpPr>
            <a:spLocks noGrp="1"/>
          </p:cNvSpPr>
          <p:nvPr>
            <p:ph type="pic" sz="quarter" idx="11" hasCustomPrompt="1"/>
          </p:nvPr>
        </p:nvSpPr>
        <p:spPr>
          <a:xfrm>
            <a:off x="6168063" y="1671002"/>
            <a:ext cx="2820109" cy="413593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81221039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3 images -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BEAA60-F546-4F34-83C5-94C55C73773A}"/>
              </a:ext>
            </a:extLst>
          </p:cNvPr>
          <p:cNvSpPr>
            <a:spLocks noGrp="1"/>
          </p:cNvSpPr>
          <p:nvPr>
            <p:ph type="pic" sz="quarter" idx="10" hasCustomPrompt="1"/>
          </p:nvPr>
        </p:nvSpPr>
        <p:spPr>
          <a:xfrm>
            <a:off x="593338" y="1627460"/>
            <a:ext cx="3348000" cy="252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5" name="Picture Placeholder 2">
            <a:extLst>
              <a:ext uri="{FF2B5EF4-FFF2-40B4-BE49-F238E27FC236}">
                <a16:creationId xmlns:a16="http://schemas.microsoft.com/office/drawing/2014/main" id="{1C184419-7C99-4765-9496-3E2F3CCBD120}"/>
              </a:ext>
            </a:extLst>
          </p:cNvPr>
          <p:cNvSpPr>
            <a:spLocks noGrp="1"/>
          </p:cNvSpPr>
          <p:nvPr>
            <p:ph type="pic" sz="quarter" idx="11" hasCustomPrompt="1"/>
          </p:nvPr>
        </p:nvSpPr>
        <p:spPr>
          <a:xfrm>
            <a:off x="4422000" y="1627460"/>
            <a:ext cx="3348000" cy="252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CB20C84D-4726-4ABB-980D-1A4E0034F45E}"/>
              </a:ext>
            </a:extLst>
          </p:cNvPr>
          <p:cNvSpPr>
            <a:spLocks noGrp="1"/>
          </p:cNvSpPr>
          <p:nvPr>
            <p:ph type="pic" sz="quarter" idx="12" hasCustomPrompt="1"/>
          </p:nvPr>
        </p:nvSpPr>
        <p:spPr>
          <a:xfrm>
            <a:off x="8250662" y="1627460"/>
            <a:ext cx="3348000" cy="252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631091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ngle Image 3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2" y="0"/>
            <a:ext cx="4224758"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85402502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4 images -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BEAA60-F546-4F34-83C5-94C55C73773A}"/>
              </a:ext>
            </a:extLst>
          </p:cNvPr>
          <p:cNvSpPr>
            <a:spLocks noGrp="1"/>
          </p:cNvSpPr>
          <p:nvPr>
            <p:ph type="pic" sz="quarter" idx="10" hasCustomPrompt="1"/>
          </p:nvPr>
        </p:nvSpPr>
        <p:spPr>
          <a:xfrm>
            <a:off x="3498462" y="1703777"/>
            <a:ext cx="2368938" cy="24300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0" name="Picture Placeholder 2">
            <a:extLst>
              <a:ext uri="{FF2B5EF4-FFF2-40B4-BE49-F238E27FC236}">
                <a16:creationId xmlns:a16="http://schemas.microsoft.com/office/drawing/2014/main" id="{BCA69B14-F3A5-40CA-9053-C18824AFF022}"/>
              </a:ext>
            </a:extLst>
          </p:cNvPr>
          <p:cNvSpPr>
            <a:spLocks noGrp="1"/>
          </p:cNvSpPr>
          <p:nvPr>
            <p:ph type="pic" sz="quarter" idx="11" hasCustomPrompt="1"/>
          </p:nvPr>
        </p:nvSpPr>
        <p:spPr>
          <a:xfrm>
            <a:off x="672322" y="1703777"/>
            <a:ext cx="2368938" cy="24300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8A9B3938-6137-4CDD-AB6D-51993EB85C32}"/>
              </a:ext>
            </a:extLst>
          </p:cNvPr>
          <p:cNvSpPr>
            <a:spLocks noGrp="1"/>
          </p:cNvSpPr>
          <p:nvPr>
            <p:ph type="pic" sz="quarter" idx="12" hasCustomPrompt="1"/>
          </p:nvPr>
        </p:nvSpPr>
        <p:spPr>
          <a:xfrm>
            <a:off x="6324602" y="1703777"/>
            <a:ext cx="2368938" cy="24300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C86CC637-6409-48C1-AE9F-9B530F276B72}"/>
              </a:ext>
            </a:extLst>
          </p:cNvPr>
          <p:cNvSpPr>
            <a:spLocks noGrp="1"/>
          </p:cNvSpPr>
          <p:nvPr>
            <p:ph type="pic" sz="quarter" idx="13" hasCustomPrompt="1"/>
          </p:nvPr>
        </p:nvSpPr>
        <p:spPr>
          <a:xfrm>
            <a:off x="9150742" y="1703777"/>
            <a:ext cx="2368938" cy="24300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01459443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4 images - circles with about -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3" name="Picture Placeholder 8">
            <a:extLst>
              <a:ext uri="{FF2B5EF4-FFF2-40B4-BE49-F238E27FC236}">
                <a16:creationId xmlns:a16="http://schemas.microsoft.com/office/drawing/2014/main" id="{95870C76-0347-47B9-9240-F07D46529E44}"/>
              </a:ext>
            </a:extLst>
          </p:cNvPr>
          <p:cNvSpPr>
            <a:spLocks noGrp="1"/>
          </p:cNvSpPr>
          <p:nvPr>
            <p:ph type="pic" sz="quarter" idx="13" hasCustomPrompt="1"/>
          </p:nvPr>
        </p:nvSpPr>
        <p:spPr>
          <a:xfrm>
            <a:off x="9199130" y="1785390"/>
            <a:ext cx="2230871" cy="2230871"/>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lvl1pPr>
          </a:lstStyle>
          <a:p>
            <a:r>
              <a:rPr lang="en-MY" dirty="0"/>
              <a:t>Insert your image here</a:t>
            </a:r>
          </a:p>
        </p:txBody>
      </p:sp>
      <p:sp>
        <p:nvSpPr>
          <p:cNvPr id="15" name="Picture Placeholder 8">
            <a:extLst>
              <a:ext uri="{FF2B5EF4-FFF2-40B4-BE49-F238E27FC236}">
                <a16:creationId xmlns:a16="http://schemas.microsoft.com/office/drawing/2014/main" id="{8B81AC86-7581-4D58-835A-55765C67BC6E}"/>
              </a:ext>
            </a:extLst>
          </p:cNvPr>
          <p:cNvSpPr>
            <a:spLocks noGrp="1"/>
          </p:cNvSpPr>
          <p:nvPr>
            <p:ph type="pic" sz="quarter" idx="14" hasCustomPrompt="1"/>
          </p:nvPr>
        </p:nvSpPr>
        <p:spPr>
          <a:xfrm>
            <a:off x="6433458" y="1785390"/>
            <a:ext cx="2230871" cy="2230871"/>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lvl1pPr>
          </a:lstStyle>
          <a:p>
            <a:r>
              <a:rPr lang="en-MY" dirty="0"/>
              <a:t>Insert your image here</a:t>
            </a:r>
          </a:p>
        </p:txBody>
      </p:sp>
      <p:sp>
        <p:nvSpPr>
          <p:cNvPr id="16" name="Picture Placeholder 8">
            <a:extLst>
              <a:ext uri="{FF2B5EF4-FFF2-40B4-BE49-F238E27FC236}">
                <a16:creationId xmlns:a16="http://schemas.microsoft.com/office/drawing/2014/main" id="{256AFB06-62EA-4C6E-809C-D29EC8EFB42F}"/>
              </a:ext>
            </a:extLst>
          </p:cNvPr>
          <p:cNvSpPr>
            <a:spLocks noGrp="1"/>
          </p:cNvSpPr>
          <p:nvPr>
            <p:ph type="pic" sz="quarter" idx="15" hasCustomPrompt="1"/>
          </p:nvPr>
        </p:nvSpPr>
        <p:spPr>
          <a:xfrm>
            <a:off x="3667786" y="1785390"/>
            <a:ext cx="2230871" cy="2230871"/>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lvl1pPr>
          </a:lstStyle>
          <a:p>
            <a:r>
              <a:rPr lang="en-MY" dirty="0"/>
              <a:t>Insert your image here</a:t>
            </a:r>
          </a:p>
        </p:txBody>
      </p:sp>
      <p:sp>
        <p:nvSpPr>
          <p:cNvPr id="17" name="Picture Placeholder 8">
            <a:extLst>
              <a:ext uri="{FF2B5EF4-FFF2-40B4-BE49-F238E27FC236}">
                <a16:creationId xmlns:a16="http://schemas.microsoft.com/office/drawing/2014/main" id="{25176359-3DFF-4515-87CD-F33DEEF1C5DC}"/>
              </a:ext>
            </a:extLst>
          </p:cNvPr>
          <p:cNvSpPr>
            <a:spLocks noGrp="1"/>
          </p:cNvSpPr>
          <p:nvPr>
            <p:ph type="pic" sz="quarter" idx="16" hasCustomPrompt="1"/>
          </p:nvPr>
        </p:nvSpPr>
        <p:spPr>
          <a:xfrm>
            <a:off x="902114" y="1785390"/>
            <a:ext cx="2230871" cy="2230871"/>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lvl1pPr>
          </a:lstStyle>
          <a:p>
            <a:r>
              <a:rPr lang="en-MY" dirty="0"/>
              <a:t>Insert your image here</a:t>
            </a:r>
          </a:p>
        </p:txBody>
      </p:sp>
    </p:spTree>
    <p:extLst>
      <p:ext uri="{BB962C8B-B14F-4D97-AF65-F5344CB8AC3E}">
        <p14:creationId xmlns:p14="http://schemas.microsoft.com/office/powerpoint/2010/main" val="367078521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8 images - circles with about -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0" name="Picture Placeholder 8">
            <a:extLst>
              <a:ext uri="{FF2B5EF4-FFF2-40B4-BE49-F238E27FC236}">
                <a16:creationId xmlns:a16="http://schemas.microsoft.com/office/drawing/2014/main" id="{DCE5FDE2-F0CA-4C5D-A875-798CB845F100}"/>
              </a:ext>
            </a:extLst>
          </p:cNvPr>
          <p:cNvSpPr>
            <a:spLocks noGrp="1"/>
          </p:cNvSpPr>
          <p:nvPr>
            <p:ph type="pic" sz="quarter" idx="17" hasCustomPrompt="1"/>
          </p:nvPr>
        </p:nvSpPr>
        <p:spPr>
          <a:xfrm>
            <a:off x="1053730" y="1640082"/>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27" name="Picture Placeholder 8">
            <a:extLst>
              <a:ext uri="{FF2B5EF4-FFF2-40B4-BE49-F238E27FC236}">
                <a16:creationId xmlns:a16="http://schemas.microsoft.com/office/drawing/2014/main" id="{79F108B7-08A3-4571-B3B3-0B684558D1C0}"/>
              </a:ext>
            </a:extLst>
          </p:cNvPr>
          <p:cNvSpPr>
            <a:spLocks noGrp="1"/>
          </p:cNvSpPr>
          <p:nvPr>
            <p:ph type="pic" sz="quarter" idx="18" hasCustomPrompt="1"/>
          </p:nvPr>
        </p:nvSpPr>
        <p:spPr>
          <a:xfrm>
            <a:off x="3938444" y="1640082"/>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29" name="Picture Placeholder 8">
            <a:extLst>
              <a:ext uri="{FF2B5EF4-FFF2-40B4-BE49-F238E27FC236}">
                <a16:creationId xmlns:a16="http://schemas.microsoft.com/office/drawing/2014/main" id="{731A0527-8DB3-494E-9C94-13CA878EC884}"/>
              </a:ext>
            </a:extLst>
          </p:cNvPr>
          <p:cNvSpPr>
            <a:spLocks noGrp="1"/>
          </p:cNvSpPr>
          <p:nvPr>
            <p:ph type="pic" sz="quarter" idx="19" hasCustomPrompt="1"/>
          </p:nvPr>
        </p:nvSpPr>
        <p:spPr>
          <a:xfrm>
            <a:off x="6823158" y="1640082"/>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31" name="Picture Placeholder 8">
            <a:extLst>
              <a:ext uri="{FF2B5EF4-FFF2-40B4-BE49-F238E27FC236}">
                <a16:creationId xmlns:a16="http://schemas.microsoft.com/office/drawing/2014/main" id="{4D8F4695-1F86-435E-8E6C-6806981F0315}"/>
              </a:ext>
            </a:extLst>
          </p:cNvPr>
          <p:cNvSpPr>
            <a:spLocks noGrp="1"/>
          </p:cNvSpPr>
          <p:nvPr>
            <p:ph type="pic" sz="quarter" idx="20" hasCustomPrompt="1"/>
          </p:nvPr>
        </p:nvSpPr>
        <p:spPr>
          <a:xfrm>
            <a:off x="9718758" y="1640082"/>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35" name="Picture Placeholder 8">
            <a:extLst>
              <a:ext uri="{FF2B5EF4-FFF2-40B4-BE49-F238E27FC236}">
                <a16:creationId xmlns:a16="http://schemas.microsoft.com/office/drawing/2014/main" id="{9EE69341-B076-4419-99EB-457552FB20C4}"/>
              </a:ext>
            </a:extLst>
          </p:cNvPr>
          <p:cNvSpPr>
            <a:spLocks noGrp="1"/>
          </p:cNvSpPr>
          <p:nvPr>
            <p:ph type="pic" sz="quarter" idx="21" hasCustomPrompt="1"/>
          </p:nvPr>
        </p:nvSpPr>
        <p:spPr>
          <a:xfrm>
            <a:off x="1054254" y="3919144"/>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37" name="Picture Placeholder 8">
            <a:extLst>
              <a:ext uri="{FF2B5EF4-FFF2-40B4-BE49-F238E27FC236}">
                <a16:creationId xmlns:a16="http://schemas.microsoft.com/office/drawing/2014/main" id="{A2C775F5-EA59-45F5-9173-3649DFC6BE11}"/>
              </a:ext>
            </a:extLst>
          </p:cNvPr>
          <p:cNvSpPr>
            <a:spLocks noGrp="1"/>
          </p:cNvSpPr>
          <p:nvPr>
            <p:ph type="pic" sz="quarter" idx="22" hasCustomPrompt="1"/>
          </p:nvPr>
        </p:nvSpPr>
        <p:spPr>
          <a:xfrm>
            <a:off x="3938444" y="3919144"/>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39" name="Picture Placeholder 8">
            <a:extLst>
              <a:ext uri="{FF2B5EF4-FFF2-40B4-BE49-F238E27FC236}">
                <a16:creationId xmlns:a16="http://schemas.microsoft.com/office/drawing/2014/main" id="{B93F3577-2AFB-4CBA-8702-74751AF779E3}"/>
              </a:ext>
            </a:extLst>
          </p:cNvPr>
          <p:cNvSpPr>
            <a:spLocks noGrp="1"/>
          </p:cNvSpPr>
          <p:nvPr>
            <p:ph type="pic" sz="quarter" idx="23" hasCustomPrompt="1"/>
          </p:nvPr>
        </p:nvSpPr>
        <p:spPr>
          <a:xfrm>
            <a:off x="6823158" y="3919144"/>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41" name="Picture Placeholder 8">
            <a:extLst>
              <a:ext uri="{FF2B5EF4-FFF2-40B4-BE49-F238E27FC236}">
                <a16:creationId xmlns:a16="http://schemas.microsoft.com/office/drawing/2014/main" id="{FB24CD8E-3869-4897-B2BD-FC19570FD14D}"/>
              </a:ext>
            </a:extLst>
          </p:cNvPr>
          <p:cNvSpPr>
            <a:spLocks noGrp="1"/>
          </p:cNvSpPr>
          <p:nvPr>
            <p:ph type="pic" sz="quarter" idx="24" hasCustomPrompt="1"/>
          </p:nvPr>
        </p:nvSpPr>
        <p:spPr>
          <a:xfrm>
            <a:off x="9707872" y="3919144"/>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12348185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5 images - Rect-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2"/>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501198"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2765426"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502965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7293882"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9558110"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407662169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8368050"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6103822"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383959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1575366"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688862"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181317765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2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6082050"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3817822"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155359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71063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12328412"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1506298338"/>
      </p:ext>
    </p:extLst>
  </p:cSld>
  <p:clrMapOvr>
    <a:masterClrMapping/>
  </p:clrMapOvr>
  <p:extLst>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3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3817369"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1553141"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711087"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1235018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14614412"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1904425287"/>
      </p:ext>
    </p:extLst>
  </p:cSld>
  <p:clrMapOvr>
    <a:masterClrMapping/>
  </p:clrMapOvr>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4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1572191"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692037"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12429106"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1469333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16957562"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044397141"/>
      </p:ext>
    </p:extLst>
  </p:cSld>
  <p:clrMapOvr>
    <a:masterClrMapping/>
  </p:clrMapOvr>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5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711087"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12382500"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14646728"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16910956"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19175184"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3784148017"/>
      </p:ext>
    </p:extLst>
  </p:cSld>
  <p:clrMapOvr>
    <a:masterClrMapping/>
  </p:clrMapOvr>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4 images - Rect with about -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735079" y="1752732"/>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3C1924ED-C7B1-4FE7-8027-CF7DBACFF7F9}"/>
              </a:ext>
            </a:extLst>
          </p:cNvPr>
          <p:cNvSpPr>
            <a:spLocks noGrp="1"/>
          </p:cNvSpPr>
          <p:nvPr>
            <p:ph type="pic" sz="quarter" idx="11" hasCustomPrompt="1"/>
          </p:nvPr>
        </p:nvSpPr>
        <p:spPr>
          <a:xfrm>
            <a:off x="3589027" y="1752732"/>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0" name="Picture Placeholder 2">
            <a:extLst>
              <a:ext uri="{FF2B5EF4-FFF2-40B4-BE49-F238E27FC236}">
                <a16:creationId xmlns:a16="http://schemas.microsoft.com/office/drawing/2014/main" id="{64D67F7A-E6BE-496D-A348-33E2CA194EE2}"/>
              </a:ext>
            </a:extLst>
          </p:cNvPr>
          <p:cNvSpPr>
            <a:spLocks noGrp="1"/>
          </p:cNvSpPr>
          <p:nvPr>
            <p:ph type="pic" sz="quarter" idx="12" hasCustomPrompt="1"/>
          </p:nvPr>
        </p:nvSpPr>
        <p:spPr>
          <a:xfrm>
            <a:off x="6442974" y="1752732"/>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563F2136-5119-4D52-B7CC-3467C8A413D2}"/>
              </a:ext>
            </a:extLst>
          </p:cNvPr>
          <p:cNvSpPr>
            <a:spLocks noGrp="1"/>
          </p:cNvSpPr>
          <p:nvPr>
            <p:ph type="pic" sz="quarter" idx="13" hasCustomPrompt="1"/>
          </p:nvPr>
        </p:nvSpPr>
        <p:spPr>
          <a:xfrm>
            <a:off x="9296921" y="1752732"/>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273903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ngle Image 4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345233" y="541176"/>
            <a:ext cx="5029200" cy="5766318"/>
          </a:xfrm>
          <a:prstGeom prst="rect">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30162620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8 images - rect with about - team">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059DF7B8-8FD6-4AA2-B829-8D4DB6F6AD05}"/>
              </a:ext>
            </a:extLst>
          </p:cNvPr>
          <p:cNvSpPr>
            <a:spLocks noGrp="1"/>
          </p:cNvSpPr>
          <p:nvPr>
            <p:ph type="pic" sz="quarter" idx="29" hasCustomPrompt="1"/>
          </p:nvPr>
        </p:nvSpPr>
        <p:spPr>
          <a:xfrm>
            <a:off x="1054099" y="3919144"/>
            <a:ext cx="1425600" cy="1425575"/>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9" name="Picture Placeholder 2">
            <a:extLst>
              <a:ext uri="{FF2B5EF4-FFF2-40B4-BE49-F238E27FC236}">
                <a16:creationId xmlns:a16="http://schemas.microsoft.com/office/drawing/2014/main" id="{6416B38A-FA4E-4F10-93A2-92536D83E46D}"/>
              </a:ext>
            </a:extLst>
          </p:cNvPr>
          <p:cNvSpPr>
            <a:spLocks noGrp="1"/>
          </p:cNvSpPr>
          <p:nvPr>
            <p:ph type="pic" sz="quarter" idx="30" hasCustomPrompt="1"/>
          </p:nvPr>
        </p:nvSpPr>
        <p:spPr>
          <a:xfrm>
            <a:off x="3939442" y="3919144"/>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0" name="Picture Placeholder 2">
            <a:extLst>
              <a:ext uri="{FF2B5EF4-FFF2-40B4-BE49-F238E27FC236}">
                <a16:creationId xmlns:a16="http://schemas.microsoft.com/office/drawing/2014/main" id="{78BF991D-E036-4504-B740-87328D703238}"/>
              </a:ext>
            </a:extLst>
          </p:cNvPr>
          <p:cNvSpPr>
            <a:spLocks noGrp="1"/>
          </p:cNvSpPr>
          <p:nvPr>
            <p:ph type="pic" sz="quarter" idx="31" hasCustomPrompt="1"/>
          </p:nvPr>
        </p:nvSpPr>
        <p:spPr>
          <a:xfrm>
            <a:off x="6824784" y="3919144"/>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1" name="Picture Placeholder 2">
            <a:extLst>
              <a:ext uri="{FF2B5EF4-FFF2-40B4-BE49-F238E27FC236}">
                <a16:creationId xmlns:a16="http://schemas.microsoft.com/office/drawing/2014/main" id="{CF6866B4-4EEE-457A-8999-E707B8E8ABC9}"/>
              </a:ext>
            </a:extLst>
          </p:cNvPr>
          <p:cNvSpPr>
            <a:spLocks noGrp="1"/>
          </p:cNvSpPr>
          <p:nvPr>
            <p:ph type="pic" sz="quarter" idx="32" hasCustomPrompt="1"/>
          </p:nvPr>
        </p:nvSpPr>
        <p:spPr>
          <a:xfrm>
            <a:off x="9707872" y="3919456"/>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 name="Picture Placeholder 2">
            <a:extLst>
              <a:ext uri="{FF2B5EF4-FFF2-40B4-BE49-F238E27FC236}">
                <a16:creationId xmlns:a16="http://schemas.microsoft.com/office/drawing/2014/main" id="{13AF2CD5-BA7B-4069-BD7D-41F814DEDB4A}"/>
              </a:ext>
            </a:extLst>
          </p:cNvPr>
          <p:cNvSpPr>
            <a:spLocks noGrp="1"/>
          </p:cNvSpPr>
          <p:nvPr>
            <p:ph type="pic" sz="quarter" idx="25" hasCustomPrompt="1"/>
          </p:nvPr>
        </p:nvSpPr>
        <p:spPr>
          <a:xfrm>
            <a:off x="1054099" y="1679122"/>
            <a:ext cx="1425600" cy="1425575"/>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D54D73A2-3EEE-4B62-B64B-7AACF43C47A0}"/>
              </a:ext>
            </a:extLst>
          </p:cNvPr>
          <p:cNvSpPr>
            <a:spLocks noGrp="1"/>
          </p:cNvSpPr>
          <p:nvPr>
            <p:ph type="pic" sz="quarter" idx="26" hasCustomPrompt="1"/>
          </p:nvPr>
        </p:nvSpPr>
        <p:spPr>
          <a:xfrm>
            <a:off x="3939442" y="1683432"/>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5" name="Picture Placeholder 2">
            <a:extLst>
              <a:ext uri="{FF2B5EF4-FFF2-40B4-BE49-F238E27FC236}">
                <a16:creationId xmlns:a16="http://schemas.microsoft.com/office/drawing/2014/main" id="{961C4D71-3902-4E3F-AF48-A2BB2E915505}"/>
              </a:ext>
            </a:extLst>
          </p:cNvPr>
          <p:cNvSpPr>
            <a:spLocks noGrp="1"/>
          </p:cNvSpPr>
          <p:nvPr>
            <p:ph type="pic" sz="quarter" idx="27" hasCustomPrompt="1"/>
          </p:nvPr>
        </p:nvSpPr>
        <p:spPr>
          <a:xfrm>
            <a:off x="6824784" y="1683432"/>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7" name="Picture Placeholder 2">
            <a:extLst>
              <a:ext uri="{FF2B5EF4-FFF2-40B4-BE49-F238E27FC236}">
                <a16:creationId xmlns:a16="http://schemas.microsoft.com/office/drawing/2014/main" id="{DAF1E7DD-50FA-462F-99CD-F05038A10FC4}"/>
              </a:ext>
            </a:extLst>
          </p:cNvPr>
          <p:cNvSpPr>
            <a:spLocks noGrp="1"/>
          </p:cNvSpPr>
          <p:nvPr>
            <p:ph type="pic" sz="quarter" idx="28" hasCustomPrompt="1"/>
          </p:nvPr>
        </p:nvSpPr>
        <p:spPr>
          <a:xfrm>
            <a:off x="9707872" y="1683744"/>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145014068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0 images - team 5">
    <p:spTree>
      <p:nvGrpSpPr>
        <p:cNvPr id="1" name=""/>
        <p:cNvGrpSpPr/>
        <p:nvPr/>
      </p:nvGrpSpPr>
      <p:grpSpPr>
        <a:xfrm>
          <a:off x="0" y="0"/>
          <a:ext cx="0" cy="0"/>
          <a:chOff x="0" y="0"/>
          <a:chExt cx="0" cy="0"/>
        </a:xfrm>
      </p:grpSpPr>
      <p:sp>
        <p:nvSpPr>
          <p:cNvPr id="38" name="Picture Placeholder 2">
            <a:extLst>
              <a:ext uri="{FF2B5EF4-FFF2-40B4-BE49-F238E27FC236}">
                <a16:creationId xmlns:a16="http://schemas.microsoft.com/office/drawing/2014/main" id="{5C09755D-34F5-497F-AC11-EF83D8E62500}"/>
              </a:ext>
            </a:extLst>
          </p:cNvPr>
          <p:cNvSpPr>
            <a:spLocks noGrp="1"/>
          </p:cNvSpPr>
          <p:nvPr>
            <p:ph type="pic" sz="quarter" idx="11" hasCustomPrompt="1"/>
          </p:nvPr>
        </p:nvSpPr>
        <p:spPr>
          <a:xfrm>
            <a:off x="987706"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9" name="Picture Placeholder 2">
            <a:extLst>
              <a:ext uri="{FF2B5EF4-FFF2-40B4-BE49-F238E27FC236}">
                <a16:creationId xmlns:a16="http://schemas.microsoft.com/office/drawing/2014/main" id="{556C6852-39AD-40BC-99C0-AC0B766F2F51}"/>
              </a:ext>
            </a:extLst>
          </p:cNvPr>
          <p:cNvSpPr>
            <a:spLocks noGrp="1"/>
          </p:cNvSpPr>
          <p:nvPr>
            <p:ph type="pic" sz="quarter" idx="12" hasCustomPrompt="1"/>
          </p:nvPr>
        </p:nvSpPr>
        <p:spPr>
          <a:xfrm>
            <a:off x="3084653"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0" name="Picture Placeholder 2">
            <a:extLst>
              <a:ext uri="{FF2B5EF4-FFF2-40B4-BE49-F238E27FC236}">
                <a16:creationId xmlns:a16="http://schemas.microsoft.com/office/drawing/2014/main" id="{7DE59B39-4659-418A-8EDC-72F41917436A}"/>
              </a:ext>
            </a:extLst>
          </p:cNvPr>
          <p:cNvSpPr>
            <a:spLocks noGrp="1"/>
          </p:cNvSpPr>
          <p:nvPr>
            <p:ph type="pic" sz="quarter" idx="13" hasCustomPrompt="1"/>
          </p:nvPr>
        </p:nvSpPr>
        <p:spPr>
          <a:xfrm>
            <a:off x="5181600"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1" name="Picture Placeholder 2">
            <a:extLst>
              <a:ext uri="{FF2B5EF4-FFF2-40B4-BE49-F238E27FC236}">
                <a16:creationId xmlns:a16="http://schemas.microsoft.com/office/drawing/2014/main" id="{71721EE9-DC48-4A90-8166-69B1BE2884A8}"/>
              </a:ext>
            </a:extLst>
          </p:cNvPr>
          <p:cNvSpPr>
            <a:spLocks noGrp="1"/>
          </p:cNvSpPr>
          <p:nvPr>
            <p:ph type="pic" sz="quarter" idx="14" hasCustomPrompt="1"/>
          </p:nvPr>
        </p:nvSpPr>
        <p:spPr>
          <a:xfrm>
            <a:off x="7278547"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2" name="Picture Placeholder 2">
            <a:extLst>
              <a:ext uri="{FF2B5EF4-FFF2-40B4-BE49-F238E27FC236}">
                <a16:creationId xmlns:a16="http://schemas.microsoft.com/office/drawing/2014/main" id="{BF1C6F22-E486-4A65-BA9A-D5DDE1711C7E}"/>
              </a:ext>
            </a:extLst>
          </p:cNvPr>
          <p:cNvSpPr>
            <a:spLocks noGrp="1"/>
          </p:cNvSpPr>
          <p:nvPr>
            <p:ph type="pic" sz="quarter" idx="15" hasCustomPrompt="1"/>
          </p:nvPr>
        </p:nvSpPr>
        <p:spPr>
          <a:xfrm>
            <a:off x="9375494"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3" name="Picture Placeholder 2">
            <a:extLst>
              <a:ext uri="{FF2B5EF4-FFF2-40B4-BE49-F238E27FC236}">
                <a16:creationId xmlns:a16="http://schemas.microsoft.com/office/drawing/2014/main" id="{1250D8CA-8C33-40A0-A305-872F163EFFBC}"/>
              </a:ext>
            </a:extLst>
          </p:cNvPr>
          <p:cNvSpPr>
            <a:spLocks noGrp="1"/>
          </p:cNvSpPr>
          <p:nvPr>
            <p:ph type="pic" sz="quarter" idx="16" hasCustomPrompt="1"/>
          </p:nvPr>
        </p:nvSpPr>
        <p:spPr>
          <a:xfrm>
            <a:off x="987706"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4" name="Picture Placeholder 2">
            <a:extLst>
              <a:ext uri="{FF2B5EF4-FFF2-40B4-BE49-F238E27FC236}">
                <a16:creationId xmlns:a16="http://schemas.microsoft.com/office/drawing/2014/main" id="{982D066C-C010-4B6B-9517-1EDBA78D57F8}"/>
              </a:ext>
            </a:extLst>
          </p:cNvPr>
          <p:cNvSpPr>
            <a:spLocks noGrp="1"/>
          </p:cNvSpPr>
          <p:nvPr>
            <p:ph type="pic" sz="quarter" idx="17" hasCustomPrompt="1"/>
          </p:nvPr>
        </p:nvSpPr>
        <p:spPr>
          <a:xfrm>
            <a:off x="3084653"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5" name="Picture Placeholder 2">
            <a:extLst>
              <a:ext uri="{FF2B5EF4-FFF2-40B4-BE49-F238E27FC236}">
                <a16:creationId xmlns:a16="http://schemas.microsoft.com/office/drawing/2014/main" id="{971E7C66-C6C2-43FE-862B-A32FA2F277E1}"/>
              </a:ext>
            </a:extLst>
          </p:cNvPr>
          <p:cNvSpPr>
            <a:spLocks noGrp="1"/>
          </p:cNvSpPr>
          <p:nvPr>
            <p:ph type="pic" sz="quarter" idx="18" hasCustomPrompt="1"/>
          </p:nvPr>
        </p:nvSpPr>
        <p:spPr>
          <a:xfrm>
            <a:off x="5181600"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6" name="Picture Placeholder 2">
            <a:extLst>
              <a:ext uri="{FF2B5EF4-FFF2-40B4-BE49-F238E27FC236}">
                <a16:creationId xmlns:a16="http://schemas.microsoft.com/office/drawing/2014/main" id="{85838117-36BC-4337-B825-5D42725E7DA4}"/>
              </a:ext>
            </a:extLst>
          </p:cNvPr>
          <p:cNvSpPr>
            <a:spLocks noGrp="1"/>
          </p:cNvSpPr>
          <p:nvPr>
            <p:ph type="pic" sz="quarter" idx="19" hasCustomPrompt="1"/>
          </p:nvPr>
        </p:nvSpPr>
        <p:spPr>
          <a:xfrm>
            <a:off x="7278547"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7" name="Picture Placeholder 2">
            <a:extLst>
              <a:ext uri="{FF2B5EF4-FFF2-40B4-BE49-F238E27FC236}">
                <a16:creationId xmlns:a16="http://schemas.microsoft.com/office/drawing/2014/main" id="{5401C3BB-30A5-476C-878F-87E8566B020A}"/>
              </a:ext>
            </a:extLst>
          </p:cNvPr>
          <p:cNvSpPr>
            <a:spLocks noGrp="1"/>
          </p:cNvSpPr>
          <p:nvPr>
            <p:ph type="pic" sz="quarter" idx="20" hasCustomPrompt="1"/>
          </p:nvPr>
        </p:nvSpPr>
        <p:spPr>
          <a:xfrm>
            <a:off x="9375494"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21377397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5 images - team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0" name="Picture Placeholder 2">
            <a:extLst>
              <a:ext uri="{FF2B5EF4-FFF2-40B4-BE49-F238E27FC236}">
                <a16:creationId xmlns:a16="http://schemas.microsoft.com/office/drawing/2014/main" id="{F73D7CE3-5FF1-4AC8-A55D-4418395408CA}"/>
              </a:ext>
            </a:extLst>
          </p:cNvPr>
          <p:cNvSpPr>
            <a:spLocks noGrp="1"/>
          </p:cNvSpPr>
          <p:nvPr>
            <p:ph type="pic" sz="quarter" idx="11" hasCustomPrompt="1"/>
          </p:nvPr>
        </p:nvSpPr>
        <p:spPr>
          <a:xfrm>
            <a:off x="886103"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1" name="Picture Placeholder 2">
            <a:extLst>
              <a:ext uri="{FF2B5EF4-FFF2-40B4-BE49-F238E27FC236}">
                <a16:creationId xmlns:a16="http://schemas.microsoft.com/office/drawing/2014/main" id="{40CE420D-59AC-433A-A8AC-BE2289011952}"/>
              </a:ext>
            </a:extLst>
          </p:cNvPr>
          <p:cNvSpPr>
            <a:spLocks noGrp="1"/>
          </p:cNvSpPr>
          <p:nvPr>
            <p:ph type="pic" sz="quarter" idx="12" hasCustomPrompt="1"/>
          </p:nvPr>
        </p:nvSpPr>
        <p:spPr>
          <a:xfrm>
            <a:off x="3003271"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2" name="Picture Placeholder 2">
            <a:extLst>
              <a:ext uri="{FF2B5EF4-FFF2-40B4-BE49-F238E27FC236}">
                <a16:creationId xmlns:a16="http://schemas.microsoft.com/office/drawing/2014/main" id="{4D7F8998-62BE-402D-AC11-DBB7D2808B4A}"/>
              </a:ext>
            </a:extLst>
          </p:cNvPr>
          <p:cNvSpPr>
            <a:spLocks noGrp="1"/>
          </p:cNvSpPr>
          <p:nvPr>
            <p:ph type="pic" sz="quarter" idx="13" hasCustomPrompt="1"/>
          </p:nvPr>
        </p:nvSpPr>
        <p:spPr>
          <a:xfrm>
            <a:off x="5120439"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3" name="Picture Placeholder 2">
            <a:extLst>
              <a:ext uri="{FF2B5EF4-FFF2-40B4-BE49-F238E27FC236}">
                <a16:creationId xmlns:a16="http://schemas.microsoft.com/office/drawing/2014/main" id="{27B8BFC5-50A3-4A70-B33B-686B1D794984}"/>
              </a:ext>
            </a:extLst>
          </p:cNvPr>
          <p:cNvSpPr>
            <a:spLocks noGrp="1"/>
          </p:cNvSpPr>
          <p:nvPr>
            <p:ph type="pic" sz="quarter" idx="14" hasCustomPrompt="1"/>
          </p:nvPr>
        </p:nvSpPr>
        <p:spPr>
          <a:xfrm>
            <a:off x="7237607"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4" name="Picture Placeholder 2">
            <a:extLst>
              <a:ext uri="{FF2B5EF4-FFF2-40B4-BE49-F238E27FC236}">
                <a16:creationId xmlns:a16="http://schemas.microsoft.com/office/drawing/2014/main" id="{ABB374A7-4BA7-4165-90D5-B02338734D66}"/>
              </a:ext>
            </a:extLst>
          </p:cNvPr>
          <p:cNvSpPr>
            <a:spLocks noGrp="1"/>
          </p:cNvSpPr>
          <p:nvPr>
            <p:ph type="pic" sz="quarter" idx="15" hasCustomPrompt="1"/>
          </p:nvPr>
        </p:nvSpPr>
        <p:spPr>
          <a:xfrm>
            <a:off x="9354775"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08007807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5 images - team 6">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0" name="Picture Placeholder 2">
            <a:extLst>
              <a:ext uri="{FF2B5EF4-FFF2-40B4-BE49-F238E27FC236}">
                <a16:creationId xmlns:a16="http://schemas.microsoft.com/office/drawing/2014/main" id="{F73D7CE3-5FF1-4AC8-A55D-4418395408CA}"/>
              </a:ext>
            </a:extLst>
          </p:cNvPr>
          <p:cNvSpPr>
            <a:spLocks noGrp="1"/>
          </p:cNvSpPr>
          <p:nvPr>
            <p:ph type="pic" sz="quarter" idx="11" hasCustomPrompt="1"/>
          </p:nvPr>
        </p:nvSpPr>
        <p:spPr>
          <a:xfrm>
            <a:off x="886103"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2">
            <a:extLst>
              <a:ext uri="{FF2B5EF4-FFF2-40B4-BE49-F238E27FC236}">
                <a16:creationId xmlns:a16="http://schemas.microsoft.com/office/drawing/2014/main" id="{0495899D-1316-4274-AEEE-776EF01B6D4E}"/>
              </a:ext>
            </a:extLst>
          </p:cNvPr>
          <p:cNvSpPr>
            <a:spLocks noGrp="1"/>
          </p:cNvSpPr>
          <p:nvPr>
            <p:ph type="pic" sz="quarter" idx="13" hasCustomPrompt="1"/>
          </p:nvPr>
        </p:nvSpPr>
        <p:spPr>
          <a:xfrm>
            <a:off x="3039026"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249E2B2C-1F93-4949-9126-2FF3650AE445}"/>
              </a:ext>
            </a:extLst>
          </p:cNvPr>
          <p:cNvSpPr>
            <a:spLocks noGrp="1"/>
          </p:cNvSpPr>
          <p:nvPr>
            <p:ph type="pic" sz="quarter" idx="14" hasCustomPrompt="1"/>
          </p:nvPr>
        </p:nvSpPr>
        <p:spPr>
          <a:xfrm>
            <a:off x="5191949"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26BAEF59-4CE0-4FCB-BB00-ACC2E5B183FD}"/>
              </a:ext>
            </a:extLst>
          </p:cNvPr>
          <p:cNvSpPr>
            <a:spLocks noGrp="1"/>
          </p:cNvSpPr>
          <p:nvPr>
            <p:ph type="pic" sz="quarter" idx="15" hasCustomPrompt="1"/>
          </p:nvPr>
        </p:nvSpPr>
        <p:spPr>
          <a:xfrm>
            <a:off x="7344872"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8D9ED4DB-F122-48F8-B710-8A204CFD2F2B}"/>
              </a:ext>
            </a:extLst>
          </p:cNvPr>
          <p:cNvSpPr>
            <a:spLocks noGrp="1"/>
          </p:cNvSpPr>
          <p:nvPr>
            <p:ph type="pic" sz="quarter" idx="16" hasCustomPrompt="1"/>
          </p:nvPr>
        </p:nvSpPr>
        <p:spPr>
          <a:xfrm>
            <a:off x="9497794"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92287840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2 images - team 7">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0" name="Picture Placeholder 2">
            <a:extLst>
              <a:ext uri="{FF2B5EF4-FFF2-40B4-BE49-F238E27FC236}">
                <a16:creationId xmlns:a16="http://schemas.microsoft.com/office/drawing/2014/main" id="{F73D7CE3-5FF1-4AC8-A55D-4418395408CA}"/>
              </a:ext>
            </a:extLst>
          </p:cNvPr>
          <p:cNvSpPr>
            <a:spLocks noGrp="1"/>
          </p:cNvSpPr>
          <p:nvPr>
            <p:ph type="pic" sz="quarter" idx="11" hasCustomPrompt="1"/>
          </p:nvPr>
        </p:nvSpPr>
        <p:spPr>
          <a:xfrm>
            <a:off x="1262550"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46BA19C1-C97D-41DA-8CEB-8294078EF696}"/>
              </a:ext>
            </a:extLst>
          </p:cNvPr>
          <p:cNvSpPr>
            <a:spLocks noGrp="1"/>
          </p:cNvSpPr>
          <p:nvPr>
            <p:ph type="pic" sz="quarter" idx="12" hasCustomPrompt="1"/>
          </p:nvPr>
        </p:nvSpPr>
        <p:spPr>
          <a:xfrm>
            <a:off x="1262550"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45B443CC-8314-437C-BA0D-EF4B6811A2C2}"/>
              </a:ext>
            </a:extLst>
          </p:cNvPr>
          <p:cNvSpPr>
            <a:spLocks noGrp="1"/>
          </p:cNvSpPr>
          <p:nvPr>
            <p:ph type="pic" sz="quarter" idx="13" hasCustomPrompt="1"/>
          </p:nvPr>
        </p:nvSpPr>
        <p:spPr>
          <a:xfrm>
            <a:off x="1262550"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7" name="Picture Placeholder 2">
            <a:extLst>
              <a:ext uri="{FF2B5EF4-FFF2-40B4-BE49-F238E27FC236}">
                <a16:creationId xmlns:a16="http://schemas.microsoft.com/office/drawing/2014/main" id="{786A1B52-B01B-4B73-BAF8-10B6BE0752C3}"/>
              </a:ext>
            </a:extLst>
          </p:cNvPr>
          <p:cNvSpPr>
            <a:spLocks noGrp="1"/>
          </p:cNvSpPr>
          <p:nvPr>
            <p:ph type="pic" sz="quarter" idx="14" hasCustomPrompt="1"/>
          </p:nvPr>
        </p:nvSpPr>
        <p:spPr>
          <a:xfrm>
            <a:off x="1262550"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9" name="Picture Placeholder 2">
            <a:extLst>
              <a:ext uri="{FF2B5EF4-FFF2-40B4-BE49-F238E27FC236}">
                <a16:creationId xmlns:a16="http://schemas.microsoft.com/office/drawing/2014/main" id="{A9AAB662-F4AD-42AE-A0EE-D241DDB71448}"/>
              </a:ext>
            </a:extLst>
          </p:cNvPr>
          <p:cNvSpPr>
            <a:spLocks noGrp="1"/>
          </p:cNvSpPr>
          <p:nvPr>
            <p:ph type="pic" sz="quarter" idx="15" hasCustomPrompt="1"/>
          </p:nvPr>
        </p:nvSpPr>
        <p:spPr>
          <a:xfrm>
            <a:off x="4857563" y="1649270"/>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1" name="Picture Placeholder 2">
            <a:extLst>
              <a:ext uri="{FF2B5EF4-FFF2-40B4-BE49-F238E27FC236}">
                <a16:creationId xmlns:a16="http://schemas.microsoft.com/office/drawing/2014/main" id="{DC10D2A5-F299-4F8A-AABF-F54A032A32BB}"/>
              </a:ext>
            </a:extLst>
          </p:cNvPr>
          <p:cNvSpPr>
            <a:spLocks noGrp="1"/>
          </p:cNvSpPr>
          <p:nvPr>
            <p:ph type="pic" sz="quarter" idx="16" hasCustomPrompt="1"/>
          </p:nvPr>
        </p:nvSpPr>
        <p:spPr>
          <a:xfrm>
            <a:off x="8452576" y="165348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2" name="Picture Placeholder 2">
            <a:extLst>
              <a:ext uri="{FF2B5EF4-FFF2-40B4-BE49-F238E27FC236}">
                <a16:creationId xmlns:a16="http://schemas.microsoft.com/office/drawing/2014/main" id="{0020EC37-B6A0-4F65-9A62-AAC0D8A9FB8E}"/>
              </a:ext>
            </a:extLst>
          </p:cNvPr>
          <p:cNvSpPr>
            <a:spLocks noGrp="1"/>
          </p:cNvSpPr>
          <p:nvPr>
            <p:ph type="pic" sz="quarter" idx="17" hasCustomPrompt="1"/>
          </p:nvPr>
        </p:nvSpPr>
        <p:spPr>
          <a:xfrm>
            <a:off x="4857563" y="2770068"/>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3" name="Picture Placeholder 2">
            <a:extLst>
              <a:ext uri="{FF2B5EF4-FFF2-40B4-BE49-F238E27FC236}">
                <a16:creationId xmlns:a16="http://schemas.microsoft.com/office/drawing/2014/main" id="{78D6BB46-56A9-4206-A298-D140D3AE1E82}"/>
              </a:ext>
            </a:extLst>
          </p:cNvPr>
          <p:cNvSpPr>
            <a:spLocks noGrp="1"/>
          </p:cNvSpPr>
          <p:nvPr>
            <p:ph type="pic" sz="quarter" idx="18" hasCustomPrompt="1"/>
          </p:nvPr>
        </p:nvSpPr>
        <p:spPr>
          <a:xfrm>
            <a:off x="4857563" y="3890866"/>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4" name="Picture Placeholder 2">
            <a:extLst>
              <a:ext uri="{FF2B5EF4-FFF2-40B4-BE49-F238E27FC236}">
                <a16:creationId xmlns:a16="http://schemas.microsoft.com/office/drawing/2014/main" id="{DEE6E215-3B82-4A52-8CEF-4C82E9500C26}"/>
              </a:ext>
            </a:extLst>
          </p:cNvPr>
          <p:cNvSpPr>
            <a:spLocks noGrp="1"/>
          </p:cNvSpPr>
          <p:nvPr>
            <p:ph type="pic" sz="quarter" idx="19" hasCustomPrompt="1"/>
          </p:nvPr>
        </p:nvSpPr>
        <p:spPr>
          <a:xfrm>
            <a:off x="4857563"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5" name="Picture Placeholder 2">
            <a:extLst>
              <a:ext uri="{FF2B5EF4-FFF2-40B4-BE49-F238E27FC236}">
                <a16:creationId xmlns:a16="http://schemas.microsoft.com/office/drawing/2014/main" id="{D120603E-CB79-45D6-AE76-212DD03793DC}"/>
              </a:ext>
            </a:extLst>
          </p:cNvPr>
          <p:cNvSpPr>
            <a:spLocks noGrp="1"/>
          </p:cNvSpPr>
          <p:nvPr>
            <p:ph type="pic" sz="quarter" idx="20" hasCustomPrompt="1"/>
          </p:nvPr>
        </p:nvSpPr>
        <p:spPr>
          <a:xfrm>
            <a:off x="8452576" y="2772880"/>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6" name="Picture Placeholder 2">
            <a:extLst>
              <a:ext uri="{FF2B5EF4-FFF2-40B4-BE49-F238E27FC236}">
                <a16:creationId xmlns:a16="http://schemas.microsoft.com/office/drawing/2014/main" id="{34E11A4B-888B-4252-8971-B52BD87639D0}"/>
              </a:ext>
            </a:extLst>
          </p:cNvPr>
          <p:cNvSpPr>
            <a:spLocks noGrp="1"/>
          </p:cNvSpPr>
          <p:nvPr>
            <p:ph type="pic" sz="quarter" idx="21" hasCustomPrompt="1"/>
          </p:nvPr>
        </p:nvSpPr>
        <p:spPr>
          <a:xfrm>
            <a:off x="8452576" y="389227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7" name="Picture Placeholder 2">
            <a:extLst>
              <a:ext uri="{FF2B5EF4-FFF2-40B4-BE49-F238E27FC236}">
                <a16:creationId xmlns:a16="http://schemas.microsoft.com/office/drawing/2014/main" id="{5C92F197-E465-47AA-BF8E-17A1A502E28B}"/>
              </a:ext>
            </a:extLst>
          </p:cNvPr>
          <p:cNvSpPr>
            <a:spLocks noGrp="1"/>
          </p:cNvSpPr>
          <p:nvPr>
            <p:ph type="pic" sz="quarter" idx="22" hasCustomPrompt="1"/>
          </p:nvPr>
        </p:nvSpPr>
        <p:spPr>
          <a:xfrm>
            <a:off x="8452576"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Tree>
    <p:extLst>
      <p:ext uri="{BB962C8B-B14F-4D97-AF65-F5344CB8AC3E}">
        <p14:creationId xmlns:p14="http://schemas.microsoft.com/office/powerpoint/2010/main" val="230842307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6 images - team 8">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0" name="Picture Placeholder 2">
            <a:extLst>
              <a:ext uri="{FF2B5EF4-FFF2-40B4-BE49-F238E27FC236}">
                <a16:creationId xmlns:a16="http://schemas.microsoft.com/office/drawing/2014/main" id="{F73D7CE3-5FF1-4AC8-A55D-4418395408CA}"/>
              </a:ext>
            </a:extLst>
          </p:cNvPr>
          <p:cNvSpPr>
            <a:spLocks noGrp="1"/>
          </p:cNvSpPr>
          <p:nvPr>
            <p:ph type="pic" sz="quarter" idx="11" hasCustomPrompt="1"/>
          </p:nvPr>
        </p:nvSpPr>
        <p:spPr>
          <a:xfrm>
            <a:off x="700575"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46BA19C1-C97D-41DA-8CEB-8294078EF696}"/>
              </a:ext>
            </a:extLst>
          </p:cNvPr>
          <p:cNvSpPr>
            <a:spLocks noGrp="1"/>
          </p:cNvSpPr>
          <p:nvPr>
            <p:ph type="pic" sz="quarter" idx="12" hasCustomPrompt="1"/>
          </p:nvPr>
        </p:nvSpPr>
        <p:spPr>
          <a:xfrm>
            <a:off x="700575"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45B443CC-8314-437C-BA0D-EF4B6811A2C2}"/>
              </a:ext>
            </a:extLst>
          </p:cNvPr>
          <p:cNvSpPr>
            <a:spLocks noGrp="1"/>
          </p:cNvSpPr>
          <p:nvPr>
            <p:ph type="pic" sz="quarter" idx="13" hasCustomPrompt="1"/>
          </p:nvPr>
        </p:nvSpPr>
        <p:spPr>
          <a:xfrm>
            <a:off x="700575"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7" name="Picture Placeholder 2">
            <a:extLst>
              <a:ext uri="{FF2B5EF4-FFF2-40B4-BE49-F238E27FC236}">
                <a16:creationId xmlns:a16="http://schemas.microsoft.com/office/drawing/2014/main" id="{786A1B52-B01B-4B73-BAF8-10B6BE0752C3}"/>
              </a:ext>
            </a:extLst>
          </p:cNvPr>
          <p:cNvSpPr>
            <a:spLocks noGrp="1"/>
          </p:cNvSpPr>
          <p:nvPr>
            <p:ph type="pic" sz="quarter" idx="14" hasCustomPrompt="1"/>
          </p:nvPr>
        </p:nvSpPr>
        <p:spPr>
          <a:xfrm>
            <a:off x="700575"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9" name="Picture Placeholder 2">
            <a:extLst>
              <a:ext uri="{FF2B5EF4-FFF2-40B4-BE49-F238E27FC236}">
                <a16:creationId xmlns:a16="http://schemas.microsoft.com/office/drawing/2014/main" id="{A9AAB662-F4AD-42AE-A0EE-D241DDB71448}"/>
              </a:ext>
            </a:extLst>
          </p:cNvPr>
          <p:cNvSpPr>
            <a:spLocks noGrp="1"/>
          </p:cNvSpPr>
          <p:nvPr>
            <p:ph type="pic" sz="quarter" idx="15" hasCustomPrompt="1"/>
          </p:nvPr>
        </p:nvSpPr>
        <p:spPr>
          <a:xfrm>
            <a:off x="3581213"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2" name="Picture Placeholder 2">
            <a:extLst>
              <a:ext uri="{FF2B5EF4-FFF2-40B4-BE49-F238E27FC236}">
                <a16:creationId xmlns:a16="http://schemas.microsoft.com/office/drawing/2014/main" id="{0020EC37-B6A0-4F65-9A62-AAC0D8A9FB8E}"/>
              </a:ext>
            </a:extLst>
          </p:cNvPr>
          <p:cNvSpPr>
            <a:spLocks noGrp="1"/>
          </p:cNvSpPr>
          <p:nvPr>
            <p:ph type="pic" sz="quarter" idx="17" hasCustomPrompt="1"/>
          </p:nvPr>
        </p:nvSpPr>
        <p:spPr>
          <a:xfrm>
            <a:off x="3581213"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3" name="Picture Placeholder 2">
            <a:extLst>
              <a:ext uri="{FF2B5EF4-FFF2-40B4-BE49-F238E27FC236}">
                <a16:creationId xmlns:a16="http://schemas.microsoft.com/office/drawing/2014/main" id="{78D6BB46-56A9-4206-A298-D140D3AE1E82}"/>
              </a:ext>
            </a:extLst>
          </p:cNvPr>
          <p:cNvSpPr>
            <a:spLocks noGrp="1"/>
          </p:cNvSpPr>
          <p:nvPr>
            <p:ph type="pic" sz="quarter" idx="18" hasCustomPrompt="1"/>
          </p:nvPr>
        </p:nvSpPr>
        <p:spPr>
          <a:xfrm>
            <a:off x="3581213"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4" name="Picture Placeholder 2">
            <a:extLst>
              <a:ext uri="{FF2B5EF4-FFF2-40B4-BE49-F238E27FC236}">
                <a16:creationId xmlns:a16="http://schemas.microsoft.com/office/drawing/2014/main" id="{DEE6E215-3B82-4A52-8CEF-4C82E9500C26}"/>
              </a:ext>
            </a:extLst>
          </p:cNvPr>
          <p:cNvSpPr>
            <a:spLocks noGrp="1"/>
          </p:cNvSpPr>
          <p:nvPr>
            <p:ph type="pic" sz="quarter" idx="19" hasCustomPrompt="1"/>
          </p:nvPr>
        </p:nvSpPr>
        <p:spPr>
          <a:xfrm>
            <a:off x="3581213"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8" name="Picture Placeholder 2">
            <a:extLst>
              <a:ext uri="{FF2B5EF4-FFF2-40B4-BE49-F238E27FC236}">
                <a16:creationId xmlns:a16="http://schemas.microsoft.com/office/drawing/2014/main" id="{D619A382-363B-4991-A2FE-768618F16CC4}"/>
              </a:ext>
            </a:extLst>
          </p:cNvPr>
          <p:cNvSpPr>
            <a:spLocks noGrp="1"/>
          </p:cNvSpPr>
          <p:nvPr>
            <p:ph type="pic" sz="quarter" idx="23" hasCustomPrompt="1"/>
          </p:nvPr>
        </p:nvSpPr>
        <p:spPr>
          <a:xfrm>
            <a:off x="6461851"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F34BDEE1-2270-4993-897B-A8C8A95E0A83}"/>
              </a:ext>
            </a:extLst>
          </p:cNvPr>
          <p:cNvSpPr>
            <a:spLocks noGrp="1"/>
          </p:cNvSpPr>
          <p:nvPr>
            <p:ph type="pic" sz="quarter" idx="24" hasCustomPrompt="1"/>
          </p:nvPr>
        </p:nvSpPr>
        <p:spPr>
          <a:xfrm>
            <a:off x="6461851"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8" name="Picture Placeholder 2">
            <a:extLst>
              <a:ext uri="{FF2B5EF4-FFF2-40B4-BE49-F238E27FC236}">
                <a16:creationId xmlns:a16="http://schemas.microsoft.com/office/drawing/2014/main" id="{67ADF263-3ADA-4705-B2F1-4E8F25D87217}"/>
              </a:ext>
            </a:extLst>
          </p:cNvPr>
          <p:cNvSpPr>
            <a:spLocks noGrp="1"/>
          </p:cNvSpPr>
          <p:nvPr>
            <p:ph type="pic" sz="quarter" idx="25" hasCustomPrompt="1"/>
          </p:nvPr>
        </p:nvSpPr>
        <p:spPr>
          <a:xfrm>
            <a:off x="6461851"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9" name="Picture Placeholder 2">
            <a:extLst>
              <a:ext uri="{FF2B5EF4-FFF2-40B4-BE49-F238E27FC236}">
                <a16:creationId xmlns:a16="http://schemas.microsoft.com/office/drawing/2014/main" id="{98D87CA5-8D83-40C6-B101-E31BCC231D99}"/>
              </a:ext>
            </a:extLst>
          </p:cNvPr>
          <p:cNvSpPr>
            <a:spLocks noGrp="1"/>
          </p:cNvSpPr>
          <p:nvPr>
            <p:ph type="pic" sz="quarter" idx="26" hasCustomPrompt="1"/>
          </p:nvPr>
        </p:nvSpPr>
        <p:spPr>
          <a:xfrm>
            <a:off x="6461851"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31" name="Picture Placeholder 2">
            <a:extLst>
              <a:ext uri="{FF2B5EF4-FFF2-40B4-BE49-F238E27FC236}">
                <a16:creationId xmlns:a16="http://schemas.microsoft.com/office/drawing/2014/main" id="{5AA6687C-C965-4D8E-BC80-A8B185F13E79}"/>
              </a:ext>
            </a:extLst>
          </p:cNvPr>
          <p:cNvSpPr>
            <a:spLocks noGrp="1"/>
          </p:cNvSpPr>
          <p:nvPr>
            <p:ph type="pic" sz="quarter" idx="27" hasCustomPrompt="1"/>
          </p:nvPr>
        </p:nvSpPr>
        <p:spPr>
          <a:xfrm>
            <a:off x="9342489"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32" name="Picture Placeholder 2">
            <a:extLst>
              <a:ext uri="{FF2B5EF4-FFF2-40B4-BE49-F238E27FC236}">
                <a16:creationId xmlns:a16="http://schemas.microsoft.com/office/drawing/2014/main" id="{93206BA2-0927-49D0-98BB-DFCE6A686426}"/>
              </a:ext>
            </a:extLst>
          </p:cNvPr>
          <p:cNvSpPr>
            <a:spLocks noGrp="1"/>
          </p:cNvSpPr>
          <p:nvPr>
            <p:ph type="pic" sz="quarter" idx="28" hasCustomPrompt="1"/>
          </p:nvPr>
        </p:nvSpPr>
        <p:spPr>
          <a:xfrm>
            <a:off x="9342489"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33" name="Picture Placeholder 2">
            <a:extLst>
              <a:ext uri="{FF2B5EF4-FFF2-40B4-BE49-F238E27FC236}">
                <a16:creationId xmlns:a16="http://schemas.microsoft.com/office/drawing/2014/main" id="{CB92B1F2-6FC9-463C-93F1-694D513B436A}"/>
              </a:ext>
            </a:extLst>
          </p:cNvPr>
          <p:cNvSpPr>
            <a:spLocks noGrp="1"/>
          </p:cNvSpPr>
          <p:nvPr>
            <p:ph type="pic" sz="quarter" idx="29" hasCustomPrompt="1"/>
          </p:nvPr>
        </p:nvSpPr>
        <p:spPr>
          <a:xfrm>
            <a:off x="9342489"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34" name="Picture Placeholder 2">
            <a:extLst>
              <a:ext uri="{FF2B5EF4-FFF2-40B4-BE49-F238E27FC236}">
                <a16:creationId xmlns:a16="http://schemas.microsoft.com/office/drawing/2014/main" id="{9387D6B5-963A-4141-BE76-DE8FB2751319}"/>
              </a:ext>
            </a:extLst>
          </p:cNvPr>
          <p:cNvSpPr>
            <a:spLocks noGrp="1"/>
          </p:cNvSpPr>
          <p:nvPr>
            <p:ph type="pic" sz="quarter" idx="30" hasCustomPrompt="1"/>
          </p:nvPr>
        </p:nvSpPr>
        <p:spPr>
          <a:xfrm>
            <a:off x="9342489"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Tree>
    <p:extLst>
      <p:ext uri="{BB962C8B-B14F-4D97-AF65-F5344CB8AC3E}">
        <p14:creationId xmlns:p14="http://schemas.microsoft.com/office/powerpoint/2010/main" val="106670943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0 images - team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5" name="Picture Placeholder 2">
            <a:extLst>
              <a:ext uri="{FF2B5EF4-FFF2-40B4-BE49-F238E27FC236}">
                <a16:creationId xmlns:a16="http://schemas.microsoft.com/office/drawing/2014/main" id="{3EDAB113-C8DB-4F87-A67E-2FA133A0375B}"/>
              </a:ext>
            </a:extLst>
          </p:cNvPr>
          <p:cNvSpPr>
            <a:spLocks noGrp="1"/>
          </p:cNvSpPr>
          <p:nvPr>
            <p:ph type="pic" sz="quarter" idx="11" hasCustomPrompt="1"/>
          </p:nvPr>
        </p:nvSpPr>
        <p:spPr>
          <a:xfrm>
            <a:off x="1094355"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6" name="Picture Placeholder 2">
            <a:extLst>
              <a:ext uri="{FF2B5EF4-FFF2-40B4-BE49-F238E27FC236}">
                <a16:creationId xmlns:a16="http://schemas.microsoft.com/office/drawing/2014/main" id="{132CF3D3-95B0-4348-ACB1-8C25AE05DAEB}"/>
              </a:ext>
            </a:extLst>
          </p:cNvPr>
          <p:cNvSpPr>
            <a:spLocks noGrp="1"/>
          </p:cNvSpPr>
          <p:nvPr>
            <p:ph type="pic" sz="quarter" idx="12" hasCustomPrompt="1"/>
          </p:nvPr>
        </p:nvSpPr>
        <p:spPr>
          <a:xfrm>
            <a:off x="3145284"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7" name="Picture Placeholder 2">
            <a:extLst>
              <a:ext uri="{FF2B5EF4-FFF2-40B4-BE49-F238E27FC236}">
                <a16:creationId xmlns:a16="http://schemas.microsoft.com/office/drawing/2014/main" id="{6839174E-9686-4E5B-A7FB-0D0214EA937B}"/>
              </a:ext>
            </a:extLst>
          </p:cNvPr>
          <p:cNvSpPr>
            <a:spLocks noGrp="1"/>
          </p:cNvSpPr>
          <p:nvPr>
            <p:ph type="pic" sz="quarter" idx="13" hasCustomPrompt="1"/>
          </p:nvPr>
        </p:nvSpPr>
        <p:spPr>
          <a:xfrm>
            <a:off x="5196213"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8" name="Picture Placeholder 2">
            <a:extLst>
              <a:ext uri="{FF2B5EF4-FFF2-40B4-BE49-F238E27FC236}">
                <a16:creationId xmlns:a16="http://schemas.microsoft.com/office/drawing/2014/main" id="{FA050801-04AC-4F50-90DD-44E0F60C17DC}"/>
              </a:ext>
            </a:extLst>
          </p:cNvPr>
          <p:cNvSpPr>
            <a:spLocks noGrp="1"/>
          </p:cNvSpPr>
          <p:nvPr>
            <p:ph type="pic" sz="quarter" idx="14" hasCustomPrompt="1"/>
          </p:nvPr>
        </p:nvSpPr>
        <p:spPr>
          <a:xfrm>
            <a:off x="7247142"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9" name="Picture Placeholder 2">
            <a:extLst>
              <a:ext uri="{FF2B5EF4-FFF2-40B4-BE49-F238E27FC236}">
                <a16:creationId xmlns:a16="http://schemas.microsoft.com/office/drawing/2014/main" id="{C148F322-12FC-4EE5-9D93-F45F8F19F2B1}"/>
              </a:ext>
            </a:extLst>
          </p:cNvPr>
          <p:cNvSpPr>
            <a:spLocks noGrp="1"/>
          </p:cNvSpPr>
          <p:nvPr>
            <p:ph type="pic" sz="quarter" idx="15" hasCustomPrompt="1"/>
          </p:nvPr>
        </p:nvSpPr>
        <p:spPr>
          <a:xfrm>
            <a:off x="9298071"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0" name="Picture Placeholder 2">
            <a:extLst>
              <a:ext uri="{FF2B5EF4-FFF2-40B4-BE49-F238E27FC236}">
                <a16:creationId xmlns:a16="http://schemas.microsoft.com/office/drawing/2014/main" id="{23608B07-5F26-4109-88EB-A11A3AD8051E}"/>
              </a:ext>
            </a:extLst>
          </p:cNvPr>
          <p:cNvSpPr>
            <a:spLocks noGrp="1"/>
          </p:cNvSpPr>
          <p:nvPr>
            <p:ph type="pic" sz="quarter" idx="16" hasCustomPrompt="1"/>
          </p:nvPr>
        </p:nvSpPr>
        <p:spPr>
          <a:xfrm>
            <a:off x="1094355"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1" name="Picture Placeholder 2">
            <a:extLst>
              <a:ext uri="{FF2B5EF4-FFF2-40B4-BE49-F238E27FC236}">
                <a16:creationId xmlns:a16="http://schemas.microsoft.com/office/drawing/2014/main" id="{53005D8E-FC72-4277-9413-7C848CAAAEE8}"/>
              </a:ext>
            </a:extLst>
          </p:cNvPr>
          <p:cNvSpPr>
            <a:spLocks noGrp="1"/>
          </p:cNvSpPr>
          <p:nvPr>
            <p:ph type="pic" sz="quarter" idx="17" hasCustomPrompt="1"/>
          </p:nvPr>
        </p:nvSpPr>
        <p:spPr>
          <a:xfrm>
            <a:off x="3145284"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2" name="Picture Placeholder 2">
            <a:extLst>
              <a:ext uri="{FF2B5EF4-FFF2-40B4-BE49-F238E27FC236}">
                <a16:creationId xmlns:a16="http://schemas.microsoft.com/office/drawing/2014/main" id="{2B46D53C-B083-4A46-B726-F352676EBF7A}"/>
              </a:ext>
            </a:extLst>
          </p:cNvPr>
          <p:cNvSpPr>
            <a:spLocks noGrp="1"/>
          </p:cNvSpPr>
          <p:nvPr>
            <p:ph type="pic" sz="quarter" idx="18" hasCustomPrompt="1"/>
          </p:nvPr>
        </p:nvSpPr>
        <p:spPr>
          <a:xfrm>
            <a:off x="5196213"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3" name="Picture Placeholder 2">
            <a:extLst>
              <a:ext uri="{FF2B5EF4-FFF2-40B4-BE49-F238E27FC236}">
                <a16:creationId xmlns:a16="http://schemas.microsoft.com/office/drawing/2014/main" id="{2AC6CED0-3B11-4E03-BAF6-C01699B81CED}"/>
              </a:ext>
            </a:extLst>
          </p:cNvPr>
          <p:cNvSpPr>
            <a:spLocks noGrp="1"/>
          </p:cNvSpPr>
          <p:nvPr>
            <p:ph type="pic" sz="quarter" idx="19" hasCustomPrompt="1"/>
          </p:nvPr>
        </p:nvSpPr>
        <p:spPr>
          <a:xfrm>
            <a:off x="7247142"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4" name="Picture Placeholder 2">
            <a:extLst>
              <a:ext uri="{FF2B5EF4-FFF2-40B4-BE49-F238E27FC236}">
                <a16:creationId xmlns:a16="http://schemas.microsoft.com/office/drawing/2014/main" id="{5CF03CF6-FFAF-47AA-A689-81729CEA4AB3}"/>
              </a:ext>
            </a:extLst>
          </p:cNvPr>
          <p:cNvSpPr>
            <a:spLocks noGrp="1"/>
          </p:cNvSpPr>
          <p:nvPr>
            <p:ph type="pic" sz="quarter" idx="20" hasCustomPrompt="1"/>
          </p:nvPr>
        </p:nvSpPr>
        <p:spPr>
          <a:xfrm>
            <a:off x="9298071"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38855644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2 images - team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8" name="Picture Placeholder 2">
            <a:extLst>
              <a:ext uri="{FF2B5EF4-FFF2-40B4-BE49-F238E27FC236}">
                <a16:creationId xmlns:a16="http://schemas.microsoft.com/office/drawing/2014/main" id="{D6F1DE5D-0566-4E34-B730-6575283EFD94}"/>
              </a:ext>
            </a:extLst>
          </p:cNvPr>
          <p:cNvSpPr>
            <a:spLocks noGrp="1"/>
          </p:cNvSpPr>
          <p:nvPr>
            <p:ph type="pic" sz="quarter" idx="11" hasCustomPrompt="1"/>
          </p:nvPr>
        </p:nvSpPr>
        <p:spPr>
          <a:xfrm>
            <a:off x="1524000" y="1981200"/>
            <a:ext cx="2088000" cy="3600000"/>
          </a:xfrm>
          <a:prstGeom prst="roundRect">
            <a:avLst>
              <a:gd name="adj" fmla="val 2297"/>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9" name="Picture Placeholder 2">
            <a:extLst>
              <a:ext uri="{FF2B5EF4-FFF2-40B4-BE49-F238E27FC236}">
                <a16:creationId xmlns:a16="http://schemas.microsoft.com/office/drawing/2014/main" id="{8F71AB6B-E58E-4A96-8449-475EB6679B3D}"/>
              </a:ext>
            </a:extLst>
          </p:cNvPr>
          <p:cNvSpPr>
            <a:spLocks noGrp="1"/>
          </p:cNvSpPr>
          <p:nvPr>
            <p:ph type="pic" sz="quarter" idx="12" hasCustomPrompt="1"/>
          </p:nvPr>
        </p:nvSpPr>
        <p:spPr>
          <a:xfrm>
            <a:off x="6353325" y="1981200"/>
            <a:ext cx="2088000" cy="3600000"/>
          </a:xfrm>
          <a:prstGeom prst="roundRect">
            <a:avLst>
              <a:gd name="adj" fmla="val 2297"/>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9057651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4 images - team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5" name="Picture Placeholder 2">
            <a:extLst>
              <a:ext uri="{FF2B5EF4-FFF2-40B4-BE49-F238E27FC236}">
                <a16:creationId xmlns:a16="http://schemas.microsoft.com/office/drawing/2014/main" id="{2F61E85E-5BAE-4285-9A8E-1C0F58DA7C4B}"/>
              </a:ext>
            </a:extLst>
          </p:cNvPr>
          <p:cNvSpPr>
            <a:spLocks noGrp="1"/>
          </p:cNvSpPr>
          <p:nvPr>
            <p:ph type="pic" sz="quarter" idx="11" hasCustomPrompt="1"/>
          </p:nvPr>
        </p:nvSpPr>
        <p:spPr>
          <a:xfrm>
            <a:off x="1524000" y="1981200"/>
            <a:ext cx="2088000" cy="1800000"/>
          </a:xfrm>
          <a:prstGeom prst="roundRect">
            <a:avLst>
              <a:gd name="adj" fmla="val 17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62DD4A4B-6BA5-4F37-8475-B714306BAAF7}"/>
              </a:ext>
            </a:extLst>
          </p:cNvPr>
          <p:cNvSpPr>
            <a:spLocks noGrp="1"/>
          </p:cNvSpPr>
          <p:nvPr>
            <p:ph type="pic" sz="quarter" idx="13" hasCustomPrompt="1"/>
          </p:nvPr>
        </p:nvSpPr>
        <p:spPr>
          <a:xfrm>
            <a:off x="1524000" y="3968863"/>
            <a:ext cx="2088000" cy="1800000"/>
          </a:xfrm>
          <a:prstGeom prst="roundRect">
            <a:avLst>
              <a:gd name="adj" fmla="val 17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2">
            <a:extLst>
              <a:ext uri="{FF2B5EF4-FFF2-40B4-BE49-F238E27FC236}">
                <a16:creationId xmlns:a16="http://schemas.microsoft.com/office/drawing/2014/main" id="{E60EE6ED-9FA0-44D2-B2D9-D622CE5B6237}"/>
              </a:ext>
            </a:extLst>
          </p:cNvPr>
          <p:cNvSpPr>
            <a:spLocks noGrp="1"/>
          </p:cNvSpPr>
          <p:nvPr>
            <p:ph type="pic" sz="quarter" idx="14" hasCustomPrompt="1"/>
          </p:nvPr>
        </p:nvSpPr>
        <p:spPr>
          <a:xfrm>
            <a:off x="6353323" y="1981200"/>
            <a:ext cx="2088000" cy="1800000"/>
          </a:xfrm>
          <a:prstGeom prst="roundRect">
            <a:avLst>
              <a:gd name="adj" fmla="val 17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CD950FDF-FFB1-4108-BA53-206D8E4E578D}"/>
              </a:ext>
            </a:extLst>
          </p:cNvPr>
          <p:cNvSpPr>
            <a:spLocks noGrp="1"/>
          </p:cNvSpPr>
          <p:nvPr>
            <p:ph type="pic" sz="quarter" idx="15" hasCustomPrompt="1"/>
          </p:nvPr>
        </p:nvSpPr>
        <p:spPr>
          <a:xfrm>
            <a:off x="6353323" y="3968863"/>
            <a:ext cx="2088000" cy="1800000"/>
          </a:xfrm>
          <a:prstGeom prst="roundRect">
            <a:avLst>
              <a:gd name="adj" fmla="val 17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19631469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20 images - image galler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468FFB0-13D0-4009-A6D2-8DD02A205B54}"/>
              </a:ext>
            </a:extLst>
          </p:cNvPr>
          <p:cNvSpPr>
            <a:spLocks noGrp="1"/>
          </p:cNvSpPr>
          <p:nvPr>
            <p:ph type="pic" sz="quarter" idx="10" hasCustomPrompt="1"/>
          </p:nvPr>
        </p:nvSpPr>
        <p:spPr>
          <a:xfrm>
            <a:off x="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9" name="Picture Placeholder 4">
            <a:extLst>
              <a:ext uri="{FF2B5EF4-FFF2-40B4-BE49-F238E27FC236}">
                <a16:creationId xmlns:a16="http://schemas.microsoft.com/office/drawing/2014/main" id="{3B5935B0-3A20-4B99-87BC-A57324021941}"/>
              </a:ext>
            </a:extLst>
          </p:cNvPr>
          <p:cNvSpPr>
            <a:spLocks noGrp="1"/>
          </p:cNvSpPr>
          <p:nvPr>
            <p:ph type="pic" sz="quarter" idx="11" hasCustomPrompt="1"/>
          </p:nvPr>
        </p:nvSpPr>
        <p:spPr>
          <a:xfrm>
            <a:off x="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0" name="Picture Placeholder 4">
            <a:extLst>
              <a:ext uri="{FF2B5EF4-FFF2-40B4-BE49-F238E27FC236}">
                <a16:creationId xmlns:a16="http://schemas.microsoft.com/office/drawing/2014/main" id="{E32C7705-61BA-4741-80C1-7DE36994C39B}"/>
              </a:ext>
            </a:extLst>
          </p:cNvPr>
          <p:cNvSpPr>
            <a:spLocks noGrp="1"/>
          </p:cNvSpPr>
          <p:nvPr>
            <p:ph type="pic" sz="quarter" idx="12" hasCustomPrompt="1"/>
          </p:nvPr>
        </p:nvSpPr>
        <p:spPr>
          <a:xfrm>
            <a:off x="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1" name="Picture Placeholder 4">
            <a:extLst>
              <a:ext uri="{FF2B5EF4-FFF2-40B4-BE49-F238E27FC236}">
                <a16:creationId xmlns:a16="http://schemas.microsoft.com/office/drawing/2014/main" id="{AF4DB751-6CBC-4786-8908-DD31AF304189}"/>
              </a:ext>
            </a:extLst>
          </p:cNvPr>
          <p:cNvSpPr>
            <a:spLocks noGrp="1"/>
          </p:cNvSpPr>
          <p:nvPr>
            <p:ph type="pic" sz="quarter" idx="13" hasCustomPrompt="1"/>
          </p:nvPr>
        </p:nvSpPr>
        <p:spPr>
          <a:xfrm>
            <a:off x="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2" name="Picture Placeholder 4">
            <a:extLst>
              <a:ext uri="{FF2B5EF4-FFF2-40B4-BE49-F238E27FC236}">
                <a16:creationId xmlns:a16="http://schemas.microsoft.com/office/drawing/2014/main" id="{AEF06803-84E6-43AB-AB79-A7B2F82E0454}"/>
              </a:ext>
            </a:extLst>
          </p:cNvPr>
          <p:cNvSpPr>
            <a:spLocks noGrp="1"/>
          </p:cNvSpPr>
          <p:nvPr>
            <p:ph type="pic" sz="quarter" idx="14" hasCustomPrompt="1"/>
          </p:nvPr>
        </p:nvSpPr>
        <p:spPr>
          <a:xfrm>
            <a:off x="244990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3" name="Picture Placeholder 4">
            <a:extLst>
              <a:ext uri="{FF2B5EF4-FFF2-40B4-BE49-F238E27FC236}">
                <a16:creationId xmlns:a16="http://schemas.microsoft.com/office/drawing/2014/main" id="{6D7941E5-F12F-40FF-A5C8-00DE36209A74}"/>
              </a:ext>
            </a:extLst>
          </p:cNvPr>
          <p:cNvSpPr>
            <a:spLocks noGrp="1"/>
          </p:cNvSpPr>
          <p:nvPr>
            <p:ph type="pic" sz="quarter" idx="15" hasCustomPrompt="1"/>
          </p:nvPr>
        </p:nvSpPr>
        <p:spPr>
          <a:xfrm>
            <a:off x="244990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4" name="Picture Placeholder 4">
            <a:extLst>
              <a:ext uri="{FF2B5EF4-FFF2-40B4-BE49-F238E27FC236}">
                <a16:creationId xmlns:a16="http://schemas.microsoft.com/office/drawing/2014/main" id="{79BE06DB-E8C0-42F7-9DD3-743B3172D05A}"/>
              </a:ext>
            </a:extLst>
          </p:cNvPr>
          <p:cNvSpPr>
            <a:spLocks noGrp="1"/>
          </p:cNvSpPr>
          <p:nvPr>
            <p:ph type="pic" sz="quarter" idx="16" hasCustomPrompt="1"/>
          </p:nvPr>
        </p:nvSpPr>
        <p:spPr>
          <a:xfrm>
            <a:off x="244990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5" name="Picture Placeholder 4">
            <a:extLst>
              <a:ext uri="{FF2B5EF4-FFF2-40B4-BE49-F238E27FC236}">
                <a16:creationId xmlns:a16="http://schemas.microsoft.com/office/drawing/2014/main" id="{29B4E12E-CEFA-45AA-A4E7-78386C04786B}"/>
              </a:ext>
            </a:extLst>
          </p:cNvPr>
          <p:cNvSpPr>
            <a:spLocks noGrp="1"/>
          </p:cNvSpPr>
          <p:nvPr>
            <p:ph type="pic" sz="quarter" idx="17" hasCustomPrompt="1"/>
          </p:nvPr>
        </p:nvSpPr>
        <p:spPr>
          <a:xfrm>
            <a:off x="244990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6" name="Picture Placeholder 4">
            <a:extLst>
              <a:ext uri="{FF2B5EF4-FFF2-40B4-BE49-F238E27FC236}">
                <a16:creationId xmlns:a16="http://schemas.microsoft.com/office/drawing/2014/main" id="{EB9CBAB9-7DAA-4AC8-8456-8446E7F5FE6F}"/>
              </a:ext>
            </a:extLst>
          </p:cNvPr>
          <p:cNvSpPr>
            <a:spLocks noGrp="1"/>
          </p:cNvSpPr>
          <p:nvPr>
            <p:ph type="pic" sz="quarter" idx="18" hasCustomPrompt="1"/>
          </p:nvPr>
        </p:nvSpPr>
        <p:spPr>
          <a:xfrm>
            <a:off x="487740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7" name="Picture Placeholder 4">
            <a:extLst>
              <a:ext uri="{FF2B5EF4-FFF2-40B4-BE49-F238E27FC236}">
                <a16:creationId xmlns:a16="http://schemas.microsoft.com/office/drawing/2014/main" id="{DC45D4F1-017A-4C0F-9686-1322CEA8CDAD}"/>
              </a:ext>
            </a:extLst>
          </p:cNvPr>
          <p:cNvSpPr>
            <a:spLocks noGrp="1"/>
          </p:cNvSpPr>
          <p:nvPr>
            <p:ph type="pic" sz="quarter" idx="19" hasCustomPrompt="1"/>
          </p:nvPr>
        </p:nvSpPr>
        <p:spPr>
          <a:xfrm>
            <a:off x="487740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8" name="Picture Placeholder 4">
            <a:extLst>
              <a:ext uri="{FF2B5EF4-FFF2-40B4-BE49-F238E27FC236}">
                <a16:creationId xmlns:a16="http://schemas.microsoft.com/office/drawing/2014/main" id="{76AE4679-05DF-463C-97B9-F69C2BB4B9E9}"/>
              </a:ext>
            </a:extLst>
          </p:cNvPr>
          <p:cNvSpPr>
            <a:spLocks noGrp="1"/>
          </p:cNvSpPr>
          <p:nvPr>
            <p:ph type="pic" sz="quarter" idx="20" hasCustomPrompt="1"/>
          </p:nvPr>
        </p:nvSpPr>
        <p:spPr>
          <a:xfrm>
            <a:off x="487740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9" name="Picture Placeholder 4">
            <a:extLst>
              <a:ext uri="{FF2B5EF4-FFF2-40B4-BE49-F238E27FC236}">
                <a16:creationId xmlns:a16="http://schemas.microsoft.com/office/drawing/2014/main" id="{7D0AB5FE-E295-4F14-9D7E-03DA166A2029}"/>
              </a:ext>
            </a:extLst>
          </p:cNvPr>
          <p:cNvSpPr>
            <a:spLocks noGrp="1"/>
          </p:cNvSpPr>
          <p:nvPr>
            <p:ph type="pic" sz="quarter" idx="21" hasCustomPrompt="1"/>
          </p:nvPr>
        </p:nvSpPr>
        <p:spPr>
          <a:xfrm>
            <a:off x="487740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0" name="Picture Placeholder 4">
            <a:extLst>
              <a:ext uri="{FF2B5EF4-FFF2-40B4-BE49-F238E27FC236}">
                <a16:creationId xmlns:a16="http://schemas.microsoft.com/office/drawing/2014/main" id="{5EE850BA-7826-4FFE-8414-6F093452E273}"/>
              </a:ext>
            </a:extLst>
          </p:cNvPr>
          <p:cNvSpPr>
            <a:spLocks noGrp="1"/>
          </p:cNvSpPr>
          <p:nvPr>
            <p:ph type="pic" sz="quarter" idx="22" hasCustomPrompt="1"/>
          </p:nvPr>
        </p:nvSpPr>
        <p:spPr>
          <a:xfrm>
            <a:off x="730610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1" name="Picture Placeholder 4">
            <a:extLst>
              <a:ext uri="{FF2B5EF4-FFF2-40B4-BE49-F238E27FC236}">
                <a16:creationId xmlns:a16="http://schemas.microsoft.com/office/drawing/2014/main" id="{7B41C012-911D-4530-A2B8-611FE58AFE38}"/>
              </a:ext>
            </a:extLst>
          </p:cNvPr>
          <p:cNvSpPr>
            <a:spLocks noGrp="1"/>
          </p:cNvSpPr>
          <p:nvPr>
            <p:ph type="pic" sz="quarter" idx="23" hasCustomPrompt="1"/>
          </p:nvPr>
        </p:nvSpPr>
        <p:spPr>
          <a:xfrm>
            <a:off x="730610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2" name="Picture Placeholder 4">
            <a:extLst>
              <a:ext uri="{FF2B5EF4-FFF2-40B4-BE49-F238E27FC236}">
                <a16:creationId xmlns:a16="http://schemas.microsoft.com/office/drawing/2014/main" id="{FD6D69B7-99CB-43E8-924C-E5B49E798FF4}"/>
              </a:ext>
            </a:extLst>
          </p:cNvPr>
          <p:cNvSpPr>
            <a:spLocks noGrp="1"/>
          </p:cNvSpPr>
          <p:nvPr>
            <p:ph type="pic" sz="quarter" idx="24" hasCustomPrompt="1"/>
          </p:nvPr>
        </p:nvSpPr>
        <p:spPr>
          <a:xfrm>
            <a:off x="730610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3" name="Picture Placeholder 4">
            <a:extLst>
              <a:ext uri="{FF2B5EF4-FFF2-40B4-BE49-F238E27FC236}">
                <a16:creationId xmlns:a16="http://schemas.microsoft.com/office/drawing/2014/main" id="{91E877BF-4E89-437F-AF02-3B3C448FFA8A}"/>
              </a:ext>
            </a:extLst>
          </p:cNvPr>
          <p:cNvSpPr>
            <a:spLocks noGrp="1"/>
          </p:cNvSpPr>
          <p:nvPr>
            <p:ph type="pic" sz="quarter" idx="25" hasCustomPrompt="1"/>
          </p:nvPr>
        </p:nvSpPr>
        <p:spPr>
          <a:xfrm>
            <a:off x="730610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4" name="Picture Placeholder 4">
            <a:extLst>
              <a:ext uri="{FF2B5EF4-FFF2-40B4-BE49-F238E27FC236}">
                <a16:creationId xmlns:a16="http://schemas.microsoft.com/office/drawing/2014/main" id="{D7D353AC-3B01-4849-907C-8C90CD23AB56}"/>
              </a:ext>
            </a:extLst>
          </p:cNvPr>
          <p:cNvSpPr>
            <a:spLocks noGrp="1"/>
          </p:cNvSpPr>
          <p:nvPr>
            <p:ph type="pic" sz="quarter" idx="26" hasCustomPrompt="1"/>
          </p:nvPr>
        </p:nvSpPr>
        <p:spPr>
          <a:xfrm>
            <a:off x="973900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5" name="Picture Placeholder 4">
            <a:extLst>
              <a:ext uri="{FF2B5EF4-FFF2-40B4-BE49-F238E27FC236}">
                <a16:creationId xmlns:a16="http://schemas.microsoft.com/office/drawing/2014/main" id="{93D565CD-8DE6-4FAB-B5F8-77FC558576EE}"/>
              </a:ext>
            </a:extLst>
          </p:cNvPr>
          <p:cNvSpPr>
            <a:spLocks noGrp="1"/>
          </p:cNvSpPr>
          <p:nvPr>
            <p:ph type="pic" sz="quarter" idx="27" hasCustomPrompt="1"/>
          </p:nvPr>
        </p:nvSpPr>
        <p:spPr>
          <a:xfrm>
            <a:off x="973900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6" name="Picture Placeholder 4">
            <a:extLst>
              <a:ext uri="{FF2B5EF4-FFF2-40B4-BE49-F238E27FC236}">
                <a16:creationId xmlns:a16="http://schemas.microsoft.com/office/drawing/2014/main" id="{65169003-20B2-4906-936F-80C29B4793C6}"/>
              </a:ext>
            </a:extLst>
          </p:cNvPr>
          <p:cNvSpPr>
            <a:spLocks noGrp="1"/>
          </p:cNvSpPr>
          <p:nvPr>
            <p:ph type="pic" sz="quarter" idx="28" hasCustomPrompt="1"/>
          </p:nvPr>
        </p:nvSpPr>
        <p:spPr>
          <a:xfrm>
            <a:off x="973900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7" name="Picture Placeholder 4">
            <a:extLst>
              <a:ext uri="{FF2B5EF4-FFF2-40B4-BE49-F238E27FC236}">
                <a16:creationId xmlns:a16="http://schemas.microsoft.com/office/drawing/2014/main" id="{EE6223AC-CB2F-442B-9F69-0994E5478796}"/>
              </a:ext>
            </a:extLst>
          </p:cNvPr>
          <p:cNvSpPr>
            <a:spLocks noGrp="1"/>
          </p:cNvSpPr>
          <p:nvPr>
            <p:ph type="pic" sz="quarter" idx="29" hasCustomPrompt="1"/>
          </p:nvPr>
        </p:nvSpPr>
        <p:spPr>
          <a:xfrm>
            <a:off x="973900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1662418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ngle Image 5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0" y="0"/>
            <a:ext cx="5374433" cy="6858000"/>
          </a:xfrm>
          <a:prstGeom prst="rect">
            <a:avLst/>
          </a:prstGeom>
          <a:pattFill prst="wdDnDiag">
            <a:fgClr>
              <a:schemeClr val="tx1">
                <a:lumMod val="25000"/>
                <a:lumOff val="75000"/>
              </a:schemeClr>
            </a:fgClr>
            <a:bgClr>
              <a:schemeClr val="bg1"/>
            </a:bgClr>
          </a:pattFill>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19707421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6 images - image gallery">
    <p:spTree>
      <p:nvGrpSpPr>
        <p:cNvPr id="1" name=""/>
        <p:cNvGrpSpPr/>
        <p:nvPr/>
      </p:nvGrpSpPr>
      <p:grpSpPr>
        <a:xfrm>
          <a:off x="0" y="0"/>
          <a:ext cx="0" cy="0"/>
          <a:chOff x="0" y="0"/>
          <a:chExt cx="0" cy="0"/>
        </a:xfrm>
      </p:grpSpPr>
      <p:sp>
        <p:nvSpPr>
          <p:cNvPr id="39" name="Picture Placeholder 4">
            <a:extLst>
              <a:ext uri="{FF2B5EF4-FFF2-40B4-BE49-F238E27FC236}">
                <a16:creationId xmlns:a16="http://schemas.microsoft.com/office/drawing/2014/main" id="{3B5935B0-3A20-4B99-87BC-A57324021941}"/>
              </a:ext>
            </a:extLst>
          </p:cNvPr>
          <p:cNvSpPr>
            <a:spLocks noGrp="1"/>
          </p:cNvSpPr>
          <p:nvPr>
            <p:ph type="pic" sz="quarter" idx="11" hasCustomPrompt="1"/>
          </p:nvPr>
        </p:nvSpPr>
        <p:spPr>
          <a:xfrm>
            <a:off x="0" y="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2" name="Picture Placeholder 4">
            <a:extLst>
              <a:ext uri="{FF2B5EF4-FFF2-40B4-BE49-F238E27FC236}">
                <a16:creationId xmlns:a16="http://schemas.microsoft.com/office/drawing/2014/main" id="{FEF3C4E7-593B-4A74-89C0-BC4CEB24B392}"/>
              </a:ext>
            </a:extLst>
          </p:cNvPr>
          <p:cNvSpPr>
            <a:spLocks noGrp="1"/>
          </p:cNvSpPr>
          <p:nvPr>
            <p:ph type="pic" sz="quarter" idx="12" hasCustomPrompt="1"/>
          </p:nvPr>
        </p:nvSpPr>
        <p:spPr>
          <a:xfrm>
            <a:off x="0" y="1707033"/>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3" name="Picture Placeholder 4">
            <a:extLst>
              <a:ext uri="{FF2B5EF4-FFF2-40B4-BE49-F238E27FC236}">
                <a16:creationId xmlns:a16="http://schemas.microsoft.com/office/drawing/2014/main" id="{F788E504-B935-4D51-9452-9DA53B460DD5}"/>
              </a:ext>
            </a:extLst>
          </p:cNvPr>
          <p:cNvSpPr>
            <a:spLocks noGrp="1"/>
          </p:cNvSpPr>
          <p:nvPr>
            <p:ph type="pic" sz="quarter" idx="13" hasCustomPrompt="1"/>
          </p:nvPr>
        </p:nvSpPr>
        <p:spPr>
          <a:xfrm>
            <a:off x="0" y="3414066"/>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4" name="Picture Placeholder 4">
            <a:extLst>
              <a:ext uri="{FF2B5EF4-FFF2-40B4-BE49-F238E27FC236}">
                <a16:creationId xmlns:a16="http://schemas.microsoft.com/office/drawing/2014/main" id="{E2DAE2E0-985B-470F-A85A-0CA24D97BA6C}"/>
              </a:ext>
            </a:extLst>
          </p:cNvPr>
          <p:cNvSpPr>
            <a:spLocks noGrp="1"/>
          </p:cNvSpPr>
          <p:nvPr>
            <p:ph type="pic" sz="quarter" idx="14" hasCustomPrompt="1"/>
          </p:nvPr>
        </p:nvSpPr>
        <p:spPr>
          <a:xfrm>
            <a:off x="0" y="513380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6" name="Picture Placeholder 4">
            <a:extLst>
              <a:ext uri="{FF2B5EF4-FFF2-40B4-BE49-F238E27FC236}">
                <a16:creationId xmlns:a16="http://schemas.microsoft.com/office/drawing/2014/main" id="{1E401533-0B30-40A1-B1EA-F6C3D3747BD0}"/>
              </a:ext>
            </a:extLst>
          </p:cNvPr>
          <p:cNvSpPr>
            <a:spLocks noGrp="1"/>
          </p:cNvSpPr>
          <p:nvPr>
            <p:ph type="pic" sz="quarter" idx="15" hasCustomPrompt="1"/>
          </p:nvPr>
        </p:nvSpPr>
        <p:spPr>
          <a:xfrm>
            <a:off x="1731600" y="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7" name="Picture Placeholder 4">
            <a:extLst>
              <a:ext uri="{FF2B5EF4-FFF2-40B4-BE49-F238E27FC236}">
                <a16:creationId xmlns:a16="http://schemas.microsoft.com/office/drawing/2014/main" id="{F5E857B2-C3F9-4B6F-9295-A95923F98AB2}"/>
              </a:ext>
            </a:extLst>
          </p:cNvPr>
          <p:cNvSpPr>
            <a:spLocks noGrp="1"/>
          </p:cNvSpPr>
          <p:nvPr>
            <p:ph type="pic" sz="quarter" idx="16" hasCustomPrompt="1"/>
          </p:nvPr>
        </p:nvSpPr>
        <p:spPr>
          <a:xfrm>
            <a:off x="1731600" y="1707033"/>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8" name="Picture Placeholder 4">
            <a:extLst>
              <a:ext uri="{FF2B5EF4-FFF2-40B4-BE49-F238E27FC236}">
                <a16:creationId xmlns:a16="http://schemas.microsoft.com/office/drawing/2014/main" id="{7070BC30-AA1D-483B-825F-147CDBBD432B}"/>
              </a:ext>
            </a:extLst>
          </p:cNvPr>
          <p:cNvSpPr>
            <a:spLocks noGrp="1"/>
          </p:cNvSpPr>
          <p:nvPr>
            <p:ph type="pic" sz="quarter" idx="17" hasCustomPrompt="1"/>
          </p:nvPr>
        </p:nvSpPr>
        <p:spPr>
          <a:xfrm>
            <a:off x="1731600" y="3414066"/>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9" name="Picture Placeholder 4">
            <a:extLst>
              <a:ext uri="{FF2B5EF4-FFF2-40B4-BE49-F238E27FC236}">
                <a16:creationId xmlns:a16="http://schemas.microsoft.com/office/drawing/2014/main" id="{D0348B36-439B-424B-BA16-C5A7076BFD31}"/>
              </a:ext>
            </a:extLst>
          </p:cNvPr>
          <p:cNvSpPr>
            <a:spLocks noGrp="1"/>
          </p:cNvSpPr>
          <p:nvPr>
            <p:ph type="pic" sz="quarter" idx="18" hasCustomPrompt="1"/>
          </p:nvPr>
        </p:nvSpPr>
        <p:spPr>
          <a:xfrm>
            <a:off x="1731600" y="513380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0" name="Picture Placeholder 4">
            <a:extLst>
              <a:ext uri="{FF2B5EF4-FFF2-40B4-BE49-F238E27FC236}">
                <a16:creationId xmlns:a16="http://schemas.microsoft.com/office/drawing/2014/main" id="{2D5AEFB5-3B92-48EE-A2C3-C7226B2D27E8}"/>
              </a:ext>
            </a:extLst>
          </p:cNvPr>
          <p:cNvSpPr>
            <a:spLocks noGrp="1"/>
          </p:cNvSpPr>
          <p:nvPr>
            <p:ph type="pic" sz="quarter" idx="19" hasCustomPrompt="1"/>
          </p:nvPr>
        </p:nvSpPr>
        <p:spPr>
          <a:xfrm>
            <a:off x="3463200" y="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1" name="Picture Placeholder 4">
            <a:extLst>
              <a:ext uri="{FF2B5EF4-FFF2-40B4-BE49-F238E27FC236}">
                <a16:creationId xmlns:a16="http://schemas.microsoft.com/office/drawing/2014/main" id="{EF0E572D-AAF2-49CD-B5D5-0482D14EB436}"/>
              </a:ext>
            </a:extLst>
          </p:cNvPr>
          <p:cNvSpPr>
            <a:spLocks noGrp="1"/>
          </p:cNvSpPr>
          <p:nvPr>
            <p:ph type="pic" sz="quarter" idx="20" hasCustomPrompt="1"/>
          </p:nvPr>
        </p:nvSpPr>
        <p:spPr>
          <a:xfrm>
            <a:off x="3463200" y="1707033"/>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2" name="Picture Placeholder 4">
            <a:extLst>
              <a:ext uri="{FF2B5EF4-FFF2-40B4-BE49-F238E27FC236}">
                <a16:creationId xmlns:a16="http://schemas.microsoft.com/office/drawing/2014/main" id="{357B90B1-45E9-4F18-B402-2FA367F39A63}"/>
              </a:ext>
            </a:extLst>
          </p:cNvPr>
          <p:cNvSpPr>
            <a:spLocks noGrp="1"/>
          </p:cNvSpPr>
          <p:nvPr>
            <p:ph type="pic" sz="quarter" idx="21" hasCustomPrompt="1"/>
          </p:nvPr>
        </p:nvSpPr>
        <p:spPr>
          <a:xfrm>
            <a:off x="3463200" y="3414066"/>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3" name="Picture Placeholder 4">
            <a:extLst>
              <a:ext uri="{FF2B5EF4-FFF2-40B4-BE49-F238E27FC236}">
                <a16:creationId xmlns:a16="http://schemas.microsoft.com/office/drawing/2014/main" id="{90ECB4DF-D262-4EAF-9908-BB81CDAA97D3}"/>
              </a:ext>
            </a:extLst>
          </p:cNvPr>
          <p:cNvSpPr>
            <a:spLocks noGrp="1"/>
          </p:cNvSpPr>
          <p:nvPr>
            <p:ph type="pic" sz="quarter" idx="22" hasCustomPrompt="1"/>
          </p:nvPr>
        </p:nvSpPr>
        <p:spPr>
          <a:xfrm>
            <a:off x="3463200" y="513380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4" name="Picture Placeholder 4">
            <a:extLst>
              <a:ext uri="{FF2B5EF4-FFF2-40B4-BE49-F238E27FC236}">
                <a16:creationId xmlns:a16="http://schemas.microsoft.com/office/drawing/2014/main" id="{F823D0EC-3925-43C3-ADCC-7DECB604D3B6}"/>
              </a:ext>
            </a:extLst>
          </p:cNvPr>
          <p:cNvSpPr>
            <a:spLocks noGrp="1"/>
          </p:cNvSpPr>
          <p:nvPr>
            <p:ph type="pic" sz="quarter" idx="23" hasCustomPrompt="1"/>
          </p:nvPr>
        </p:nvSpPr>
        <p:spPr>
          <a:xfrm>
            <a:off x="5194800" y="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5" name="Picture Placeholder 4">
            <a:extLst>
              <a:ext uri="{FF2B5EF4-FFF2-40B4-BE49-F238E27FC236}">
                <a16:creationId xmlns:a16="http://schemas.microsoft.com/office/drawing/2014/main" id="{3ED69101-E9F9-40B2-BBC9-42F685BC4E99}"/>
              </a:ext>
            </a:extLst>
          </p:cNvPr>
          <p:cNvSpPr>
            <a:spLocks noGrp="1"/>
          </p:cNvSpPr>
          <p:nvPr>
            <p:ph type="pic" sz="quarter" idx="24" hasCustomPrompt="1"/>
          </p:nvPr>
        </p:nvSpPr>
        <p:spPr>
          <a:xfrm>
            <a:off x="5194800" y="1707033"/>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6" name="Picture Placeholder 4">
            <a:extLst>
              <a:ext uri="{FF2B5EF4-FFF2-40B4-BE49-F238E27FC236}">
                <a16:creationId xmlns:a16="http://schemas.microsoft.com/office/drawing/2014/main" id="{D10108F8-F846-4B82-9CBB-5C70645236E5}"/>
              </a:ext>
            </a:extLst>
          </p:cNvPr>
          <p:cNvSpPr>
            <a:spLocks noGrp="1"/>
          </p:cNvSpPr>
          <p:nvPr>
            <p:ph type="pic" sz="quarter" idx="25" hasCustomPrompt="1"/>
          </p:nvPr>
        </p:nvSpPr>
        <p:spPr>
          <a:xfrm>
            <a:off x="5194800" y="3414066"/>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7" name="Picture Placeholder 4">
            <a:extLst>
              <a:ext uri="{FF2B5EF4-FFF2-40B4-BE49-F238E27FC236}">
                <a16:creationId xmlns:a16="http://schemas.microsoft.com/office/drawing/2014/main" id="{DCEACD65-59F7-496F-A469-953A97BC8FE7}"/>
              </a:ext>
            </a:extLst>
          </p:cNvPr>
          <p:cNvSpPr>
            <a:spLocks noGrp="1"/>
          </p:cNvSpPr>
          <p:nvPr>
            <p:ph type="pic" sz="quarter" idx="26" hasCustomPrompt="1"/>
          </p:nvPr>
        </p:nvSpPr>
        <p:spPr>
          <a:xfrm>
            <a:off x="5194800" y="513380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1814702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0 images - image gallery">
    <p:spTree>
      <p:nvGrpSpPr>
        <p:cNvPr id="1" name=""/>
        <p:cNvGrpSpPr/>
        <p:nvPr/>
      </p:nvGrpSpPr>
      <p:grpSpPr>
        <a:xfrm>
          <a:off x="0" y="0"/>
          <a:ext cx="0" cy="0"/>
          <a:chOff x="0" y="0"/>
          <a:chExt cx="0" cy="0"/>
        </a:xfrm>
      </p:grpSpPr>
      <p:sp>
        <p:nvSpPr>
          <p:cNvPr id="40" name="Picture Placeholder 4">
            <a:extLst>
              <a:ext uri="{FF2B5EF4-FFF2-40B4-BE49-F238E27FC236}">
                <a16:creationId xmlns:a16="http://schemas.microsoft.com/office/drawing/2014/main" id="{E32C7705-61BA-4741-80C1-7DE36994C39B}"/>
              </a:ext>
            </a:extLst>
          </p:cNvPr>
          <p:cNvSpPr>
            <a:spLocks noGrp="1"/>
          </p:cNvSpPr>
          <p:nvPr>
            <p:ph type="pic" sz="quarter" idx="12" hasCustomPrompt="1"/>
          </p:nvPr>
        </p:nvSpPr>
        <p:spPr>
          <a:xfrm>
            <a:off x="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1" name="Picture Placeholder 4">
            <a:extLst>
              <a:ext uri="{FF2B5EF4-FFF2-40B4-BE49-F238E27FC236}">
                <a16:creationId xmlns:a16="http://schemas.microsoft.com/office/drawing/2014/main" id="{AF4DB751-6CBC-4786-8908-DD31AF304189}"/>
              </a:ext>
            </a:extLst>
          </p:cNvPr>
          <p:cNvSpPr>
            <a:spLocks noGrp="1"/>
          </p:cNvSpPr>
          <p:nvPr>
            <p:ph type="pic" sz="quarter" idx="13" hasCustomPrompt="1"/>
          </p:nvPr>
        </p:nvSpPr>
        <p:spPr>
          <a:xfrm>
            <a:off x="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4" name="Picture Placeholder 4">
            <a:extLst>
              <a:ext uri="{FF2B5EF4-FFF2-40B4-BE49-F238E27FC236}">
                <a16:creationId xmlns:a16="http://schemas.microsoft.com/office/drawing/2014/main" id="{79BE06DB-E8C0-42F7-9DD3-743B3172D05A}"/>
              </a:ext>
            </a:extLst>
          </p:cNvPr>
          <p:cNvSpPr>
            <a:spLocks noGrp="1"/>
          </p:cNvSpPr>
          <p:nvPr>
            <p:ph type="pic" sz="quarter" idx="16" hasCustomPrompt="1"/>
          </p:nvPr>
        </p:nvSpPr>
        <p:spPr>
          <a:xfrm>
            <a:off x="244990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5" name="Picture Placeholder 4">
            <a:extLst>
              <a:ext uri="{FF2B5EF4-FFF2-40B4-BE49-F238E27FC236}">
                <a16:creationId xmlns:a16="http://schemas.microsoft.com/office/drawing/2014/main" id="{29B4E12E-CEFA-45AA-A4E7-78386C04786B}"/>
              </a:ext>
            </a:extLst>
          </p:cNvPr>
          <p:cNvSpPr>
            <a:spLocks noGrp="1"/>
          </p:cNvSpPr>
          <p:nvPr>
            <p:ph type="pic" sz="quarter" idx="17" hasCustomPrompt="1"/>
          </p:nvPr>
        </p:nvSpPr>
        <p:spPr>
          <a:xfrm>
            <a:off x="244990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8" name="Picture Placeholder 4">
            <a:extLst>
              <a:ext uri="{FF2B5EF4-FFF2-40B4-BE49-F238E27FC236}">
                <a16:creationId xmlns:a16="http://schemas.microsoft.com/office/drawing/2014/main" id="{76AE4679-05DF-463C-97B9-F69C2BB4B9E9}"/>
              </a:ext>
            </a:extLst>
          </p:cNvPr>
          <p:cNvSpPr>
            <a:spLocks noGrp="1"/>
          </p:cNvSpPr>
          <p:nvPr>
            <p:ph type="pic" sz="quarter" idx="20" hasCustomPrompt="1"/>
          </p:nvPr>
        </p:nvSpPr>
        <p:spPr>
          <a:xfrm>
            <a:off x="487740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9" name="Picture Placeholder 4">
            <a:extLst>
              <a:ext uri="{FF2B5EF4-FFF2-40B4-BE49-F238E27FC236}">
                <a16:creationId xmlns:a16="http://schemas.microsoft.com/office/drawing/2014/main" id="{7D0AB5FE-E295-4F14-9D7E-03DA166A2029}"/>
              </a:ext>
            </a:extLst>
          </p:cNvPr>
          <p:cNvSpPr>
            <a:spLocks noGrp="1"/>
          </p:cNvSpPr>
          <p:nvPr>
            <p:ph type="pic" sz="quarter" idx="21" hasCustomPrompt="1"/>
          </p:nvPr>
        </p:nvSpPr>
        <p:spPr>
          <a:xfrm>
            <a:off x="487740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2" name="Picture Placeholder 4">
            <a:extLst>
              <a:ext uri="{FF2B5EF4-FFF2-40B4-BE49-F238E27FC236}">
                <a16:creationId xmlns:a16="http://schemas.microsoft.com/office/drawing/2014/main" id="{FD6D69B7-99CB-43E8-924C-E5B49E798FF4}"/>
              </a:ext>
            </a:extLst>
          </p:cNvPr>
          <p:cNvSpPr>
            <a:spLocks noGrp="1"/>
          </p:cNvSpPr>
          <p:nvPr>
            <p:ph type="pic" sz="quarter" idx="24" hasCustomPrompt="1"/>
          </p:nvPr>
        </p:nvSpPr>
        <p:spPr>
          <a:xfrm>
            <a:off x="730610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3" name="Picture Placeholder 4">
            <a:extLst>
              <a:ext uri="{FF2B5EF4-FFF2-40B4-BE49-F238E27FC236}">
                <a16:creationId xmlns:a16="http://schemas.microsoft.com/office/drawing/2014/main" id="{91E877BF-4E89-437F-AF02-3B3C448FFA8A}"/>
              </a:ext>
            </a:extLst>
          </p:cNvPr>
          <p:cNvSpPr>
            <a:spLocks noGrp="1"/>
          </p:cNvSpPr>
          <p:nvPr>
            <p:ph type="pic" sz="quarter" idx="25" hasCustomPrompt="1"/>
          </p:nvPr>
        </p:nvSpPr>
        <p:spPr>
          <a:xfrm>
            <a:off x="730610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6" name="Picture Placeholder 4">
            <a:extLst>
              <a:ext uri="{FF2B5EF4-FFF2-40B4-BE49-F238E27FC236}">
                <a16:creationId xmlns:a16="http://schemas.microsoft.com/office/drawing/2014/main" id="{65169003-20B2-4906-936F-80C29B4793C6}"/>
              </a:ext>
            </a:extLst>
          </p:cNvPr>
          <p:cNvSpPr>
            <a:spLocks noGrp="1"/>
          </p:cNvSpPr>
          <p:nvPr>
            <p:ph type="pic" sz="quarter" idx="28" hasCustomPrompt="1"/>
          </p:nvPr>
        </p:nvSpPr>
        <p:spPr>
          <a:xfrm>
            <a:off x="973900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7" name="Picture Placeholder 4">
            <a:extLst>
              <a:ext uri="{FF2B5EF4-FFF2-40B4-BE49-F238E27FC236}">
                <a16:creationId xmlns:a16="http://schemas.microsoft.com/office/drawing/2014/main" id="{EE6223AC-CB2F-442B-9F69-0994E5478796}"/>
              </a:ext>
            </a:extLst>
          </p:cNvPr>
          <p:cNvSpPr>
            <a:spLocks noGrp="1"/>
          </p:cNvSpPr>
          <p:nvPr>
            <p:ph type="pic" sz="quarter" idx="29" hasCustomPrompt="1"/>
          </p:nvPr>
        </p:nvSpPr>
        <p:spPr>
          <a:xfrm>
            <a:off x="973900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2" name="Title 1">
            <a:extLst>
              <a:ext uri="{FF2B5EF4-FFF2-40B4-BE49-F238E27FC236}">
                <a16:creationId xmlns:a16="http://schemas.microsoft.com/office/drawing/2014/main" id="{02B87EEC-098B-40D8-BCAF-A571CA17611B}"/>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23" name="Subtitle 2">
            <a:extLst>
              <a:ext uri="{FF2B5EF4-FFF2-40B4-BE49-F238E27FC236}">
                <a16:creationId xmlns:a16="http://schemas.microsoft.com/office/drawing/2014/main" id="{34E576AA-F5EF-4511-8A6E-60BC49ADF183}"/>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96930994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4 images full page - image gallery">
    <p:spTree>
      <p:nvGrpSpPr>
        <p:cNvPr id="1" name=""/>
        <p:cNvGrpSpPr/>
        <p:nvPr/>
      </p:nvGrpSpPr>
      <p:grpSpPr>
        <a:xfrm>
          <a:off x="0" y="0"/>
          <a:ext cx="0" cy="0"/>
          <a:chOff x="0" y="0"/>
          <a:chExt cx="0" cy="0"/>
        </a:xfrm>
      </p:grpSpPr>
      <p:sp>
        <p:nvSpPr>
          <p:cNvPr id="41" name="Picture Placeholder 4">
            <a:extLst>
              <a:ext uri="{FF2B5EF4-FFF2-40B4-BE49-F238E27FC236}">
                <a16:creationId xmlns:a16="http://schemas.microsoft.com/office/drawing/2014/main" id="{AF4DB751-6CBC-4786-8908-DD31AF304189}"/>
              </a:ext>
            </a:extLst>
          </p:cNvPr>
          <p:cNvSpPr>
            <a:spLocks noGrp="1"/>
          </p:cNvSpPr>
          <p:nvPr>
            <p:ph type="pic" sz="quarter" idx="13" hasCustomPrompt="1"/>
          </p:nvPr>
        </p:nvSpPr>
        <p:spPr>
          <a:xfrm>
            <a:off x="0" y="0"/>
            <a:ext cx="30456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4" name="Picture Placeholder 4">
            <a:extLst>
              <a:ext uri="{FF2B5EF4-FFF2-40B4-BE49-F238E27FC236}">
                <a16:creationId xmlns:a16="http://schemas.microsoft.com/office/drawing/2014/main" id="{F7A78596-A4B8-43F5-8928-591F8C4EEAA7}"/>
              </a:ext>
            </a:extLst>
          </p:cNvPr>
          <p:cNvSpPr>
            <a:spLocks noGrp="1"/>
          </p:cNvSpPr>
          <p:nvPr>
            <p:ph type="pic" sz="quarter" idx="14" hasCustomPrompt="1"/>
          </p:nvPr>
        </p:nvSpPr>
        <p:spPr>
          <a:xfrm>
            <a:off x="3050400" y="0"/>
            <a:ext cx="30456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5" name="Picture Placeholder 4">
            <a:extLst>
              <a:ext uri="{FF2B5EF4-FFF2-40B4-BE49-F238E27FC236}">
                <a16:creationId xmlns:a16="http://schemas.microsoft.com/office/drawing/2014/main" id="{E059E8E4-56D5-4F0D-A4C2-41DB1C070C39}"/>
              </a:ext>
            </a:extLst>
          </p:cNvPr>
          <p:cNvSpPr>
            <a:spLocks noGrp="1"/>
          </p:cNvSpPr>
          <p:nvPr>
            <p:ph type="pic" sz="quarter" idx="15" hasCustomPrompt="1"/>
          </p:nvPr>
        </p:nvSpPr>
        <p:spPr>
          <a:xfrm>
            <a:off x="6096000" y="0"/>
            <a:ext cx="30456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6" name="Picture Placeholder 4">
            <a:extLst>
              <a:ext uri="{FF2B5EF4-FFF2-40B4-BE49-F238E27FC236}">
                <a16:creationId xmlns:a16="http://schemas.microsoft.com/office/drawing/2014/main" id="{F289ECDE-517E-42D2-8C25-5BEE01D347E4}"/>
              </a:ext>
            </a:extLst>
          </p:cNvPr>
          <p:cNvSpPr>
            <a:spLocks noGrp="1"/>
          </p:cNvSpPr>
          <p:nvPr>
            <p:ph type="pic" sz="quarter" idx="16" hasCustomPrompt="1"/>
          </p:nvPr>
        </p:nvSpPr>
        <p:spPr>
          <a:xfrm>
            <a:off x="9146400" y="0"/>
            <a:ext cx="30456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21360564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4 images threequarter page - image gallery">
    <p:spTree>
      <p:nvGrpSpPr>
        <p:cNvPr id="1" name=""/>
        <p:cNvGrpSpPr/>
        <p:nvPr/>
      </p:nvGrpSpPr>
      <p:grpSpPr>
        <a:xfrm>
          <a:off x="0" y="0"/>
          <a:ext cx="0" cy="0"/>
          <a:chOff x="0" y="0"/>
          <a:chExt cx="0" cy="0"/>
        </a:xfrm>
      </p:grpSpPr>
      <p:sp>
        <p:nvSpPr>
          <p:cNvPr id="41" name="Picture Placeholder 4">
            <a:extLst>
              <a:ext uri="{FF2B5EF4-FFF2-40B4-BE49-F238E27FC236}">
                <a16:creationId xmlns:a16="http://schemas.microsoft.com/office/drawing/2014/main" id="{AF4DB751-6CBC-4786-8908-DD31AF304189}"/>
              </a:ext>
            </a:extLst>
          </p:cNvPr>
          <p:cNvSpPr>
            <a:spLocks noGrp="1"/>
          </p:cNvSpPr>
          <p:nvPr>
            <p:ph type="pic" sz="quarter" idx="13" hasCustomPrompt="1"/>
          </p:nvPr>
        </p:nvSpPr>
        <p:spPr>
          <a:xfrm>
            <a:off x="35275" y="1746000"/>
            <a:ext cx="2952000" cy="5112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4" name="Picture Placeholder 4">
            <a:extLst>
              <a:ext uri="{FF2B5EF4-FFF2-40B4-BE49-F238E27FC236}">
                <a16:creationId xmlns:a16="http://schemas.microsoft.com/office/drawing/2014/main" id="{F7A78596-A4B8-43F5-8928-591F8C4EEAA7}"/>
              </a:ext>
            </a:extLst>
          </p:cNvPr>
          <p:cNvSpPr>
            <a:spLocks noGrp="1"/>
          </p:cNvSpPr>
          <p:nvPr>
            <p:ph type="pic" sz="quarter" idx="14" hasCustomPrompt="1"/>
          </p:nvPr>
        </p:nvSpPr>
        <p:spPr>
          <a:xfrm>
            <a:off x="3091758" y="0"/>
            <a:ext cx="2952000" cy="5112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5" name="Picture Placeholder 4">
            <a:extLst>
              <a:ext uri="{FF2B5EF4-FFF2-40B4-BE49-F238E27FC236}">
                <a16:creationId xmlns:a16="http://schemas.microsoft.com/office/drawing/2014/main" id="{E059E8E4-56D5-4F0D-A4C2-41DB1C070C39}"/>
              </a:ext>
            </a:extLst>
          </p:cNvPr>
          <p:cNvSpPr>
            <a:spLocks noGrp="1"/>
          </p:cNvSpPr>
          <p:nvPr>
            <p:ph type="pic" sz="quarter" idx="15" hasCustomPrompt="1"/>
          </p:nvPr>
        </p:nvSpPr>
        <p:spPr>
          <a:xfrm>
            <a:off x="6148241" y="1745998"/>
            <a:ext cx="2952000" cy="5112001"/>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6" name="Picture Placeholder 4">
            <a:extLst>
              <a:ext uri="{FF2B5EF4-FFF2-40B4-BE49-F238E27FC236}">
                <a16:creationId xmlns:a16="http://schemas.microsoft.com/office/drawing/2014/main" id="{F289ECDE-517E-42D2-8C25-5BEE01D347E4}"/>
              </a:ext>
            </a:extLst>
          </p:cNvPr>
          <p:cNvSpPr>
            <a:spLocks noGrp="1"/>
          </p:cNvSpPr>
          <p:nvPr>
            <p:ph type="pic" sz="quarter" idx="16" hasCustomPrompt="1"/>
          </p:nvPr>
        </p:nvSpPr>
        <p:spPr>
          <a:xfrm>
            <a:off x="9204724" y="0"/>
            <a:ext cx="2952000" cy="5112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149481133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6 images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4544785" y="1509396"/>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8" name="Picture Placeholder 2">
            <a:extLst>
              <a:ext uri="{FF2B5EF4-FFF2-40B4-BE49-F238E27FC236}">
                <a16:creationId xmlns:a16="http://schemas.microsoft.com/office/drawing/2014/main" id="{EBDF8834-1D3F-49E0-9FD4-E3BC86AD573B}"/>
              </a:ext>
            </a:extLst>
          </p:cNvPr>
          <p:cNvSpPr>
            <a:spLocks noGrp="1"/>
          </p:cNvSpPr>
          <p:nvPr>
            <p:ph type="pic" sz="quarter" idx="11" hasCustomPrompt="1"/>
          </p:nvPr>
        </p:nvSpPr>
        <p:spPr>
          <a:xfrm>
            <a:off x="7788726" y="1509396"/>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56BBBFE5-FD46-4EEF-85FB-93AB59A41527}"/>
              </a:ext>
            </a:extLst>
          </p:cNvPr>
          <p:cNvSpPr>
            <a:spLocks noGrp="1"/>
          </p:cNvSpPr>
          <p:nvPr>
            <p:ph type="pic" sz="quarter" idx="12" hasCustomPrompt="1"/>
          </p:nvPr>
        </p:nvSpPr>
        <p:spPr>
          <a:xfrm>
            <a:off x="1300844" y="1509396"/>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0" name="Picture Placeholder 2">
            <a:extLst>
              <a:ext uri="{FF2B5EF4-FFF2-40B4-BE49-F238E27FC236}">
                <a16:creationId xmlns:a16="http://schemas.microsoft.com/office/drawing/2014/main" id="{7DF811F6-5D14-4CB3-92EE-DBA5047B7CAB}"/>
              </a:ext>
            </a:extLst>
          </p:cNvPr>
          <p:cNvSpPr>
            <a:spLocks noGrp="1"/>
          </p:cNvSpPr>
          <p:nvPr>
            <p:ph type="pic" sz="quarter" idx="13" hasCustomPrompt="1"/>
          </p:nvPr>
        </p:nvSpPr>
        <p:spPr>
          <a:xfrm>
            <a:off x="4544785" y="3806283"/>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F280522F-EA85-44BB-8CFA-065E56CAEA35}"/>
              </a:ext>
            </a:extLst>
          </p:cNvPr>
          <p:cNvSpPr>
            <a:spLocks noGrp="1"/>
          </p:cNvSpPr>
          <p:nvPr>
            <p:ph type="pic" sz="quarter" idx="14" hasCustomPrompt="1"/>
          </p:nvPr>
        </p:nvSpPr>
        <p:spPr>
          <a:xfrm>
            <a:off x="7788726" y="3806283"/>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A9FB3EF0-B456-4258-BC81-05630ED62E94}"/>
              </a:ext>
            </a:extLst>
          </p:cNvPr>
          <p:cNvSpPr>
            <a:spLocks noGrp="1"/>
          </p:cNvSpPr>
          <p:nvPr>
            <p:ph type="pic" sz="quarter" idx="15" hasCustomPrompt="1"/>
          </p:nvPr>
        </p:nvSpPr>
        <p:spPr>
          <a:xfrm>
            <a:off x="1300844" y="3806283"/>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01399573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4 images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2"/>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903510" y="1630204"/>
            <a:ext cx="2547259"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6728B028-8D87-4AC3-BE7F-E30DB3DA2A9D}"/>
              </a:ext>
            </a:extLst>
          </p:cNvPr>
          <p:cNvSpPr>
            <a:spLocks noGrp="1"/>
          </p:cNvSpPr>
          <p:nvPr>
            <p:ph type="pic" sz="quarter" idx="11" hasCustomPrompt="1"/>
          </p:nvPr>
        </p:nvSpPr>
        <p:spPr>
          <a:xfrm>
            <a:off x="3548741" y="1630204"/>
            <a:ext cx="2547259"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2644813B-093B-4E50-B0AB-050BFFA8689F}"/>
              </a:ext>
            </a:extLst>
          </p:cNvPr>
          <p:cNvSpPr>
            <a:spLocks noGrp="1"/>
          </p:cNvSpPr>
          <p:nvPr>
            <p:ph type="pic" sz="quarter" idx="12" hasCustomPrompt="1"/>
          </p:nvPr>
        </p:nvSpPr>
        <p:spPr>
          <a:xfrm>
            <a:off x="6193972" y="1630204"/>
            <a:ext cx="2547259"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1" name="Picture Placeholder 2">
            <a:extLst>
              <a:ext uri="{FF2B5EF4-FFF2-40B4-BE49-F238E27FC236}">
                <a16:creationId xmlns:a16="http://schemas.microsoft.com/office/drawing/2014/main" id="{12D87E54-D5D8-4E26-AF14-C0B486DE838E}"/>
              </a:ext>
            </a:extLst>
          </p:cNvPr>
          <p:cNvSpPr>
            <a:spLocks noGrp="1"/>
          </p:cNvSpPr>
          <p:nvPr>
            <p:ph type="pic" sz="quarter" idx="13" hasCustomPrompt="1"/>
          </p:nvPr>
        </p:nvSpPr>
        <p:spPr>
          <a:xfrm>
            <a:off x="8839203" y="1630204"/>
            <a:ext cx="2547259"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02602363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3 images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1665946" y="1630204"/>
            <a:ext cx="2852056"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6728B028-8D87-4AC3-BE7F-E30DB3DA2A9D}"/>
              </a:ext>
            </a:extLst>
          </p:cNvPr>
          <p:cNvSpPr>
            <a:spLocks noGrp="1"/>
          </p:cNvSpPr>
          <p:nvPr>
            <p:ph type="pic" sz="quarter" idx="11" hasCustomPrompt="1"/>
          </p:nvPr>
        </p:nvSpPr>
        <p:spPr>
          <a:xfrm>
            <a:off x="4659946" y="1630204"/>
            <a:ext cx="2851200"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2644813B-093B-4E50-B0AB-050BFFA8689F}"/>
              </a:ext>
            </a:extLst>
          </p:cNvPr>
          <p:cNvSpPr>
            <a:spLocks noGrp="1"/>
          </p:cNvSpPr>
          <p:nvPr>
            <p:ph type="pic" sz="quarter" idx="12" hasCustomPrompt="1"/>
          </p:nvPr>
        </p:nvSpPr>
        <p:spPr>
          <a:xfrm>
            <a:off x="7653090" y="1630204"/>
            <a:ext cx="2851200"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06364047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3 images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2">
            <a:extLst>
              <a:ext uri="{FF2B5EF4-FFF2-40B4-BE49-F238E27FC236}">
                <a16:creationId xmlns:a16="http://schemas.microsoft.com/office/drawing/2014/main" id="{440F672A-585A-46DA-ACC0-FB2B85E8CE75}"/>
              </a:ext>
            </a:extLst>
          </p:cNvPr>
          <p:cNvSpPr>
            <a:spLocks noGrp="1"/>
          </p:cNvSpPr>
          <p:nvPr>
            <p:ph type="pic" sz="quarter" idx="10" hasCustomPrompt="1"/>
          </p:nvPr>
        </p:nvSpPr>
        <p:spPr>
          <a:xfrm>
            <a:off x="1665945" y="1630204"/>
            <a:ext cx="4356000"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8" name="Picture Placeholder 2">
            <a:extLst>
              <a:ext uri="{FF2B5EF4-FFF2-40B4-BE49-F238E27FC236}">
                <a16:creationId xmlns:a16="http://schemas.microsoft.com/office/drawing/2014/main" id="{AAD305DF-D4A4-4B5E-8D60-1B05EA0C65E6}"/>
              </a:ext>
            </a:extLst>
          </p:cNvPr>
          <p:cNvSpPr>
            <a:spLocks noGrp="1"/>
          </p:cNvSpPr>
          <p:nvPr>
            <p:ph type="pic" sz="quarter" idx="11" hasCustomPrompt="1"/>
          </p:nvPr>
        </p:nvSpPr>
        <p:spPr>
          <a:xfrm>
            <a:off x="6170056" y="1630204"/>
            <a:ext cx="4356000"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92042899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 image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2">
            <a:extLst>
              <a:ext uri="{FF2B5EF4-FFF2-40B4-BE49-F238E27FC236}">
                <a16:creationId xmlns:a16="http://schemas.microsoft.com/office/drawing/2014/main" id="{440F672A-585A-46DA-ACC0-FB2B85E8CE75}"/>
              </a:ext>
            </a:extLst>
          </p:cNvPr>
          <p:cNvSpPr>
            <a:spLocks noGrp="1"/>
          </p:cNvSpPr>
          <p:nvPr>
            <p:ph type="pic" sz="quarter" idx="10" hasCustomPrompt="1"/>
          </p:nvPr>
        </p:nvSpPr>
        <p:spPr>
          <a:xfrm>
            <a:off x="674915" y="1621972"/>
            <a:ext cx="8153400" cy="435428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04793069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4 images with about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903510" y="1630204"/>
            <a:ext cx="2547259"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6728B028-8D87-4AC3-BE7F-E30DB3DA2A9D}"/>
              </a:ext>
            </a:extLst>
          </p:cNvPr>
          <p:cNvSpPr>
            <a:spLocks noGrp="1"/>
          </p:cNvSpPr>
          <p:nvPr>
            <p:ph type="pic" sz="quarter" idx="11" hasCustomPrompt="1"/>
          </p:nvPr>
        </p:nvSpPr>
        <p:spPr>
          <a:xfrm>
            <a:off x="3548741" y="1630204"/>
            <a:ext cx="2547259"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2644813B-093B-4E50-B0AB-050BFFA8689F}"/>
              </a:ext>
            </a:extLst>
          </p:cNvPr>
          <p:cNvSpPr>
            <a:spLocks noGrp="1"/>
          </p:cNvSpPr>
          <p:nvPr>
            <p:ph type="pic" sz="quarter" idx="12" hasCustomPrompt="1"/>
          </p:nvPr>
        </p:nvSpPr>
        <p:spPr>
          <a:xfrm>
            <a:off x="6193972" y="1630204"/>
            <a:ext cx="2547259"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1" name="Picture Placeholder 2">
            <a:extLst>
              <a:ext uri="{FF2B5EF4-FFF2-40B4-BE49-F238E27FC236}">
                <a16:creationId xmlns:a16="http://schemas.microsoft.com/office/drawing/2014/main" id="{12D87E54-D5D8-4E26-AF14-C0B486DE838E}"/>
              </a:ext>
            </a:extLst>
          </p:cNvPr>
          <p:cNvSpPr>
            <a:spLocks noGrp="1"/>
          </p:cNvSpPr>
          <p:nvPr>
            <p:ph type="pic" sz="quarter" idx="13" hasCustomPrompt="1"/>
          </p:nvPr>
        </p:nvSpPr>
        <p:spPr>
          <a:xfrm>
            <a:off x="8839203" y="1630204"/>
            <a:ext cx="2547259"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94410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ngle Image 6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4667250" cy="6858000"/>
          </a:xfrm>
          <a:prstGeom prst="rect">
            <a:avLst/>
          </a:prstGeom>
          <a:pattFill prst="wdDnDiag">
            <a:fgClr>
              <a:schemeClr val="tx1">
                <a:lumMod val="25000"/>
                <a:lumOff val="75000"/>
              </a:schemeClr>
            </a:fgClr>
            <a:bgClr>
              <a:schemeClr val="bg1"/>
            </a:bgClr>
          </a:pattFill>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3682628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3 images with about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1665946" y="1630204"/>
            <a:ext cx="2852056"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6728B028-8D87-4AC3-BE7F-E30DB3DA2A9D}"/>
              </a:ext>
            </a:extLst>
          </p:cNvPr>
          <p:cNvSpPr>
            <a:spLocks noGrp="1"/>
          </p:cNvSpPr>
          <p:nvPr>
            <p:ph type="pic" sz="quarter" idx="11" hasCustomPrompt="1"/>
          </p:nvPr>
        </p:nvSpPr>
        <p:spPr>
          <a:xfrm>
            <a:off x="4659946" y="1630204"/>
            <a:ext cx="28512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2644813B-093B-4E50-B0AB-050BFFA8689F}"/>
              </a:ext>
            </a:extLst>
          </p:cNvPr>
          <p:cNvSpPr>
            <a:spLocks noGrp="1"/>
          </p:cNvSpPr>
          <p:nvPr>
            <p:ph type="pic" sz="quarter" idx="12" hasCustomPrompt="1"/>
          </p:nvPr>
        </p:nvSpPr>
        <p:spPr>
          <a:xfrm>
            <a:off x="7653090" y="1630204"/>
            <a:ext cx="28512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83775314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2 images with about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2">
            <a:extLst>
              <a:ext uri="{FF2B5EF4-FFF2-40B4-BE49-F238E27FC236}">
                <a16:creationId xmlns:a16="http://schemas.microsoft.com/office/drawing/2014/main" id="{440F672A-585A-46DA-ACC0-FB2B85E8CE75}"/>
              </a:ext>
            </a:extLst>
          </p:cNvPr>
          <p:cNvSpPr>
            <a:spLocks noGrp="1"/>
          </p:cNvSpPr>
          <p:nvPr>
            <p:ph type="pic" sz="quarter" idx="10" hasCustomPrompt="1"/>
          </p:nvPr>
        </p:nvSpPr>
        <p:spPr>
          <a:xfrm>
            <a:off x="1687717" y="1630205"/>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8" name="Picture Placeholder 2">
            <a:extLst>
              <a:ext uri="{FF2B5EF4-FFF2-40B4-BE49-F238E27FC236}">
                <a16:creationId xmlns:a16="http://schemas.microsoft.com/office/drawing/2014/main" id="{AAD305DF-D4A4-4B5E-8D60-1B05EA0C65E6}"/>
              </a:ext>
            </a:extLst>
          </p:cNvPr>
          <p:cNvSpPr>
            <a:spLocks noGrp="1"/>
          </p:cNvSpPr>
          <p:nvPr>
            <p:ph type="pic" sz="quarter" idx="11" hasCustomPrompt="1"/>
          </p:nvPr>
        </p:nvSpPr>
        <p:spPr>
          <a:xfrm>
            <a:off x="6148284" y="1630205"/>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406248672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4 images with about - morph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2">
            <a:extLst>
              <a:ext uri="{FF2B5EF4-FFF2-40B4-BE49-F238E27FC236}">
                <a16:creationId xmlns:a16="http://schemas.microsoft.com/office/drawing/2014/main" id="{440F672A-585A-46DA-ACC0-FB2B85E8CE75}"/>
              </a:ext>
            </a:extLst>
          </p:cNvPr>
          <p:cNvSpPr>
            <a:spLocks noGrp="1"/>
          </p:cNvSpPr>
          <p:nvPr>
            <p:ph type="pic" sz="quarter" idx="10" hasCustomPrompt="1"/>
          </p:nvPr>
        </p:nvSpPr>
        <p:spPr>
          <a:xfrm>
            <a:off x="1687717" y="1630205"/>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8" name="Picture Placeholder 2">
            <a:extLst>
              <a:ext uri="{FF2B5EF4-FFF2-40B4-BE49-F238E27FC236}">
                <a16:creationId xmlns:a16="http://schemas.microsoft.com/office/drawing/2014/main" id="{AAD305DF-D4A4-4B5E-8D60-1B05EA0C65E6}"/>
              </a:ext>
            </a:extLst>
          </p:cNvPr>
          <p:cNvSpPr>
            <a:spLocks noGrp="1"/>
          </p:cNvSpPr>
          <p:nvPr>
            <p:ph type="pic" sz="quarter" idx="11" hasCustomPrompt="1"/>
          </p:nvPr>
        </p:nvSpPr>
        <p:spPr>
          <a:xfrm>
            <a:off x="6148284" y="1630205"/>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6" name="Picture Placeholder 2">
            <a:extLst>
              <a:ext uri="{FF2B5EF4-FFF2-40B4-BE49-F238E27FC236}">
                <a16:creationId xmlns:a16="http://schemas.microsoft.com/office/drawing/2014/main" id="{89C419AF-0614-4CD3-B303-0A3AA04BDCCA}"/>
              </a:ext>
            </a:extLst>
          </p:cNvPr>
          <p:cNvSpPr>
            <a:spLocks noGrp="1"/>
          </p:cNvSpPr>
          <p:nvPr>
            <p:ph type="pic" sz="quarter" idx="12" hasCustomPrompt="1"/>
          </p:nvPr>
        </p:nvSpPr>
        <p:spPr>
          <a:xfrm>
            <a:off x="1687717" y="3571582"/>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7A2BFBE7-7A50-4380-A7B0-4825D6D212C0}"/>
              </a:ext>
            </a:extLst>
          </p:cNvPr>
          <p:cNvSpPr>
            <a:spLocks noGrp="1"/>
          </p:cNvSpPr>
          <p:nvPr>
            <p:ph type="pic" sz="quarter" idx="13" hasCustomPrompt="1"/>
          </p:nvPr>
        </p:nvSpPr>
        <p:spPr>
          <a:xfrm>
            <a:off x="6148284" y="3571582"/>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47779574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4 polaroid - image gallery">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3B5CEA0B-2A65-4262-9DDC-905CDC254C56}"/>
              </a:ext>
            </a:extLst>
          </p:cNvPr>
          <p:cNvSpPr>
            <a:spLocks noGrp="1"/>
          </p:cNvSpPr>
          <p:nvPr>
            <p:ph type="pic" sz="quarter" idx="12" hasCustomPrompt="1"/>
          </p:nvPr>
        </p:nvSpPr>
        <p:spPr>
          <a:xfrm rot="245451">
            <a:off x="5716837" y="1678155"/>
            <a:ext cx="2941319" cy="3313738"/>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0B72406E-3CFC-46D0-A3DD-F0C9837EBE13}"/>
              </a:ext>
            </a:extLst>
          </p:cNvPr>
          <p:cNvSpPr>
            <a:spLocks noGrp="1"/>
          </p:cNvSpPr>
          <p:nvPr>
            <p:ph type="pic" sz="quarter" idx="10" hasCustomPrompt="1"/>
          </p:nvPr>
        </p:nvSpPr>
        <p:spPr>
          <a:xfrm rot="1267286">
            <a:off x="1075942" y="1867113"/>
            <a:ext cx="3237034" cy="3716393"/>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4B6739C4-5226-4866-88E5-7E0F6E2F72F5}"/>
              </a:ext>
            </a:extLst>
          </p:cNvPr>
          <p:cNvSpPr>
            <a:spLocks noGrp="1"/>
          </p:cNvSpPr>
          <p:nvPr>
            <p:ph type="pic" sz="quarter" idx="11" hasCustomPrompt="1"/>
          </p:nvPr>
        </p:nvSpPr>
        <p:spPr>
          <a:xfrm rot="20819233">
            <a:off x="8529732" y="2684331"/>
            <a:ext cx="2941319" cy="329184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7" name="Picture Placeholder 2">
            <a:extLst>
              <a:ext uri="{FF2B5EF4-FFF2-40B4-BE49-F238E27FC236}">
                <a16:creationId xmlns:a16="http://schemas.microsoft.com/office/drawing/2014/main" id="{9072F027-5789-4859-8437-3022818247B3}"/>
              </a:ext>
            </a:extLst>
          </p:cNvPr>
          <p:cNvSpPr>
            <a:spLocks noGrp="1"/>
          </p:cNvSpPr>
          <p:nvPr>
            <p:ph type="pic" sz="quarter" idx="13" hasCustomPrompt="1"/>
          </p:nvPr>
        </p:nvSpPr>
        <p:spPr>
          <a:xfrm rot="20724131">
            <a:off x="3530417" y="1904135"/>
            <a:ext cx="2469094" cy="2781722"/>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74163478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2 Images with tex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8E111C2C-119D-40D5-8FF1-669CAEA2CC0C}"/>
              </a:ext>
            </a:extLst>
          </p:cNvPr>
          <p:cNvSpPr>
            <a:spLocks noGrp="1"/>
          </p:cNvSpPr>
          <p:nvPr>
            <p:ph type="pic" sz="quarter" idx="10" hasCustomPrompt="1"/>
          </p:nvPr>
        </p:nvSpPr>
        <p:spPr>
          <a:xfrm>
            <a:off x="3597799" y="1709757"/>
            <a:ext cx="2453831" cy="4223257"/>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2" name="Picture Placeholder 20">
            <a:extLst>
              <a:ext uri="{FF2B5EF4-FFF2-40B4-BE49-F238E27FC236}">
                <a16:creationId xmlns:a16="http://schemas.microsoft.com/office/drawing/2014/main" id="{A38D3A54-BA7D-4BCF-BB16-301474ECF762}"/>
              </a:ext>
            </a:extLst>
          </p:cNvPr>
          <p:cNvSpPr>
            <a:spLocks noGrp="1"/>
          </p:cNvSpPr>
          <p:nvPr>
            <p:ph type="pic" sz="quarter" idx="11" hasCustomPrompt="1"/>
          </p:nvPr>
        </p:nvSpPr>
        <p:spPr>
          <a:xfrm>
            <a:off x="8733100" y="1709757"/>
            <a:ext cx="2453831" cy="4223257"/>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7588961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2 Images with text 2">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8E111C2C-119D-40D5-8FF1-669CAEA2CC0C}"/>
              </a:ext>
            </a:extLst>
          </p:cNvPr>
          <p:cNvSpPr>
            <a:spLocks noGrp="1"/>
          </p:cNvSpPr>
          <p:nvPr>
            <p:ph type="pic" sz="quarter" idx="10" hasCustomPrompt="1"/>
          </p:nvPr>
        </p:nvSpPr>
        <p:spPr>
          <a:xfrm>
            <a:off x="979986" y="1709757"/>
            <a:ext cx="2453831" cy="4223257"/>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2" name="Picture Placeholder 20">
            <a:extLst>
              <a:ext uri="{FF2B5EF4-FFF2-40B4-BE49-F238E27FC236}">
                <a16:creationId xmlns:a16="http://schemas.microsoft.com/office/drawing/2014/main" id="{A38D3A54-BA7D-4BCF-BB16-301474ECF762}"/>
              </a:ext>
            </a:extLst>
          </p:cNvPr>
          <p:cNvSpPr>
            <a:spLocks noGrp="1"/>
          </p:cNvSpPr>
          <p:nvPr>
            <p:ph type="pic" sz="quarter" idx="11" hasCustomPrompt="1"/>
          </p:nvPr>
        </p:nvSpPr>
        <p:spPr>
          <a:xfrm>
            <a:off x="6115287" y="1709757"/>
            <a:ext cx="2453831" cy="4223257"/>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3875868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6 Images with tex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8E111C2C-119D-40D5-8FF1-669CAEA2CC0C}"/>
              </a:ext>
            </a:extLst>
          </p:cNvPr>
          <p:cNvSpPr>
            <a:spLocks noGrp="1"/>
          </p:cNvSpPr>
          <p:nvPr>
            <p:ph type="pic" sz="quarter" idx="10" hasCustomPrompt="1"/>
          </p:nvPr>
        </p:nvSpPr>
        <p:spPr>
          <a:xfrm>
            <a:off x="467360" y="1732280"/>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8" name="Picture Placeholder 20">
            <a:extLst>
              <a:ext uri="{FF2B5EF4-FFF2-40B4-BE49-F238E27FC236}">
                <a16:creationId xmlns:a16="http://schemas.microsoft.com/office/drawing/2014/main" id="{07F21585-3058-4B47-932C-3D8131D753FC}"/>
              </a:ext>
            </a:extLst>
          </p:cNvPr>
          <p:cNvSpPr>
            <a:spLocks noGrp="1"/>
          </p:cNvSpPr>
          <p:nvPr>
            <p:ph type="pic" sz="quarter" idx="11" hasCustomPrompt="1"/>
          </p:nvPr>
        </p:nvSpPr>
        <p:spPr>
          <a:xfrm>
            <a:off x="4312920" y="1732280"/>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9" name="Picture Placeholder 20">
            <a:extLst>
              <a:ext uri="{FF2B5EF4-FFF2-40B4-BE49-F238E27FC236}">
                <a16:creationId xmlns:a16="http://schemas.microsoft.com/office/drawing/2014/main" id="{AEB83D19-99BC-429D-A214-D4077C16E388}"/>
              </a:ext>
            </a:extLst>
          </p:cNvPr>
          <p:cNvSpPr>
            <a:spLocks noGrp="1"/>
          </p:cNvSpPr>
          <p:nvPr>
            <p:ph type="pic" sz="quarter" idx="12" hasCustomPrompt="1"/>
          </p:nvPr>
        </p:nvSpPr>
        <p:spPr>
          <a:xfrm>
            <a:off x="8158480" y="1732280"/>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0" name="Picture Placeholder 20">
            <a:extLst>
              <a:ext uri="{FF2B5EF4-FFF2-40B4-BE49-F238E27FC236}">
                <a16:creationId xmlns:a16="http://schemas.microsoft.com/office/drawing/2014/main" id="{90B529A7-C743-4FC9-AF3E-25FC99DC1063}"/>
              </a:ext>
            </a:extLst>
          </p:cNvPr>
          <p:cNvSpPr>
            <a:spLocks noGrp="1"/>
          </p:cNvSpPr>
          <p:nvPr>
            <p:ph type="pic" sz="quarter" idx="13" hasCustomPrompt="1"/>
          </p:nvPr>
        </p:nvSpPr>
        <p:spPr>
          <a:xfrm>
            <a:off x="467360" y="3760016"/>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3" name="Picture Placeholder 20">
            <a:extLst>
              <a:ext uri="{FF2B5EF4-FFF2-40B4-BE49-F238E27FC236}">
                <a16:creationId xmlns:a16="http://schemas.microsoft.com/office/drawing/2014/main" id="{65D5ADF7-AC8A-40B1-9088-929F4F6A3CF7}"/>
              </a:ext>
            </a:extLst>
          </p:cNvPr>
          <p:cNvSpPr>
            <a:spLocks noGrp="1"/>
          </p:cNvSpPr>
          <p:nvPr>
            <p:ph type="pic" sz="quarter" idx="14" hasCustomPrompt="1"/>
          </p:nvPr>
        </p:nvSpPr>
        <p:spPr>
          <a:xfrm>
            <a:off x="4312920" y="3760016"/>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4" name="Picture Placeholder 20">
            <a:extLst>
              <a:ext uri="{FF2B5EF4-FFF2-40B4-BE49-F238E27FC236}">
                <a16:creationId xmlns:a16="http://schemas.microsoft.com/office/drawing/2014/main" id="{DD895D13-9726-436F-9B0F-CBF6EA5CCA01}"/>
              </a:ext>
            </a:extLst>
          </p:cNvPr>
          <p:cNvSpPr>
            <a:spLocks noGrp="1"/>
          </p:cNvSpPr>
          <p:nvPr>
            <p:ph type="pic" sz="quarter" idx="15" hasCustomPrompt="1"/>
          </p:nvPr>
        </p:nvSpPr>
        <p:spPr>
          <a:xfrm>
            <a:off x="8158480" y="3760016"/>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68066754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3 Images with tex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7" name="Picture Placeholder 20">
            <a:extLst>
              <a:ext uri="{FF2B5EF4-FFF2-40B4-BE49-F238E27FC236}">
                <a16:creationId xmlns:a16="http://schemas.microsoft.com/office/drawing/2014/main" id="{6D5D27A9-11CB-4888-A852-8880AD0EA09B}"/>
              </a:ext>
            </a:extLst>
          </p:cNvPr>
          <p:cNvSpPr>
            <a:spLocks noGrp="1"/>
          </p:cNvSpPr>
          <p:nvPr>
            <p:ph type="pic" sz="quarter" idx="10" hasCustomPrompt="1"/>
          </p:nvPr>
        </p:nvSpPr>
        <p:spPr>
          <a:xfrm>
            <a:off x="473074" y="1566863"/>
            <a:ext cx="3566160" cy="1862136"/>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2" name="Picture Placeholder 20">
            <a:extLst>
              <a:ext uri="{FF2B5EF4-FFF2-40B4-BE49-F238E27FC236}">
                <a16:creationId xmlns:a16="http://schemas.microsoft.com/office/drawing/2014/main" id="{94F2F456-D856-4548-A44B-228690DC23A5}"/>
              </a:ext>
            </a:extLst>
          </p:cNvPr>
          <p:cNvSpPr>
            <a:spLocks noGrp="1"/>
          </p:cNvSpPr>
          <p:nvPr>
            <p:ph type="pic" sz="quarter" idx="11" hasCustomPrompt="1"/>
          </p:nvPr>
        </p:nvSpPr>
        <p:spPr>
          <a:xfrm>
            <a:off x="4311332" y="1566863"/>
            <a:ext cx="3566160" cy="1862136"/>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5" name="Picture Placeholder 20">
            <a:extLst>
              <a:ext uri="{FF2B5EF4-FFF2-40B4-BE49-F238E27FC236}">
                <a16:creationId xmlns:a16="http://schemas.microsoft.com/office/drawing/2014/main" id="{40B9943C-A1BA-4619-A37B-98FAF2A5874A}"/>
              </a:ext>
            </a:extLst>
          </p:cNvPr>
          <p:cNvSpPr>
            <a:spLocks noGrp="1"/>
          </p:cNvSpPr>
          <p:nvPr>
            <p:ph type="pic" sz="quarter" idx="12" hasCustomPrompt="1"/>
          </p:nvPr>
        </p:nvSpPr>
        <p:spPr>
          <a:xfrm>
            <a:off x="8149590" y="1566863"/>
            <a:ext cx="3566160" cy="1862136"/>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Tree>
    <p:extLst>
      <p:ext uri="{BB962C8B-B14F-4D97-AF65-F5344CB8AC3E}">
        <p14:creationId xmlns:p14="http://schemas.microsoft.com/office/powerpoint/2010/main" val="415079668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_Service Image 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A2752BB-F2D1-4BD6-8EB2-988CC0EA64F3}"/>
              </a:ext>
            </a:extLst>
          </p:cNvPr>
          <p:cNvSpPr>
            <a:spLocks noGrp="1"/>
          </p:cNvSpPr>
          <p:nvPr>
            <p:ph type="pic" sz="quarter" idx="10" hasCustomPrompt="1"/>
          </p:nvPr>
        </p:nvSpPr>
        <p:spPr>
          <a:xfrm>
            <a:off x="4202188" y="1742026"/>
            <a:ext cx="3790672" cy="3790672"/>
          </a:xfrm>
          <a:prstGeom prst="ellipse">
            <a:avLst/>
          </a:prstGeom>
          <a:pattFill prst="wdDnDiag">
            <a:fgClr>
              <a:schemeClr val="tx1">
                <a:lumMod val="25000"/>
                <a:lumOff val="75000"/>
              </a:schemeClr>
            </a:fgClr>
            <a:bgClr>
              <a:schemeClr val="bg1"/>
            </a:bgClr>
          </a:pattFill>
          <a:ln w="63500">
            <a:gradFill flip="none" rotWithShape="1">
              <a:gsLst>
                <a:gs pos="0">
                  <a:schemeClr val="accent1"/>
                </a:gs>
                <a:gs pos="100000">
                  <a:schemeClr val="accent6"/>
                </a:gs>
              </a:gsLst>
              <a:lin ang="0" scaled="1"/>
              <a:tileRect/>
            </a:gradFill>
          </a:ln>
        </p:spPr>
        <p:txBody>
          <a:bodyPr anchor="ctr"/>
          <a:lstStyle>
            <a:lvl1pPr algn="ctr">
              <a:buNone/>
              <a:defRPr/>
            </a:lvl1pPr>
          </a:lstStyle>
          <a:p>
            <a:r>
              <a:rPr lang="en-US" dirty="0"/>
              <a:t>Insert your image here</a:t>
            </a:r>
          </a:p>
        </p:txBody>
      </p:sp>
      <p:sp>
        <p:nvSpPr>
          <p:cNvPr id="10" name="Title 1">
            <a:extLst>
              <a:ext uri="{FF2B5EF4-FFF2-40B4-BE49-F238E27FC236}">
                <a16:creationId xmlns:a16="http://schemas.microsoft.com/office/drawing/2014/main" id="{06F58703-A6BA-4846-ABE5-CC2BA80F7AA4}"/>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1" name="Subtitle 2">
            <a:extLst>
              <a:ext uri="{FF2B5EF4-FFF2-40B4-BE49-F238E27FC236}">
                <a16:creationId xmlns:a16="http://schemas.microsoft.com/office/drawing/2014/main" id="{5A09914D-6320-427A-B48D-684C5E00D8D8}"/>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11185595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estimonial Single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784803" y="2003425"/>
            <a:ext cx="3581400" cy="3581400"/>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41816573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ngle Image 7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4667250" cy="6858000"/>
          </a:xfrm>
          <a:prstGeom prst="rect">
            <a:avLst/>
          </a:prstGeom>
          <a:pattFill prst="wdDnDiag">
            <a:fgClr>
              <a:schemeClr val="tx1">
                <a:lumMod val="25000"/>
                <a:lumOff val="75000"/>
              </a:schemeClr>
            </a:fgClr>
            <a:bgClr>
              <a:schemeClr val="bg1"/>
            </a:bgClr>
          </a:pattFill>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26516852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estimonial Single Image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784803" y="2003425"/>
            <a:ext cx="3581400" cy="35814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28438760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estimonial Two Image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055459" y="2004695"/>
            <a:ext cx="1837962" cy="1837962"/>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MY" dirty="0"/>
              <a:t>Insert your image here</a:t>
            </a:r>
          </a:p>
        </p:txBody>
      </p:sp>
      <p:sp>
        <p:nvSpPr>
          <p:cNvPr id="7" name="Picture Placeholder 3">
            <a:extLst>
              <a:ext uri="{FF2B5EF4-FFF2-40B4-BE49-F238E27FC236}">
                <a16:creationId xmlns:a16="http://schemas.microsoft.com/office/drawing/2014/main" id="{B663A32B-8793-4B63-B451-EAC90F599903}"/>
              </a:ext>
            </a:extLst>
          </p:cNvPr>
          <p:cNvSpPr>
            <a:spLocks noGrp="1"/>
          </p:cNvSpPr>
          <p:nvPr>
            <p:ph type="pic" sz="quarter" idx="11" hasCustomPrompt="1"/>
          </p:nvPr>
        </p:nvSpPr>
        <p:spPr>
          <a:xfrm>
            <a:off x="9263288" y="4170952"/>
            <a:ext cx="1837962" cy="1837962"/>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MY" dirty="0"/>
              <a:t>Insert your image here</a:t>
            </a:r>
          </a:p>
        </p:txBody>
      </p:sp>
    </p:spTree>
    <p:extLst>
      <p:ext uri="{BB962C8B-B14F-4D97-AF65-F5344CB8AC3E}">
        <p14:creationId xmlns:p14="http://schemas.microsoft.com/office/powerpoint/2010/main" val="127017916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estimonial Three Image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055459" y="2004695"/>
            <a:ext cx="1424305" cy="1424305"/>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3">
            <a:extLst>
              <a:ext uri="{FF2B5EF4-FFF2-40B4-BE49-F238E27FC236}">
                <a16:creationId xmlns:a16="http://schemas.microsoft.com/office/drawing/2014/main" id="{8AC5EB0B-0A1C-4D6C-B36E-1F44D0BB127D}"/>
              </a:ext>
            </a:extLst>
          </p:cNvPr>
          <p:cNvSpPr>
            <a:spLocks noGrp="1"/>
          </p:cNvSpPr>
          <p:nvPr>
            <p:ph type="pic" sz="quarter" idx="11" hasCustomPrompt="1"/>
          </p:nvPr>
        </p:nvSpPr>
        <p:spPr>
          <a:xfrm>
            <a:off x="4671695" y="2004695"/>
            <a:ext cx="1424305" cy="1424305"/>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8" name="Picture Placeholder 3">
            <a:extLst>
              <a:ext uri="{FF2B5EF4-FFF2-40B4-BE49-F238E27FC236}">
                <a16:creationId xmlns:a16="http://schemas.microsoft.com/office/drawing/2014/main" id="{2E52FA4D-A4CB-463F-B1AC-CCB8D7A6514B}"/>
              </a:ext>
            </a:extLst>
          </p:cNvPr>
          <p:cNvSpPr>
            <a:spLocks noGrp="1"/>
          </p:cNvSpPr>
          <p:nvPr>
            <p:ph type="pic" sz="quarter" idx="12" hasCustomPrompt="1"/>
          </p:nvPr>
        </p:nvSpPr>
        <p:spPr>
          <a:xfrm>
            <a:off x="8287931" y="2004695"/>
            <a:ext cx="1424305" cy="1424305"/>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77851021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estimonial Two Images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3">
            <a:extLst>
              <a:ext uri="{FF2B5EF4-FFF2-40B4-BE49-F238E27FC236}">
                <a16:creationId xmlns:a16="http://schemas.microsoft.com/office/drawing/2014/main" id="{A078FB9B-DE21-440E-B2A3-1F4F97230692}"/>
              </a:ext>
            </a:extLst>
          </p:cNvPr>
          <p:cNvSpPr>
            <a:spLocks noGrp="1"/>
          </p:cNvSpPr>
          <p:nvPr>
            <p:ph type="pic" sz="quarter" idx="10" hasCustomPrompt="1"/>
          </p:nvPr>
        </p:nvSpPr>
        <p:spPr>
          <a:xfrm>
            <a:off x="1010153" y="4108837"/>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0" name="Picture Placeholder 3">
            <a:extLst>
              <a:ext uri="{FF2B5EF4-FFF2-40B4-BE49-F238E27FC236}">
                <a16:creationId xmlns:a16="http://schemas.microsoft.com/office/drawing/2014/main" id="{D387F4B2-7E28-42F2-9009-9E5D3BDDDB35}"/>
              </a:ext>
            </a:extLst>
          </p:cNvPr>
          <p:cNvSpPr>
            <a:spLocks noGrp="1"/>
          </p:cNvSpPr>
          <p:nvPr>
            <p:ph type="pic" sz="quarter" idx="11" hasCustomPrompt="1"/>
          </p:nvPr>
        </p:nvSpPr>
        <p:spPr>
          <a:xfrm>
            <a:off x="6648450" y="4115125"/>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Tree>
    <p:extLst>
      <p:ext uri="{BB962C8B-B14F-4D97-AF65-F5344CB8AC3E}">
        <p14:creationId xmlns:p14="http://schemas.microsoft.com/office/powerpoint/2010/main" val="134337337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estimonial Three Images 2">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329ABD5F-9305-42B4-911F-98ABC6BEC12C}"/>
              </a:ext>
            </a:extLst>
          </p:cNvPr>
          <p:cNvSpPr>
            <a:spLocks noGrp="1"/>
          </p:cNvSpPr>
          <p:nvPr>
            <p:ph type="pic" sz="quarter" idx="11" hasCustomPrompt="1"/>
          </p:nvPr>
        </p:nvSpPr>
        <p:spPr>
          <a:xfrm>
            <a:off x="4826279" y="4412609"/>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387803" y="4412609"/>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4" name="Picture Placeholder 3">
            <a:extLst>
              <a:ext uri="{FF2B5EF4-FFF2-40B4-BE49-F238E27FC236}">
                <a16:creationId xmlns:a16="http://schemas.microsoft.com/office/drawing/2014/main" id="{96191CDE-AA41-4ECB-A33C-F5C85D5278D8}"/>
              </a:ext>
            </a:extLst>
          </p:cNvPr>
          <p:cNvSpPr>
            <a:spLocks noGrp="1"/>
          </p:cNvSpPr>
          <p:nvPr>
            <p:ph type="pic" sz="quarter" idx="12" hasCustomPrompt="1"/>
          </p:nvPr>
        </p:nvSpPr>
        <p:spPr>
          <a:xfrm>
            <a:off x="8264252" y="4412609"/>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Tree>
    <p:extLst>
      <p:ext uri="{BB962C8B-B14F-4D97-AF65-F5344CB8AC3E}">
        <p14:creationId xmlns:p14="http://schemas.microsoft.com/office/powerpoint/2010/main" val="241243627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estimonial Three Images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693263" y="1978868"/>
            <a:ext cx="798010" cy="798010"/>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0" name="Picture Placeholder 3">
            <a:extLst>
              <a:ext uri="{FF2B5EF4-FFF2-40B4-BE49-F238E27FC236}">
                <a16:creationId xmlns:a16="http://schemas.microsoft.com/office/drawing/2014/main" id="{A736CDFF-D5D5-41BC-A2E0-12A8BD0081BA}"/>
              </a:ext>
            </a:extLst>
          </p:cNvPr>
          <p:cNvSpPr>
            <a:spLocks noGrp="1"/>
          </p:cNvSpPr>
          <p:nvPr>
            <p:ph type="pic" sz="quarter" idx="13" hasCustomPrompt="1"/>
          </p:nvPr>
        </p:nvSpPr>
        <p:spPr>
          <a:xfrm>
            <a:off x="1693263" y="3368284"/>
            <a:ext cx="798010" cy="798010"/>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5" name="Picture Placeholder 3">
            <a:extLst>
              <a:ext uri="{FF2B5EF4-FFF2-40B4-BE49-F238E27FC236}">
                <a16:creationId xmlns:a16="http://schemas.microsoft.com/office/drawing/2014/main" id="{B24D997D-84BD-4FEF-9148-3725034DB0E4}"/>
              </a:ext>
            </a:extLst>
          </p:cNvPr>
          <p:cNvSpPr>
            <a:spLocks noGrp="1"/>
          </p:cNvSpPr>
          <p:nvPr>
            <p:ph type="pic" sz="quarter" idx="14" hasCustomPrompt="1"/>
          </p:nvPr>
        </p:nvSpPr>
        <p:spPr>
          <a:xfrm>
            <a:off x="1693263" y="4757700"/>
            <a:ext cx="798010" cy="798010"/>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13005700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estimonial Three Images 3-1">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6" name="Picture Placeholder 3">
            <a:extLst>
              <a:ext uri="{FF2B5EF4-FFF2-40B4-BE49-F238E27FC236}">
                <a16:creationId xmlns:a16="http://schemas.microsoft.com/office/drawing/2014/main" id="{D21A2AAB-23C5-4AC7-8F92-EDD5C91BEFB3}"/>
              </a:ext>
            </a:extLst>
          </p:cNvPr>
          <p:cNvSpPr>
            <a:spLocks noGrp="1"/>
          </p:cNvSpPr>
          <p:nvPr>
            <p:ph type="pic" sz="quarter" idx="14" hasCustomPrompt="1"/>
          </p:nvPr>
        </p:nvSpPr>
        <p:spPr>
          <a:xfrm>
            <a:off x="2123687" y="4041034"/>
            <a:ext cx="900000" cy="900000"/>
          </a:xfrm>
          <a:prstGeom prst="ellipse">
            <a:avLst/>
          </a:prstGeom>
          <a:pattFill prst="wdDnDiag">
            <a:fgClr>
              <a:schemeClr val="tx1">
                <a:lumMod val="25000"/>
                <a:lumOff val="75000"/>
              </a:schemeClr>
            </a:fgClr>
            <a:bgClr>
              <a:schemeClr val="bg1"/>
            </a:bgClr>
          </a:pattFill>
          <a:ln w="25400">
            <a:solidFill>
              <a:schemeClr val="bg1"/>
            </a:solidFill>
          </a:ln>
        </p:spPr>
        <p:txBody>
          <a:bodyPr anchor="ctr"/>
          <a:lstStyle>
            <a:lvl1pPr marL="0" indent="0" algn="ctr">
              <a:buNone/>
              <a:defRPr sz="700">
                <a:solidFill>
                  <a:schemeClr val="tx1"/>
                </a:solidFill>
              </a:defRPr>
            </a:lvl1pPr>
          </a:lstStyle>
          <a:p>
            <a:r>
              <a:rPr lang="en-MY" dirty="0"/>
              <a:t>image</a:t>
            </a:r>
          </a:p>
        </p:txBody>
      </p:sp>
      <p:sp>
        <p:nvSpPr>
          <p:cNvPr id="17" name="Picture Placeholder 3">
            <a:extLst>
              <a:ext uri="{FF2B5EF4-FFF2-40B4-BE49-F238E27FC236}">
                <a16:creationId xmlns:a16="http://schemas.microsoft.com/office/drawing/2014/main" id="{F1AC78F8-5E0C-40B4-AF8B-61232B4F250F}"/>
              </a:ext>
            </a:extLst>
          </p:cNvPr>
          <p:cNvSpPr>
            <a:spLocks noGrp="1"/>
          </p:cNvSpPr>
          <p:nvPr>
            <p:ph type="pic" sz="quarter" idx="15" hasCustomPrompt="1"/>
          </p:nvPr>
        </p:nvSpPr>
        <p:spPr>
          <a:xfrm>
            <a:off x="5646000" y="4041034"/>
            <a:ext cx="900000" cy="900000"/>
          </a:xfrm>
          <a:prstGeom prst="ellipse">
            <a:avLst/>
          </a:prstGeom>
          <a:pattFill prst="wdDnDiag">
            <a:fgClr>
              <a:schemeClr val="tx1">
                <a:lumMod val="25000"/>
                <a:lumOff val="75000"/>
              </a:schemeClr>
            </a:fgClr>
            <a:bgClr>
              <a:schemeClr val="bg1"/>
            </a:bgClr>
          </a:pattFill>
          <a:ln w="25400">
            <a:solidFill>
              <a:schemeClr val="bg1"/>
            </a:solidFill>
          </a:ln>
        </p:spPr>
        <p:txBody>
          <a:bodyPr anchor="ctr"/>
          <a:lstStyle>
            <a:lvl1pPr marL="0" indent="0" algn="ctr">
              <a:buNone/>
              <a:defRPr sz="700">
                <a:solidFill>
                  <a:schemeClr val="tx1"/>
                </a:solidFill>
              </a:defRPr>
            </a:lvl1pPr>
          </a:lstStyle>
          <a:p>
            <a:r>
              <a:rPr lang="en-MY" dirty="0"/>
              <a:t>image</a:t>
            </a:r>
          </a:p>
        </p:txBody>
      </p:sp>
      <p:sp>
        <p:nvSpPr>
          <p:cNvPr id="18" name="Picture Placeholder 3">
            <a:extLst>
              <a:ext uri="{FF2B5EF4-FFF2-40B4-BE49-F238E27FC236}">
                <a16:creationId xmlns:a16="http://schemas.microsoft.com/office/drawing/2014/main" id="{AE1B174A-5703-446D-981A-868BBCFA638A}"/>
              </a:ext>
            </a:extLst>
          </p:cNvPr>
          <p:cNvSpPr>
            <a:spLocks noGrp="1"/>
          </p:cNvSpPr>
          <p:nvPr>
            <p:ph type="pic" sz="quarter" idx="16" hasCustomPrompt="1"/>
          </p:nvPr>
        </p:nvSpPr>
        <p:spPr>
          <a:xfrm>
            <a:off x="9159626" y="4041034"/>
            <a:ext cx="900000" cy="900000"/>
          </a:xfrm>
          <a:prstGeom prst="ellipse">
            <a:avLst/>
          </a:prstGeom>
          <a:pattFill prst="wdDnDiag">
            <a:fgClr>
              <a:schemeClr val="tx1">
                <a:lumMod val="25000"/>
                <a:lumOff val="75000"/>
              </a:schemeClr>
            </a:fgClr>
            <a:bgClr>
              <a:schemeClr val="bg1"/>
            </a:bgClr>
          </a:pattFill>
          <a:ln w="25400">
            <a:solidFill>
              <a:schemeClr val="bg1"/>
            </a:solidFill>
          </a:ln>
        </p:spPr>
        <p:txBody>
          <a:bodyPr anchor="ctr"/>
          <a:lstStyle>
            <a:lvl1pPr marL="0" indent="0" algn="ctr">
              <a:buNone/>
              <a:defRPr sz="700">
                <a:solidFill>
                  <a:schemeClr val="tx1"/>
                </a:solidFill>
              </a:defRPr>
            </a:lvl1pPr>
          </a:lstStyle>
          <a:p>
            <a:r>
              <a:rPr lang="en-MY" dirty="0"/>
              <a:t>image</a:t>
            </a:r>
          </a:p>
        </p:txBody>
      </p:sp>
    </p:spTree>
    <p:extLst>
      <p:ext uri="{BB962C8B-B14F-4D97-AF65-F5344CB8AC3E}">
        <p14:creationId xmlns:p14="http://schemas.microsoft.com/office/powerpoint/2010/main" val="187641171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estimonial Three Images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2" name="Picture Placeholder 3">
            <a:extLst>
              <a:ext uri="{FF2B5EF4-FFF2-40B4-BE49-F238E27FC236}">
                <a16:creationId xmlns:a16="http://schemas.microsoft.com/office/drawing/2014/main" id="{5DFBE21C-0F41-43E0-A4D3-EDE4B0B7DA92}"/>
              </a:ext>
            </a:extLst>
          </p:cNvPr>
          <p:cNvSpPr>
            <a:spLocks noGrp="1"/>
          </p:cNvSpPr>
          <p:nvPr>
            <p:ph type="pic" sz="quarter" idx="15" hasCustomPrompt="1"/>
          </p:nvPr>
        </p:nvSpPr>
        <p:spPr>
          <a:xfrm>
            <a:off x="5572124" y="4570276"/>
            <a:ext cx="1080000" cy="1080000"/>
          </a:xfrm>
          <a:prstGeom prst="ellipse">
            <a:avLst/>
          </a:prstGeom>
          <a:pattFill prst="wdDnDiag">
            <a:fgClr>
              <a:schemeClr val="tx1">
                <a:lumMod val="25000"/>
                <a:lumOff val="75000"/>
              </a:schemeClr>
            </a:fgClr>
            <a:bgClr>
              <a:schemeClr val="bg1"/>
            </a:bgClr>
          </a:pattFill>
          <a:ln w="25400">
            <a:solidFill>
              <a:schemeClr val="accent1"/>
            </a:solidFill>
          </a:ln>
        </p:spPr>
        <p:txBody>
          <a:bodyPr anchor="ctr"/>
          <a:lstStyle>
            <a:lvl1pPr marL="0" indent="0" algn="ctr">
              <a:buNone/>
              <a:defRPr sz="700">
                <a:solidFill>
                  <a:schemeClr val="tx1"/>
                </a:solidFill>
              </a:defRPr>
            </a:lvl1pPr>
          </a:lstStyle>
          <a:p>
            <a:r>
              <a:rPr lang="en-MY" dirty="0"/>
              <a:t>image</a:t>
            </a:r>
          </a:p>
        </p:txBody>
      </p:sp>
      <p:sp>
        <p:nvSpPr>
          <p:cNvPr id="23" name="Picture Placeholder 3">
            <a:extLst>
              <a:ext uri="{FF2B5EF4-FFF2-40B4-BE49-F238E27FC236}">
                <a16:creationId xmlns:a16="http://schemas.microsoft.com/office/drawing/2014/main" id="{367C93CD-C86D-4580-ADEF-43FA3C8D788D}"/>
              </a:ext>
            </a:extLst>
          </p:cNvPr>
          <p:cNvSpPr>
            <a:spLocks noGrp="1"/>
          </p:cNvSpPr>
          <p:nvPr>
            <p:ph type="pic" sz="quarter" idx="16" hasCustomPrompt="1"/>
          </p:nvPr>
        </p:nvSpPr>
        <p:spPr>
          <a:xfrm>
            <a:off x="4357274" y="4696276"/>
            <a:ext cx="828000" cy="828000"/>
          </a:xfrm>
          <a:prstGeom prst="ellipse">
            <a:avLst/>
          </a:prstGeom>
          <a:pattFill prst="wdDnDiag">
            <a:fgClr>
              <a:schemeClr val="tx1">
                <a:lumMod val="25000"/>
                <a:lumOff val="75000"/>
              </a:schemeClr>
            </a:fgClr>
            <a:bgClr>
              <a:schemeClr val="bg1"/>
            </a:bgClr>
          </a:pattFill>
          <a:ln w="25400">
            <a:noFill/>
          </a:ln>
        </p:spPr>
        <p:txBody>
          <a:bodyPr anchor="ctr"/>
          <a:lstStyle>
            <a:lvl1pPr marL="0" indent="0" algn="ctr">
              <a:buNone/>
              <a:defRPr sz="700">
                <a:solidFill>
                  <a:schemeClr val="tx1"/>
                </a:solidFill>
              </a:defRPr>
            </a:lvl1pPr>
          </a:lstStyle>
          <a:p>
            <a:r>
              <a:rPr lang="en-MY" dirty="0"/>
              <a:t>image</a:t>
            </a:r>
          </a:p>
        </p:txBody>
      </p:sp>
      <p:sp>
        <p:nvSpPr>
          <p:cNvPr id="24" name="Picture Placeholder 3">
            <a:extLst>
              <a:ext uri="{FF2B5EF4-FFF2-40B4-BE49-F238E27FC236}">
                <a16:creationId xmlns:a16="http://schemas.microsoft.com/office/drawing/2014/main" id="{74F5E7B7-39F4-4A6E-9EE4-2A4EC346FCC4}"/>
              </a:ext>
            </a:extLst>
          </p:cNvPr>
          <p:cNvSpPr>
            <a:spLocks noGrp="1"/>
          </p:cNvSpPr>
          <p:nvPr>
            <p:ph type="pic" sz="quarter" idx="17" hasCustomPrompt="1"/>
          </p:nvPr>
        </p:nvSpPr>
        <p:spPr>
          <a:xfrm>
            <a:off x="7038974" y="4696276"/>
            <a:ext cx="828000" cy="828000"/>
          </a:xfrm>
          <a:prstGeom prst="ellipse">
            <a:avLst/>
          </a:prstGeom>
          <a:pattFill prst="wdDnDiag">
            <a:fgClr>
              <a:schemeClr val="tx1">
                <a:lumMod val="25000"/>
                <a:lumOff val="75000"/>
              </a:schemeClr>
            </a:fgClr>
            <a:bgClr>
              <a:schemeClr val="bg1"/>
            </a:bgClr>
          </a:pattFill>
          <a:ln w="25400">
            <a:noFill/>
          </a:ln>
        </p:spPr>
        <p:txBody>
          <a:bodyPr anchor="ctr"/>
          <a:lstStyle>
            <a:lvl1pPr marL="0" indent="0" algn="ctr">
              <a:buNone/>
              <a:defRPr sz="700">
                <a:solidFill>
                  <a:schemeClr val="tx1"/>
                </a:solidFill>
              </a:defRPr>
            </a:lvl1pPr>
          </a:lstStyle>
          <a:p>
            <a:r>
              <a:rPr lang="en-MY" dirty="0"/>
              <a:t>image</a:t>
            </a:r>
          </a:p>
        </p:txBody>
      </p:sp>
      <p:sp>
        <p:nvSpPr>
          <p:cNvPr id="25" name="Picture Placeholder 3">
            <a:extLst>
              <a:ext uri="{FF2B5EF4-FFF2-40B4-BE49-F238E27FC236}">
                <a16:creationId xmlns:a16="http://schemas.microsoft.com/office/drawing/2014/main" id="{70252EA6-3504-4DB3-9FFC-24FAC2E2BD72}"/>
              </a:ext>
            </a:extLst>
          </p:cNvPr>
          <p:cNvSpPr>
            <a:spLocks noGrp="1"/>
          </p:cNvSpPr>
          <p:nvPr>
            <p:ph type="pic" sz="quarter" idx="18" hasCustomPrompt="1"/>
          </p:nvPr>
        </p:nvSpPr>
        <p:spPr>
          <a:xfrm>
            <a:off x="8263910" y="4786276"/>
            <a:ext cx="648000" cy="648000"/>
          </a:xfrm>
          <a:prstGeom prst="ellipse">
            <a:avLst/>
          </a:prstGeom>
          <a:pattFill prst="wdDnDiag">
            <a:fgClr>
              <a:schemeClr val="tx1">
                <a:lumMod val="25000"/>
                <a:lumOff val="75000"/>
              </a:schemeClr>
            </a:fgClr>
            <a:bgClr>
              <a:schemeClr val="bg1"/>
            </a:bgClr>
          </a:pattFill>
          <a:ln w="25400">
            <a:noFill/>
          </a:ln>
        </p:spPr>
        <p:txBody>
          <a:bodyPr anchor="ctr"/>
          <a:lstStyle>
            <a:lvl1pPr marL="0" indent="0" algn="ctr">
              <a:buNone/>
              <a:defRPr sz="700">
                <a:solidFill>
                  <a:schemeClr val="tx1"/>
                </a:solidFill>
              </a:defRPr>
            </a:lvl1pPr>
          </a:lstStyle>
          <a:p>
            <a:r>
              <a:rPr lang="en-MY" dirty="0"/>
              <a:t>image</a:t>
            </a:r>
          </a:p>
        </p:txBody>
      </p:sp>
      <p:sp>
        <p:nvSpPr>
          <p:cNvPr id="26" name="Picture Placeholder 3">
            <a:extLst>
              <a:ext uri="{FF2B5EF4-FFF2-40B4-BE49-F238E27FC236}">
                <a16:creationId xmlns:a16="http://schemas.microsoft.com/office/drawing/2014/main" id="{AD7A593F-E7A7-46F0-B771-3F3C773CE334}"/>
              </a:ext>
            </a:extLst>
          </p:cNvPr>
          <p:cNvSpPr>
            <a:spLocks noGrp="1"/>
          </p:cNvSpPr>
          <p:nvPr>
            <p:ph type="pic" sz="quarter" idx="19" hasCustomPrompt="1"/>
          </p:nvPr>
        </p:nvSpPr>
        <p:spPr>
          <a:xfrm>
            <a:off x="3322424" y="4786276"/>
            <a:ext cx="648000" cy="648000"/>
          </a:xfrm>
          <a:prstGeom prst="ellipse">
            <a:avLst/>
          </a:prstGeom>
          <a:pattFill prst="wdDnDiag">
            <a:fgClr>
              <a:schemeClr val="tx1">
                <a:lumMod val="25000"/>
                <a:lumOff val="75000"/>
              </a:schemeClr>
            </a:fgClr>
            <a:bgClr>
              <a:schemeClr val="bg1"/>
            </a:bgClr>
          </a:pattFill>
          <a:ln w="25400">
            <a:noFill/>
          </a:ln>
        </p:spPr>
        <p:txBody>
          <a:bodyPr anchor="ctr"/>
          <a:lstStyle>
            <a:lvl1pPr marL="0" indent="0" algn="ctr">
              <a:buNone/>
              <a:defRPr sz="700">
                <a:solidFill>
                  <a:schemeClr val="tx1"/>
                </a:solidFill>
              </a:defRPr>
            </a:lvl1pPr>
          </a:lstStyle>
          <a:p>
            <a:r>
              <a:rPr lang="en-MY" dirty="0"/>
              <a:t>image</a:t>
            </a:r>
          </a:p>
        </p:txBody>
      </p:sp>
    </p:spTree>
    <p:extLst>
      <p:ext uri="{BB962C8B-B14F-4D97-AF65-F5344CB8AC3E}">
        <p14:creationId xmlns:p14="http://schemas.microsoft.com/office/powerpoint/2010/main" val="238744142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ustomer logo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3363687" y="209708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3" name="Picture Placeholder 3">
            <a:extLst>
              <a:ext uri="{FF2B5EF4-FFF2-40B4-BE49-F238E27FC236}">
                <a16:creationId xmlns:a16="http://schemas.microsoft.com/office/drawing/2014/main" id="{23307E57-1016-415A-891E-8816EC9918C8}"/>
              </a:ext>
            </a:extLst>
          </p:cNvPr>
          <p:cNvSpPr>
            <a:spLocks noGrp="1"/>
          </p:cNvSpPr>
          <p:nvPr>
            <p:ph type="pic" sz="quarter" idx="11" hasCustomPrompt="1"/>
          </p:nvPr>
        </p:nvSpPr>
        <p:spPr>
          <a:xfrm>
            <a:off x="3341915" y="390955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3">
            <a:extLst>
              <a:ext uri="{FF2B5EF4-FFF2-40B4-BE49-F238E27FC236}">
                <a16:creationId xmlns:a16="http://schemas.microsoft.com/office/drawing/2014/main" id="{41395F3C-B2E2-436C-BC7F-E647E67ED948}"/>
              </a:ext>
            </a:extLst>
          </p:cNvPr>
          <p:cNvSpPr>
            <a:spLocks noGrp="1"/>
          </p:cNvSpPr>
          <p:nvPr>
            <p:ph type="pic" sz="quarter" idx="12" hasCustomPrompt="1"/>
          </p:nvPr>
        </p:nvSpPr>
        <p:spPr>
          <a:xfrm>
            <a:off x="468084" y="209708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3">
            <a:extLst>
              <a:ext uri="{FF2B5EF4-FFF2-40B4-BE49-F238E27FC236}">
                <a16:creationId xmlns:a16="http://schemas.microsoft.com/office/drawing/2014/main" id="{A1DFE712-69DC-4977-B986-FD426AEEB423}"/>
              </a:ext>
            </a:extLst>
          </p:cNvPr>
          <p:cNvSpPr>
            <a:spLocks noGrp="1"/>
          </p:cNvSpPr>
          <p:nvPr>
            <p:ph type="pic" sz="quarter" idx="13" hasCustomPrompt="1"/>
          </p:nvPr>
        </p:nvSpPr>
        <p:spPr>
          <a:xfrm>
            <a:off x="446312" y="390955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3">
            <a:extLst>
              <a:ext uri="{FF2B5EF4-FFF2-40B4-BE49-F238E27FC236}">
                <a16:creationId xmlns:a16="http://schemas.microsoft.com/office/drawing/2014/main" id="{6E4501DC-4DA8-4A2E-B0CD-A744BA64B928}"/>
              </a:ext>
            </a:extLst>
          </p:cNvPr>
          <p:cNvSpPr>
            <a:spLocks noGrp="1"/>
          </p:cNvSpPr>
          <p:nvPr>
            <p:ph type="pic" sz="quarter" idx="14" hasCustomPrompt="1"/>
          </p:nvPr>
        </p:nvSpPr>
        <p:spPr>
          <a:xfrm>
            <a:off x="6237516" y="209708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3">
            <a:extLst>
              <a:ext uri="{FF2B5EF4-FFF2-40B4-BE49-F238E27FC236}">
                <a16:creationId xmlns:a16="http://schemas.microsoft.com/office/drawing/2014/main" id="{F63E2CA0-FF27-42CE-ABDE-FF51BE87718E}"/>
              </a:ext>
            </a:extLst>
          </p:cNvPr>
          <p:cNvSpPr>
            <a:spLocks noGrp="1"/>
          </p:cNvSpPr>
          <p:nvPr>
            <p:ph type="pic" sz="quarter" idx="15" hasCustomPrompt="1"/>
          </p:nvPr>
        </p:nvSpPr>
        <p:spPr>
          <a:xfrm>
            <a:off x="6215744" y="390955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8" name="Picture Placeholder 3">
            <a:extLst>
              <a:ext uri="{FF2B5EF4-FFF2-40B4-BE49-F238E27FC236}">
                <a16:creationId xmlns:a16="http://schemas.microsoft.com/office/drawing/2014/main" id="{F8AE7BB2-5F10-4717-8C68-E1E65E3669CA}"/>
              </a:ext>
            </a:extLst>
          </p:cNvPr>
          <p:cNvSpPr>
            <a:spLocks noGrp="1"/>
          </p:cNvSpPr>
          <p:nvPr>
            <p:ph type="pic" sz="quarter" idx="16" hasCustomPrompt="1"/>
          </p:nvPr>
        </p:nvSpPr>
        <p:spPr>
          <a:xfrm>
            <a:off x="9165776" y="209708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9" name="Picture Placeholder 3">
            <a:extLst>
              <a:ext uri="{FF2B5EF4-FFF2-40B4-BE49-F238E27FC236}">
                <a16:creationId xmlns:a16="http://schemas.microsoft.com/office/drawing/2014/main" id="{A88CCE2B-0506-4B85-AE64-05AA8C7E5085}"/>
              </a:ext>
            </a:extLst>
          </p:cNvPr>
          <p:cNvSpPr>
            <a:spLocks noGrp="1"/>
          </p:cNvSpPr>
          <p:nvPr>
            <p:ph type="pic" sz="quarter" idx="17" hasCustomPrompt="1"/>
          </p:nvPr>
        </p:nvSpPr>
        <p:spPr>
          <a:xfrm>
            <a:off x="9144004" y="390955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26631492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Layer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7">
            <a:extLst>
              <a:ext uri="{FF2B5EF4-FFF2-40B4-BE49-F238E27FC236}">
                <a16:creationId xmlns:a16="http://schemas.microsoft.com/office/drawing/2014/main" id="{8320DF92-BF28-46FB-B8D8-7E48302BEA55}"/>
              </a:ext>
            </a:extLst>
          </p:cNvPr>
          <p:cNvSpPr>
            <a:spLocks noGrp="1"/>
          </p:cNvSpPr>
          <p:nvPr>
            <p:ph type="pic" sz="quarter" idx="10" hasCustomPrompt="1"/>
          </p:nvPr>
        </p:nvSpPr>
        <p:spPr>
          <a:xfrm>
            <a:off x="657327" y="1631451"/>
            <a:ext cx="3096631" cy="4471416"/>
          </a:xfrm>
          <a:custGeom>
            <a:avLst/>
            <a:gdLst>
              <a:gd name="connsiteX0" fmla="*/ 3094933 w 3096631"/>
              <a:gd name="connsiteY0" fmla="*/ 0 h 4471416"/>
              <a:gd name="connsiteX1" fmla="*/ 3096631 w 3096631"/>
              <a:gd name="connsiteY1" fmla="*/ 0 h 4471416"/>
              <a:gd name="connsiteX2" fmla="*/ 3096631 w 3096631"/>
              <a:gd name="connsiteY2" fmla="*/ 4471416 h 4471416"/>
              <a:gd name="connsiteX3" fmla="*/ 0 w 3096631"/>
              <a:gd name="connsiteY3" fmla="*/ 4471416 h 4471416"/>
            </a:gdLst>
            <a:ahLst/>
            <a:cxnLst>
              <a:cxn ang="0">
                <a:pos x="connsiteX0" y="connsiteY0"/>
              </a:cxn>
              <a:cxn ang="0">
                <a:pos x="connsiteX1" y="connsiteY1"/>
              </a:cxn>
              <a:cxn ang="0">
                <a:pos x="connsiteX2" y="connsiteY2"/>
              </a:cxn>
              <a:cxn ang="0">
                <a:pos x="connsiteX3" y="connsiteY3"/>
              </a:cxn>
            </a:cxnLst>
            <a:rect l="l" t="t" r="r" b="b"/>
            <a:pathLst>
              <a:path w="3096631" h="4471416">
                <a:moveTo>
                  <a:pt x="3094933" y="0"/>
                </a:moveTo>
                <a:lnTo>
                  <a:pt x="3096631" y="0"/>
                </a:lnTo>
                <a:lnTo>
                  <a:pt x="3096631" y="4471416"/>
                </a:lnTo>
                <a:lnTo>
                  <a:pt x="0" y="4471416"/>
                </a:lnTo>
                <a:close/>
              </a:path>
            </a:pathLst>
          </a:custGeom>
          <a:pattFill prst="wdDnDiag">
            <a:fgClr>
              <a:schemeClr val="tx1">
                <a:lumMod val="25000"/>
                <a:lumOff val="75000"/>
              </a:schemeClr>
            </a:fgClr>
            <a:bgClr>
              <a:schemeClr val="bg1"/>
            </a:bgClr>
          </a:pattFill>
        </p:spPr>
        <p:txBody>
          <a:bodyPr wrap="square" anchor="ctr">
            <a:noAutofit/>
          </a:bodyPr>
          <a:lstStyle>
            <a:lvl1pPr algn="r">
              <a:buNone/>
              <a:defRPr sz="2000"/>
            </a:lvl1pPr>
          </a:lstStyle>
          <a:p>
            <a:r>
              <a:rPr lang="en-US" dirty="0"/>
              <a:t>Insert your image here</a:t>
            </a:r>
          </a:p>
        </p:txBody>
      </p:sp>
    </p:spTree>
    <p:extLst>
      <p:ext uri="{BB962C8B-B14F-4D97-AF65-F5344CB8AC3E}">
        <p14:creationId xmlns:p14="http://schemas.microsoft.com/office/powerpoint/2010/main" val="7282050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ngle Image 8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066801" y="1269000"/>
            <a:ext cx="4320000" cy="4320000"/>
          </a:xfrm>
          <a:prstGeom prst="ellipse">
            <a:avLst/>
          </a:prstGeom>
          <a:pattFill prst="wdDnDiag">
            <a:fgClr>
              <a:schemeClr val="tx1">
                <a:lumMod val="25000"/>
                <a:lumOff val="75000"/>
              </a:schemeClr>
            </a:fgClr>
            <a:bgClr>
              <a:schemeClr val="bg1"/>
            </a:bgClr>
          </a:pattFill>
          <a:ln w="63500">
            <a:solidFill>
              <a:schemeClr val="bg2"/>
            </a:solidFill>
          </a:ln>
          <a:effectLst>
            <a:outerShdw blurRad="381000" algn="ctr" rotWithShape="0">
              <a:prstClr val="black">
                <a:alpha val="20000"/>
              </a:prstClr>
            </a:outerShdw>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17467204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Layer with Image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6DB0B39C-5131-4CFC-91B3-F555543F65D6}"/>
              </a:ext>
            </a:extLst>
          </p:cNvPr>
          <p:cNvSpPr>
            <a:spLocks noGrp="1"/>
          </p:cNvSpPr>
          <p:nvPr>
            <p:ph type="pic" sz="quarter" idx="10" hasCustomPrompt="1"/>
          </p:nvPr>
        </p:nvSpPr>
        <p:spPr>
          <a:xfrm>
            <a:off x="6095999" y="1743378"/>
            <a:ext cx="1069848" cy="1536192"/>
          </a:xfrm>
          <a:custGeom>
            <a:avLst/>
            <a:gdLst>
              <a:gd name="connsiteX0" fmla="*/ 2361 w 1069848"/>
              <a:gd name="connsiteY0" fmla="*/ 0 h 1536192"/>
              <a:gd name="connsiteX1" fmla="*/ 5693 w 1069848"/>
              <a:gd name="connsiteY1" fmla="*/ 0 h 1536192"/>
              <a:gd name="connsiteX2" fmla="*/ 1069848 w 1069848"/>
              <a:gd name="connsiteY2" fmla="*/ 1532947 h 1536192"/>
              <a:gd name="connsiteX3" fmla="*/ 1069848 w 1069848"/>
              <a:gd name="connsiteY3" fmla="*/ 1536192 h 1536192"/>
              <a:gd name="connsiteX4" fmla="*/ 0 w 1069848"/>
              <a:gd name="connsiteY4" fmla="*/ 1536192 h 1536192"/>
              <a:gd name="connsiteX5" fmla="*/ 0 w 1069848"/>
              <a:gd name="connsiteY5" fmla="*/ 3400 h 153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848" h="1536192">
                <a:moveTo>
                  <a:pt x="2361" y="0"/>
                </a:moveTo>
                <a:lnTo>
                  <a:pt x="5693" y="0"/>
                </a:lnTo>
                <a:lnTo>
                  <a:pt x="1069848" y="1532947"/>
                </a:lnTo>
                <a:lnTo>
                  <a:pt x="1069848" y="1536192"/>
                </a:lnTo>
                <a:lnTo>
                  <a:pt x="0" y="1536192"/>
                </a:lnTo>
                <a:lnTo>
                  <a:pt x="0" y="3400"/>
                </a:ln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16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0" name="Picture Placeholder 19">
            <a:extLst>
              <a:ext uri="{FF2B5EF4-FFF2-40B4-BE49-F238E27FC236}">
                <a16:creationId xmlns:a16="http://schemas.microsoft.com/office/drawing/2014/main" id="{9313139A-D066-45C1-98C2-227F442E8184}"/>
              </a:ext>
            </a:extLst>
          </p:cNvPr>
          <p:cNvSpPr>
            <a:spLocks noGrp="1"/>
          </p:cNvSpPr>
          <p:nvPr>
            <p:ph type="pic" sz="quarter" idx="11" hasCustomPrompt="1"/>
          </p:nvPr>
        </p:nvSpPr>
        <p:spPr>
          <a:xfrm>
            <a:off x="6096000" y="3286191"/>
            <a:ext cx="1746504" cy="974061"/>
          </a:xfrm>
          <a:custGeom>
            <a:avLst/>
            <a:gdLst>
              <a:gd name="connsiteX0" fmla="*/ 0 w 1746504"/>
              <a:gd name="connsiteY0" fmla="*/ 0 h 974061"/>
              <a:gd name="connsiteX1" fmla="*/ 1072104 w 1746504"/>
              <a:gd name="connsiteY1" fmla="*/ 0 h 974061"/>
              <a:gd name="connsiteX2" fmla="*/ 1746504 w 1746504"/>
              <a:gd name="connsiteY2" fmla="*/ 971493 h 974061"/>
              <a:gd name="connsiteX3" fmla="*/ 1746504 w 1746504"/>
              <a:gd name="connsiteY3" fmla="*/ 974061 h 974061"/>
              <a:gd name="connsiteX4" fmla="*/ 0 w 1746504"/>
              <a:gd name="connsiteY4" fmla="*/ 974061 h 974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504" h="974061">
                <a:moveTo>
                  <a:pt x="0" y="0"/>
                </a:moveTo>
                <a:lnTo>
                  <a:pt x="1072104" y="0"/>
                </a:lnTo>
                <a:lnTo>
                  <a:pt x="1746504" y="971493"/>
                </a:lnTo>
                <a:lnTo>
                  <a:pt x="1746504" y="974061"/>
                </a:lnTo>
                <a:lnTo>
                  <a:pt x="0" y="974061"/>
                </a:ln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1600"/>
            </a:lvl1pPr>
          </a:lstStyle>
          <a:p>
            <a:r>
              <a:rPr lang="en-US" dirty="0"/>
              <a:t>Insert your image here</a:t>
            </a:r>
          </a:p>
        </p:txBody>
      </p:sp>
      <p:sp>
        <p:nvSpPr>
          <p:cNvPr id="22" name="Picture Placeholder 21">
            <a:extLst>
              <a:ext uri="{FF2B5EF4-FFF2-40B4-BE49-F238E27FC236}">
                <a16:creationId xmlns:a16="http://schemas.microsoft.com/office/drawing/2014/main" id="{BB00655C-49F7-4610-A816-2ACFBD3336F4}"/>
              </a:ext>
            </a:extLst>
          </p:cNvPr>
          <p:cNvSpPr>
            <a:spLocks noGrp="1"/>
          </p:cNvSpPr>
          <p:nvPr>
            <p:ph type="pic" sz="quarter" idx="12" hasCustomPrompt="1"/>
          </p:nvPr>
        </p:nvSpPr>
        <p:spPr>
          <a:xfrm>
            <a:off x="6096001" y="4266873"/>
            <a:ext cx="2423160" cy="974061"/>
          </a:xfrm>
          <a:custGeom>
            <a:avLst/>
            <a:gdLst>
              <a:gd name="connsiteX0" fmla="*/ 0 w 2423160"/>
              <a:gd name="connsiteY0" fmla="*/ 0 h 974061"/>
              <a:gd name="connsiteX1" fmla="*/ 1748288 w 2423160"/>
              <a:gd name="connsiteY1" fmla="*/ 0 h 974061"/>
              <a:gd name="connsiteX2" fmla="*/ 2423160 w 2423160"/>
              <a:gd name="connsiteY2" fmla="*/ 972173 h 974061"/>
              <a:gd name="connsiteX3" fmla="*/ 2423160 w 2423160"/>
              <a:gd name="connsiteY3" fmla="*/ 974061 h 974061"/>
              <a:gd name="connsiteX4" fmla="*/ 0 w 2423160"/>
              <a:gd name="connsiteY4" fmla="*/ 974061 h 974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3160" h="974061">
                <a:moveTo>
                  <a:pt x="0" y="0"/>
                </a:moveTo>
                <a:lnTo>
                  <a:pt x="1748288" y="0"/>
                </a:lnTo>
                <a:lnTo>
                  <a:pt x="2423160" y="972173"/>
                </a:lnTo>
                <a:lnTo>
                  <a:pt x="2423160" y="974061"/>
                </a:lnTo>
                <a:lnTo>
                  <a:pt x="0" y="974061"/>
                </a:ln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1600"/>
            </a:lvl1pPr>
          </a:lstStyle>
          <a:p>
            <a:r>
              <a:rPr lang="en-US" dirty="0"/>
              <a:t>Insert your image here</a:t>
            </a:r>
          </a:p>
        </p:txBody>
      </p:sp>
      <p:sp>
        <p:nvSpPr>
          <p:cNvPr id="23" name="Picture Placeholder 22">
            <a:extLst>
              <a:ext uri="{FF2B5EF4-FFF2-40B4-BE49-F238E27FC236}">
                <a16:creationId xmlns:a16="http://schemas.microsoft.com/office/drawing/2014/main" id="{C1A0E71C-351D-4BF3-AFFE-8E3BFA23A664}"/>
              </a:ext>
            </a:extLst>
          </p:cNvPr>
          <p:cNvSpPr>
            <a:spLocks noGrp="1"/>
          </p:cNvSpPr>
          <p:nvPr>
            <p:ph type="pic" sz="quarter" idx="13" hasCustomPrompt="1"/>
          </p:nvPr>
        </p:nvSpPr>
        <p:spPr>
          <a:xfrm>
            <a:off x="6095999" y="5253125"/>
            <a:ext cx="3101163" cy="974061"/>
          </a:xfrm>
          <a:custGeom>
            <a:avLst/>
            <a:gdLst>
              <a:gd name="connsiteX0" fmla="*/ 0 w 3099816"/>
              <a:gd name="connsiteY0" fmla="*/ 0 h 974061"/>
              <a:gd name="connsiteX1" fmla="*/ 2424474 w 3099816"/>
              <a:gd name="connsiteY1" fmla="*/ 0 h 974061"/>
              <a:gd name="connsiteX2" fmla="*/ 3099816 w 3099816"/>
              <a:gd name="connsiteY2" fmla="*/ 972850 h 974061"/>
              <a:gd name="connsiteX3" fmla="*/ 3099816 w 3099816"/>
              <a:gd name="connsiteY3" fmla="*/ 974061 h 974061"/>
              <a:gd name="connsiteX4" fmla="*/ 0 w 3099816"/>
              <a:gd name="connsiteY4" fmla="*/ 974061 h 974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9816" h="974061">
                <a:moveTo>
                  <a:pt x="0" y="0"/>
                </a:moveTo>
                <a:lnTo>
                  <a:pt x="2424474" y="0"/>
                </a:lnTo>
                <a:lnTo>
                  <a:pt x="3099816" y="972850"/>
                </a:lnTo>
                <a:lnTo>
                  <a:pt x="3099816" y="974061"/>
                </a:lnTo>
                <a:lnTo>
                  <a:pt x="0" y="974061"/>
                </a:ln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1600"/>
            </a:lvl1pPr>
          </a:lstStyle>
          <a:p>
            <a:r>
              <a:rPr lang="en-US" dirty="0"/>
              <a:t>Insert your image here</a:t>
            </a:r>
          </a:p>
        </p:txBody>
      </p:sp>
    </p:spTree>
    <p:extLst>
      <p:ext uri="{BB962C8B-B14F-4D97-AF65-F5344CB8AC3E}">
        <p14:creationId xmlns:p14="http://schemas.microsoft.com/office/powerpoint/2010/main" val="267660450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Event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45C69E0-2BEE-4206-AB0A-09A65ED1EBF6}"/>
              </a:ext>
            </a:extLst>
          </p:cNvPr>
          <p:cNvSpPr>
            <a:spLocks noGrp="1"/>
          </p:cNvSpPr>
          <p:nvPr>
            <p:ph type="pic" sz="quarter" idx="10" hasCustomPrompt="1"/>
          </p:nvPr>
        </p:nvSpPr>
        <p:spPr>
          <a:xfrm>
            <a:off x="5304155" y="2147079"/>
            <a:ext cx="3054096" cy="2560320"/>
          </a:xfrm>
          <a:prstGeom prst="rect">
            <a:avLst/>
          </a:prstGeom>
          <a:pattFill prst="wdDnDiag">
            <a:fgClr>
              <a:schemeClr val="tx1">
                <a:lumMod val="25000"/>
                <a:lumOff val="75000"/>
              </a:schemeClr>
            </a:fgClr>
            <a:bgClr>
              <a:schemeClr val="bg1"/>
            </a:bgClr>
          </a:pattFill>
        </p:spPr>
        <p:txBody>
          <a:bodyPr anchor="ctr"/>
          <a:lstStyle>
            <a:lvl1pPr algn="ctr">
              <a:buNone/>
              <a:defRPr sz="2000"/>
            </a:lvl1pPr>
          </a:lstStyle>
          <a:p>
            <a:r>
              <a:rPr lang="en-US" dirty="0"/>
              <a:t>Insert your imager here</a:t>
            </a:r>
          </a:p>
        </p:txBody>
      </p:sp>
      <p:sp>
        <p:nvSpPr>
          <p:cNvPr id="10" name="Picture Placeholder 6">
            <a:extLst>
              <a:ext uri="{FF2B5EF4-FFF2-40B4-BE49-F238E27FC236}">
                <a16:creationId xmlns:a16="http://schemas.microsoft.com/office/drawing/2014/main" id="{6DA438E7-92B4-4EF9-BC1F-B4F9A7E1D477}"/>
              </a:ext>
            </a:extLst>
          </p:cNvPr>
          <p:cNvSpPr>
            <a:spLocks noGrp="1"/>
          </p:cNvSpPr>
          <p:nvPr>
            <p:ph type="pic" sz="quarter" idx="11" hasCustomPrompt="1"/>
          </p:nvPr>
        </p:nvSpPr>
        <p:spPr>
          <a:xfrm>
            <a:off x="8686140" y="2147079"/>
            <a:ext cx="3054096" cy="2560320"/>
          </a:xfrm>
          <a:prstGeom prst="rect">
            <a:avLst/>
          </a:prstGeom>
          <a:pattFill prst="wdDnDiag">
            <a:fgClr>
              <a:schemeClr val="tx1">
                <a:lumMod val="25000"/>
                <a:lumOff val="75000"/>
              </a:schemeClr>
            </a:fgClr>
            <a:bgClr>
              <a:schemeClr val="bg1"/>
            </a:bgClr>
          </a:pattFill>
        </p:spPr>
        <p:txBody>
          <a:bodyPr anchor="ctr"/>
          <a:lstStyle>
            <a:lvl1pPr algn="ctr">
              <a:buNone/>
              <a:defRPr sz="2000"/>
            </a:lvl1pPr>
          </a:lstStyle>
          <a:p>
            <a:r>
              <a:rPr lang="en-US" dirty="0"/>
              <a:t>Insert your imager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15681058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_Testimonial Three Images">
    <p:spTree>
      <p:nvGrpSpPr>
        <p:cNvPr id="1" name=""/>
        <p:cNvGrpSpPr/>
        <p:nvPr/>
      </p:nvGrpSpPr>
      <p:grpSpPr>
        <a:xfrm>
          <a:off x="0" y="0"/>
          <a:ext cx="0" cy="0"/>
          <a:chOff x="0" y="0"/>
          <a:chExt cx="0" cy="0"/>
        </a:xfrm>
      </p:grpSpPr>
      <p:sp>
        <p:nvSpPr>
          <p:cNvPr id="27" name="Picture Placeholder 8">
            <a:extLst>
              <a:ext uri="{FF2B5EF4-FFF2-40B4-BE49-F238E27FC236}">
                <a16:creationId xmlns:a16="http://schemas.microsoft.com/office/drawing/2014/main" id="{64E5591F-C2D7-42D3-B32B-89B5F17DE322}"/>
              </a:ext>
            </a:extLst>
          </p:cNvPr>
          <p:cNvSpPr>
            <a:spLocks noGrp="1"/>
          </p:cNvSpPr>
          <p:nvPr>
            <p:ph type="pic" sz="quarter" idx="10" hasCustomPrompt="1"/>
          </p:nvPr>
        </p:nvSpPr>
        <p:spPr>
          <a:xfrm>
            <a:off x="834777" y="2216575"/>
            <a:ext cx="1828800" cy="1828800"/>
          </a:xfrm>
          <a:prstGeom prst="ellipse">
            <a:avLst/>
          </a:prstGeom>
          <a:pattFill prst="wdDnDiag">
            <a:fgClr>
              <a:schemeClr val="tx1">
                <a:lumMod val="25000"/>
                <a:lumOff val="75000"/>
              </a:schemeClr>
            </a:fgClr>
            <a:bgClr>
              <a:schemeClr val="bg1"/>
            </a:bgClr>
          </a:pattFill>
          <a:ln w="63500">
            <a:solidFill>
              <a:schemeClr val="accent1"/>
            </a:solidFill>
          </a:ln>
        </p:spPr>
        <p:txBody>
          <a:bodyPr anchor="ctr"/>
          <a:lstStyle>
            <a:lvl1pPr algn="ctr">
              <a:buNone/>
              <a:defRPr sz="1200"/>
            </a:lvl1pPr>
          </a:lstStyle>
          <a:p>
            <a:r>
              <a:rPr lang="en-US" dirty="0"/>
              <a:t>Insert your image here</a:t>
            </a:r>
          </a:p>
        </p:txBody>
      </p:sp>
      <p:sp>
        <p:nvSpPr>
          <p:cNvPr id="28" name="Picture Placeholder 8">
            <a:extLst>
              <a:ext uri="{FF2B5EF4-FFF2-40B4-BE49-F238E27FC236}">
                <a16:creationId xmlns:a16="http://schemas.microsoft.com/office/drawing/2014/main" id="{1CA33253-B482-4710-B68E-A839F02D34F4}"/>
              </a:ext>
            </a:extLst>
          </p:cNvPr>
          <p:cNvSpPr>
            <a:spLocks noGrp="1"/>
          </p:cNvSpPr>
          <p:nvPr>
            <p:ph type="pic" sz="quarter" idx="11" hasCustomPrompt="1"/>
          </p:nvPr>
        </p:nvSpPr>
        <p:spPr>
          <a:xfrm>
            <a:off x="3013764" y="2216575"/>
            <a:ext cx="1828800" cy="1828800"/>
          </a:xfrm>
          <a:prstGeom prst="ellipse">
            <a:avLst/>
          </a:prstGeom>
          <a:pattFill prst="wdDnDiag">
            <a:fgClr>
              <a:schemeClr val="tx1">
                <a:lumMod val="25000"/>
                <a:lumOff val="75000"/>
              </a:schemeClr>
            </a:fgClr>
            <a:bgClr>
              <a:schemeClr val="bg1"/>
            </a:bgClr>
          </a:pattFill>
          <a:ln w="63500">
            <a:solidFill>
              <a:schemeClr val="accent2"/>
            </a:solidFill>
          </a:ln>
        </p:spPr>
        <p:txBody>
          <a:bodyPr anchor="ctr"/>
          <a:lstStyle>
            <a:lvl1pPr algn="ctr">
              <a:buNone/>
              <a:defRPr sz="1200"/>
            </a:lvl1pPr>
          </a:lstStyle>
          <a:p>
            <a:r>
              <a:rPr lang="en-US" dirty="0"/>
              <a:t>Insert your image here</a:t>
            </a:r>
          </a:p>
        </p:txBody>
      </p:sp>
      <p:sp>
        <p:nvSpPr>
          <p:cNvPr id="29" name="Picture Placeholder 8">
            <a:extLst>
              <a:ext uri="{FF2B5EF4-FFF2-40B4-BE49-F238E27FC236}">
                <a16:creationId xmlns:a16="http://schemas.microsoft.com/office/drawing/2014/main" id="{3E1F0B7F-B1AA-40AD-9822-07A4E53B7341}"/>
              </a:ext>
            </a:extLst>
          </p:cNvPr>
          <p:cNvSpPr>
            <a:spLocks noGrp="1"/>
          </p:cNvSpPr>
          <p:nvPr>
            <p:ph type="pic" sz="quarter" idx="12" hasCustomPrompt="1"/>
          </p:nvPr>
        </p:nvSpPr>
        <p:spPr>
          <a:xfrm>
            <a:off x="5192751" y="2216575"/>
            <a:ext cx="1828800" cy="1828800"/>
          </a:xfrm>
          <a:prstGeom prst="ellipse">
            <a:avLst/>
          </a:prstGeom>
          <a:pattFill prst="wdDnDiag">
            <a:fgClr>
              <a:schemeClr val="tx1">
                <a:lumMod val="25000"/>
                <a:lumOff val="75000"/>
              </a:schemeClr>
            </a:fgClr>
            <a:bgClr>
              <a:schemeClr val="bg1"/>
            </a:bgClr>
          </a:pattFill>
          <a:ln w="63500">
            <a:solidFill>
              <a:schemeClr val="accent3"/>
            </a:solidFill>
          </a:ln>
        </p:spPr>
        <p:txBody>
          <a:bodyPr anchor="ctr"/>
          <a:lstStyle>
            <a:lvl1pPr algn="ctr">
              <a:buNone/>
              <a:defRPr sz="1200"/>
            </a:lvl1pPr>
          </a:lstStyle>
          <a:p>
            <a:r>
              <a:rPr lang="en-US" dirty="0"/>
              <a:t>Insert your image here</a:t>
            </a:r>
          </a:p>
        </p:txBody>
      </p:sp>
      <p:sp>
        <p:nvSpPr>
          <p:cNvPr id="30" name="Picture Placeholder 8">
            <a:extLst>
              <a:ext uri="{FF2B5EF4-FFF2-40B4-BE49-F238E27FC236}">
                <a16:creationId xmlns:a16="http://schemas.microsoft.com/office/drawing/2014/main" id="{D27323BF-97A3-45F1-BDF3-EA3ECA79C861}"/>
              </a:ext>
            </a:extLst>
          </p:cNvPr>
          <p:cNvSpPr>
            <a:spLocks noGrp="1"/>
          </p:cNvSpPr>
          <p:nvPr>
            <p:ph type="pic" sz="quarter" idx="13" hasCustomPrompt="1"/>
          </p:nvPr>
        </p:nvSpPr>
        <p:spPr>
          <a:xfrm>
            <a:off x="7371738" y="2216575"/>
            <a:ext cx="1828800" cy="1828800"/>
          </a:xfrm>
          <a:prstGeom prst="ellipse">
            <a:avLst/>
          </a:prstGeom>
          <a:pattFill prst="wdDnDiag">
            <a:fgClr>
              <a:schemeClr val="tx1">
                <a:lumMod val="25000"/>
                <a:lumOff val="75000"/>
              </a:schemeClr>
            </a:fgClr>
            <a:bgClr>
              <a:schemeClr val="bg1"/>
            </a:bgClr>
          </a:pattFill>
          <a:ln w="63500">
            <a:solidFill>
              <a:schemeClr val="accent4"/>
            </a:solidFill>
          </a:ln>
        </p:spPr>
        <p:txBody>
          <a:bodyPr anchor="ctr"/>
          <a:lstStyle>
            <a:lvl1pPr algn="ctr">
              <a:buNone/>
              <a:defRPr sz="1200"/>
            </a:lvl1pPr>
          </a:lstStyle>
          <a:p>
            <a:r>
              <a:rPr lang="en-US" dirty="0"/>
              <a:t>Insert your image here</a:t>
            </a:r>
          </a:p>
        </p:txBody>
      </p:sp>
      <p:sp>
        <p:nvSpPr>
          <p:cNvPr id="31" name="Picture Placeholder 8">
            <a:extLst>
              <a:ext uri="{FF2B5EF4-FFF2-40B4-BE49-F238E27FC236}">
                <a16:creationId xmlns:a16="http://schemas.microsoft.com/office/drawing/2014/main" id="{05051A70-AA46-49C9-AE82-61CC58300A82}"/>
              </a:ext>
            </a:extLst>
          </p:cNvPr>
          <p:cNvSpPr>
            <a:spLocks noGrp="1"/>
          </p:cNvSpPr>
          <p:nvPr>
            <p:ph type="pic" sz="quarter" idx="14" hasCustomPrompt="1"/>
          </p:nvPr>
        </p:nvSpPr>
        <p:spPr>
          <a:xfrm>
            <a:off x="9550725" y="2216575"/>
            <a:ext cx="1828800" cy="1828800"/>
          </a:xfrm>
          <a:prstGeom prst="ellipse">
            <a:avLst/>
          </a:prstGeom>
          <a:pattFill prst="wdDnDiag">
            <a:fgClr>
              <a:schemeClr val="tx1">
                <a:lumMod val="25000"/>
                <a:lumOff val="75000"/>
              </a:schemeClr>
            </a:fgClr>
            <a:bgClr>
              <a:schemeClr val="bg1"/>
            </a:bgClr>
          </a:pattFill>
          <a:ln w="63500">
            <a:solidFill>
              <a:schemeClr val="accent5"/>
            </a:solidFill>
          </a:ln>
        </p:spPr>
        <p:txBody>
          <a:bodyPr anchor="ctr"/>
          <a:lstStyle>
            <a:lvl1pPr algn="ctr">
              <a:buNone/>
              <a:defRPr sz="12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93505413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Pricing with Image">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778EB52D-C2E9-4133-8926-5B838661C270}"/>
              </a:ext>
            </a:extLst>
          </p:cNvPr>
          <p:cNvSpPr>
            <a:spLocks noGrp="1"/>
          </p:cNvSpPr>
          <p:nvPr>
            <p:ph type="pic" sz="quarter" idx="12" hasCustomPrompt="1"/>
          </p:nvPr>
        </p:nvSpPr>
        <p:spPr>
          <a:xfrm>
            <a:off x="1156402" y="1711428"/>
            <a:ext cx="2666361" cy="13924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
        <p:nvSpPr>
          <p:cNvPr id="12" name="Title 1">
            <a:extLst>
              <a:ext uri="{FF2B5EF4-FFF2-40B4-BE49-F238E27FC236}">
                <a16:creationId xmlns:a16="http://schemas.microsoft.com/office/drawing/2014/main" id="{27D6F64E-3E52-440A-810A-A47C67F52A69}"/>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3" name="Subtitle 2">
            <a:extLst>
              <a:ext uri="{FF2B5EF4-FFF2-40B4-BE49-F238E27FC236}">
                <a16:creationId xmlns:a16="http://schemas.microsoft.com/office/drawing/2014/main" id="{D3AC36FE-D418-425D-9A59-C2092509045E}"/>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5">
            <a:extLst>
              <a:ext uri="{FF2B5EF4-FFF2-40B4-BE49-F238E27FC236}">
                <a16:creationId xmlns:a16="http://schemas.microsoft.com/office/drawing/2014/main" id="{0C2304E7-757B-4115-91BB-CB97A7ED7050}"/>
              </a:ext>
            </a:extLst>
          </p:cNvPr>
          <p:cNvSpPr>
            <a:spLocks noGrp="1"/>
          </p:cNvSpPr>
          <p:nvPr>
            <p:ph type="pic" sz="quarter" idx="13" hasCustomPrompt="1"/>
          </p:nvPr>
        </p:nvSpPr>
        <p:spPr>
          <a:xfrm>
            <a:off x="4762819" y="1711428"/>
            <a:ext cx="2666361" cy="13924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
        <p:nvSpPr>
          <p:cNvPr id="14" name="Picture Placeholder 5">
            <a:extLst>
              <a:ext uri="{FF2B5EF4-FFF2-40B4-BE49-F238E27FC236}">
                <a16:creationId xmlns:a16="http://schemas.microsoft.com/office/drawing/2014/main" id="{070EF3AC-D2D6-40D2-9D3B-8B6F3C077E7A}"/>
              </a:ext>
            </a:extLst>
          </p:cNvPr>
          <p:cNvSpPr>
            <a:spLocks noGrp="1"/>
          </p:cNvSpPr>
          <p:nvPr>
            <p:ph type="pic" sz="quarter" idx="14" hasCustomPrompt="1"/>
          </p:nvPr>
        </p:nvSpPr>
        <p:spPr>
          <a:xfrm>
            <a:off x="8369236" y="1711428"/>
            <a:ext cx="2666361" cy="13924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2757317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Service Image 6">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778EB52D-C2E9-4133-8926-5B838661C270}"/>
              </a:ext>
            </a:extLst>
          </p:cNvPr>
          <p:cNvSpPr>
            <a:spLocks noGrp="1"/>
          </p:cNvSpPr>
          <p:nvPr>
            <p:ph type="pic" sz="quarter" idx="12" hasCustomPrompt="1"/>
          </p:nvPr>
        </p:nvSpPr>
        <p:spPr>
          <a:xfrm>
            <a:off x="1079770" y="1711428"/>
            <a:ext cx="3138792" cy="2062906"/>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
        <p:nvSpPr>
          <p:cNvPr id="10" name="Picture Placeholder 5">
            <a:extLst>
              <a:ext uri="{FF2B5EF4-FFF2-40B4-BE49-F238E27FC236}">
                <a16:creationId xmlns:a16="http://schemas.microsoft.com/office/drawing/2014/main" id="{4E2C3486-FD06-4FDA-8247-6712E9DC544B}"/>
              </a:ext>
            </a:extLst>
          </p:cNvPr>
          <p:cNvSpPr>
            <a:spLocks noGrp="1"/>
          </p:cNvSpPr>
          <p:nvPr>
            <p:ph type="pic" sz="quarter" idx="13" hasCustomPrompt="1"/>
          </p:nvPr>
        </p:nvSpPr>
        <p:spPr>
          <a:xfrm>
            <a:off x="4526604" y="1711428"/>
            <a:ext cx="3138792" cy="2062906"/>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
        <p:nvSpPr>
          <p:cNvPr id="11" name="Picture Placeholder 5">
            <a:extLst>
              <a:ext uri="{FF2B5EF4-FFF2-40B4-BE49-F238E27FC236}">
                <a16:creationId xmlns:a16="http://schemas.microsoft.com/office/drawing/2014/main" id="{9B112BEA-608F-4A5F-9B18-E9D08CD071E8}"/>
              </a:ext>
            </a:extLst>
          </p:cNvPr>
          <p:cNvSpPr>
            <a:spLocks noGrp="1"/>
          </p:cNvSpPr>
          <p:nvPr>
            <p:ph type="pic" sz="quarter" idx="14" hasCustomPrompt="1"/>
          </p:nvPr>
        </p:nvSpPr>
        <p:spPr>
          <a:xfrm>
            <a:off x="7973438" y="1711428"/>
            <a:ext cx="3138792" cy="2062906"/>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
        <p:nvSpPr>
          <p:cNvPr id="12" name="Title 1">
            <a:extLst>
              <a:ext uri="{FF2B5EF4-FFF2-40B4-BE49-F238E27FC236}">
                <a16:creationId xmlns:a16="http://schemas.microsoft.com/office/drawing/2014/main" id="{27D6F64E-3E52-440A-810A-A47C67F52A69}"/>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3" name="Subtitle 2">
            <a:extLst>
              <a:ext uri="{FF2B5EF4-FFF2-40B4-BE49-F238E27FC236}">
                <a16:creationId xmlns:a16="http://schemas.microsoft.com/office/drawing/2014/main" id="{D3AC36FE-D418-425D-9A59-C2092509045E}"/>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08413218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Basic Paragraph Slid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21283586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41536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Subtitle Page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C354DD9-F602-4634-B87C-29BB619D740B}"/>
              </a:ext>
            </a:extLst>
          </p:cNvPr>
          <p:cNvSpPr>
            <a:spLocks noGrp="1"/>
          </p:cNvSpPr>
          <p:nvPr>
            <p:ph type="pic" sz="quarter" idx="10" hasCustomPrompt="1"/>
          </p:nvPr>
        </p:nvSpPr>
        <p:spPr>
          <a:xfrm>
            <a:off x="1618351" y="1853232"/>
            <a:ext cx="3154680" cy="3154680"/>
          </a:xfrm>
          <a:prstGeom prst="ellipse">
            <a:avLst/>
          </a:prstGeom>
          <a:pattFill prst="wdDnDiag">
            <a:fgClr>
              <a:schemeClr val="tx1">
                <a:lumMod val="25000"/>
                <a:lumOff val="75000"/>
              </a:schemeClr>
            </a:fgClr>
            <a:bgClr>
              <a:schemeClr val="bg1"/>
            </a:bgClr>
          </a:pattFill>
          <a:ln w="63500">
            <a:solidFill>
              <a:schemeClr val="bg2"/>
            </a:solidFill>
          </a:ln>
        </p:spPr>
        <p:txBody>
          <a:bodyPr anchor="ctr"/>
          <a:lstStyle>
            <a:lvl1pPr algn="ctr">
              <a:buNone/>
              <a:defRPr sz="2000"/>
            </a:lvl1pPr>
          </a:lstStyle>
          <a:p>
            <a:r>
              <a:rPr lang="en-US"/>
              <a:t>Insert your image here</a:t>
            </a:r>
            <a:endParaRPr lang="en-US" dirty="0"/>
          </a:p>
        </p:txBody>
      </p:sp>
    </p:spTree>
    <p:extLst>
      <p:ext uri="{BB962C8B-B14F-4D97-AF65-F5344CB8AC3E}">
        <p14:creationId xmlns:p14="http://schemas.microsoft.com/office/powerpoint/2010/main" val="198907051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Subtitle Page with Image 2">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4F4CA74-FF97-442F-BAA1-F965D0122B0D}"/>
              </a:ext>
            </a:extLst>
          </p:cNvPr>
          <p:cNvSpPr>
            <a:spLocks noGrp="1"/>
          </p:cNvSpPr>
          <p:nvPr>
            <p:ph type="pic" sz="quarter" idx="11" hasCustomPrompt="1"/>
          </p:nvPr>
        </p:nvSpPr>
        <p:spPr>
          <a:xfrm>
            <a:off x="8258628" y="0"/>
            <a:ext cx="3933371"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92253488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Subtitle Page with Image 3">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4F4CA74-FF97-442F-BAA1-F965D0122B0D}"/>
              </a:ext>
            </a:extLst>
          </p:cNvPr>
          <p:cNvSpPr>
            <a:spLocks noGrp="1"/>
          </p:cNvSpPr>
          <p:nvPr>
            <p:ph type="pic" sz="quarter" idx="11" hasCustomPrompt="1"/>
          </p:nvPr>
        </p:nvSpPr>
        <p:spPr>
          <a:xfrm>
            <a:off x="6096000" y="0"/>
            <a:ext cx="6095999"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38701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ant Image - team">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17EF56-0B7F-4B44-8B44-C283C04C9854}"/>
              </a:ext>
            </a:extLst>
          </p:cNvPr>
          <p:cNvSpPr>
            <a:spLocks noGrp="1"/>
          </p:cNvSpPr>
          <p:nvPr>
            <p:ph type="pic" sz="quarter" idx="11" hasCustomPrompt="1"/>
          </p:nvPr>
        </p:nvSpPr>
        <p:spPr>
          <a:xfrm>
            <a:off x="4669942" y="0"/>
            <a:ext cx="7522058" cy="6858000"/>
          </a:xfrm>
          <a:custGeom>
            <a:avLst/>
            <a:gdLst>
              <a:gd name="connsiteX0" fmla="*/ 2841201 w 7522058"/>
              <a:gd name="connsiteY0" fmla="*/ 0 h 6858000"/>
              <a:gd name="connsiteX1" fmla="*/ 7522058 w 7522058"/>
              <a:gd name="connsiteY1" fmla="*/ 0 h 6858000"/>
              <a:gd name="connsiteX2" fmla="*/ 7522058 w 7522058"/>
              <a:gd name="connsiteY2" fmla="*/ 6858000 h 6858000"/>
              <a:gd name="connsiteX3" fmla="*/ 0 w 752205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22058" h="6858000">
                <a:moveTo>
                  <a:pt x="2841201" y="0"/>
                </a:moveTo>
                <a:lnTo>
                  <a:pt x="7522058" y="0"/>
                </a:lnTo>
                <a:lnTo>
                  <a:pt x="7522058" y="6858000"/>
                </a:lnTo>
                <a:lnTo>
                  <a:pt x="0" y="6858000"/>
                </a:ln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408082667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Subtitle Page with Image 4">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4F4CA74-FF97-442F-BAA1-F965D0122B0D}"/>
              </a:ext>
            </a:extLst>
          </p:cNvPr>
          <p:cNvSpPr>
            <a:spLocks noGrp="1"/>
          </p:cNvSpPr>
          <p:nvPr>
            <p:ph type="pic" sz="quarter" idx="11" hasCustomPrompt="1"/>
          </p:nvPr>
        </p:nvSpPr>
        <p:spPr>
          <a:xfrm>
            <a:off x="1066800" y="1280160"/>
            <a:ext cx="10080000" cy="4339140"/>
          </a:xfrm>
          <a:prstGeom prst="roundRect">
            <a:avLst>
              <a:gd name="adj" fmla="val 4256"/>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20789729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Page with Images">
    <p:spTree>
      <p:nvGrpSpPr>
        <p:cNvPr id="1" name=""/>
        <p:cNvGrpSpPr/>
        <p:nvPr/>
      </p:nvGrpSpPr>
      <p:grpSpPr>
        <a:xfrm>
          <a:off x="0" y="0"/>
          <a:ext cx="0" cy="0"/>
          <a:chOff x="0" y="0"/>
          <a:chExt cx="0" cy="0"/>
        </a:xfrm>
      </p:grpSpPr>
      <p:sp>
        <p:nvSpPr>
          <p:cNvPr id="16" name="Picture Placeholder 14">
            <a:extLst>
              <a:ext uri="{FF2B5EF4-FFF2-40B4-BE49-F238E27FC236}">
                <a16:creationId xmlns:a16="http://schemas.microsoft.com/office/drawing/2014/main" id="{09E1089C-DA26-4567-80E3-FC02DE8DC887}"/>
              </a:ext>
            </a:extLst>
          </p:cNvPr>
          <p:cNvSpPr>
            <a:spLocks noGrp="1"/>
          </p:cNvSpPr>
          <p:nvPr>
            <p:ph type="pic" sz="quarter" idx="11" hasCustomPrompt="1"/>
          </p:nvPr>
        </p:nvSpPr>
        <p:spPr>
          <a:xfrm>
            <a:off x="8199164" y="1038253"/>
            <a:ext cx="1581444" cy="1650542"/>
          </a:xfrm>
          <a:prstGeom prst="ellipse">
            <a:avLst/>
          </a:prstGeom>
          <a:pattFill prst="wdDnDiag">
            <a:fgClr>
              <a:schemeClr val="tx1">
                <a:lumMod val="25000"/>
                <a:lumOff val="75000"/>
              </a:schemeClr>
            </a:fgClr>
            <a:bgClr>
              <a:schemeClr val="bg1"/>
            </a:bgClr>
          </a:pattFill>
        </p:spPr>
        <p:txBody>
          <a:bodyPr anchor="ctr"/>
          <a:lstStyle>
            <a:lvl1pPr algn="ctr">
              <a:buNone/>
              <a:defRPr lang="en-US" sz="1000" dirty="0"/>
            </a:lvl1pPr>
          </a:lstStyle>
          <a:p>
            <a:r>
              <a:rPr lang="en-US" dirty="0"/>
              <a:t>Insert your image here</a:t>
            </a:r>
          </a:p>
        </p:txBody>
      </p:sp>
      <p:sp>
        <p:nvSpPr>
          <p:cNvPr id="18" name="Picture Placeholder 14">
            <a:extLst>
              <a:ext uri="{FF2B5EF4-FFF2-40B4-BE49-F238E27FC236}">
                <a16:creationId xmlns:a16="http://schemas.microsoft.com/office/drawing/2014/main" id="{D308920F-1571-4BFA-8936-87C3E7108F3A}"/>
              </a:ext>
            </a:extLst>
          </p:cNvPr>
          <p:cNvSpPr>
            <a:spLocks noGrp="1"/>
          </p:cNvSpPr>
          <p:nvPr>
            <p:ph type="pic" sz="quarter" idx="13" hasCustomPrompt="1"/>
          </p:nvPr>
        </p:nvSpPr>
        <p:spPr>
          <a:xfrm>
            <a:off x="8750438" y="3084471"/>
            <a:ext cx="4127410" cy="4127002"/>
          </a:xfrm>
          <a:prstGeom prst="ellipse">
            <a:avLst/>
          </a:prstGeom>
          <a:pattFill prst="wdDnDiag">
            <a:fgClr>
              <a:schemeClr val="tx1">
                <a:lumMod val="25000"/>
                <a:lumOff val="75000"/>
              </a:schemeClr>
            </a:fgClr>
            <a:bgClr>
              <a:schemeClr val="bg1"/>
            </a:bgClr>
          </a:pattFill>
          <a:effectLst>
            <a:softEdge rad="127000"/>
          </a:effectLst>
        </p:spPr>
        <p:txBody>
          <a:bodyPr anchor="ctr"/>
          <a:lstStyle>
            <a:lvl1pPr algn="ctr">
              <a:buNone/>
              <a:defRPr lang="en-US" sz="1400" dirty="0"/>
            </a:lvl1pPr>
          </a:lstStyle>
          <a:p>
            <a:r>
              <a:rPr lang="en-US" dirty="0"/>
              <a:t>Insert your image here</a:t>
            </a:r>
          </a:p>
        </p:txBody>
      </p:sp>
      <p:sp>
        <p:nvSpPr>
          <p:cNvPr id="20" name="Picture Placeholder 14">
            <a:extLst>
              <a:ext uri="{FF2B5EF4-FFF2-40B4-BE49-F238E27FC236}">
                <a16:creationId xmlns:a16="http://schemas.microsoft.com/office/drawing/2014/main" id="{34212EE7-C5F0-498F-BF8A-EB115A480E7E}"/>
              </a:ext>
            </a:extLst>
          </p:cNvPr>
          <p:cNvSpPr>
            <a:spLocks noGrp="1"/>
          </p:cNvSpPr>
          <p:nvPr>
            <p:ph type="pic" sz="quarter" idx="15"/>
          </p:nvPr>
        </p:nvSpPr>
        <p:spPr>
          <a:xfrm>
            <a:off x="4587240" y="5266481"/>
            <a:ext cx="3017520" cy="3017520"/>
          </a:xfrm>
          <a:prstGeom prst="ellipse">
            <a:avLst/>
          </a:prstGeom>
          <a:pattFill prst="wdDnDiag">
            <a:fgClr>
              <a:schemeClr val="tx1">
                <a:lumMod val="25000"/>
                <a:lumOff val="75000"/>
              </a:schemeClr>
            </a:fgClr>
            <a:bgClr>
              <a:schemeClr val="bg1"/>
            </a:bgClr>
          </a:pattFill>
          <a:effectLst>
            <a:softEdge rad="31750"/>
          </a:effectLst>
        </p:spPr>
        <p:txBody>
          <a:bodyPr anchor="ctr"/>
          <a:lstStyle>
            <a:lvl1pPr algn="ctr">
              <a:buNone/>
              <a:defRPr lang="en-US" sz="900" dirty="0"/>
            </a:lvl1pPr>
          </a:lstStyle>
          <a:p>
            <a:endParaRPr lang="en-US" dirty="0"/>
          </a:p>
        </p:txBody>
      </p:sp>
      <p:sp>
        <p:nvSpPr>
          <p:cNvPr id="19" name="Picture Placeholder 14">
            <a:extLst>
              <a:ext uri="{FF2B5EF4-FFF2-40B4-BE49-F238E27FC236}">
                <a16:creationId xmlns:a16="http://schemas.microsoft.com/office/drawing/2014/main" id="{2576C70C-F0B4-4643-9156-5D60A30A9FF5}"/>
              </a:ext>
            </a:extLst>
          </p:cNvPr>
          <p:cNvSpPr>
            <a:spLocks noGrp="1"/>
          </p:cNvSpPr>
          <p:nvPr>
            <p:ph type="pic" sz="quarter" idx="14" hasCustomPrompt="1"/>
          </p:nvPr>
        </p:nvSpPr>
        <p:spPr>
          <a:xfrm>
            <a:off x="3698587" y="4572001"/>
            <a:ext cx="798488" cy="833376"/>
          </a:xfrm>
          <a:prstGeom prst="ellipse">
            <a:avLst/>
          </a:prstGeom>
          <a:pattFill prst="wdDnDiag">
            <a:fgClr>
              <a:schemeClr val="tx1">
                <a:lumMod val="25000"/>
                <a:lumOff val="75000"/>
              </a:schemeClr>
            </a:fgClr>
            <a:bgClr>
              <a:schemeClr val="bg1"/>
            </a:bgClr>
          </a:pattFill>
          <a:effectLst>
            <a:softEdge rad="12700"/>
          </a:effectLst>
        </p:spPr>
        <p:txBody>
          <a:bodyPr anchor="ctr"/>
          <a:lstStyle>
            <a:lvl1pPr algn="ctr">
              <a:buNone/>
              <a:defRPr lang="en-US" sz="800" dirty="0"/>
            </a:lvl1pPr>
          </a:lstStyle>
          <a:p>
            <a:r>
              <a:rPr lang="en-US" dirty="0"/>
              <a:t>image</a:t>
            </a:r>
          </a:p>
        </p:txBody>
      </p:sp>
      <p:sp>
        <p:nvSpPr>
          <p:cNvPr id="15" name="Picture Placeholder 14">
            <a:extLst>
              <a:ext uri="{FF2B5EF4-FFF2-40B4-BE49-F238E27FC236}">
                <a16:creationId xmlns:a16="http://schemas.microsoft.com/office/drawing/2014/main" id="{FDF1C4E8-111B-43EC-9F80-56359575A31D}"/>
              </a:ext>
            </a:extLst>
          </p:cNvPr>
          <p:cNvSpPr>
            <a:spLocks noGrp="1"/>
          </p:cNvSpPr>
          <p:nvPr>
            <p:ph type="pic" sz="quarter" idx="10" hasCustomPrompt="1"/>
          </p:nvPr>
        </p:nvSpPr>
        <p:spPr>
          <a:xfrm>
            <a:off x="2307503" y="132178"/>
            <a:ext cx="2468446" cy="2468880"/>
          </a:xfrm>
          <a:prstGeom prst="ellipse">
            <a:avLst/>
          </a:prstGeom>
          <a:pattFill prst="wdDnDiag">
            <a:fgClr>
              <a:schemeClr val="tx1">
                <a:lumMod val="25000"/>
                <a:lumOff val="75000"/>
              </a:schemeClr>
            </a:fgClr>
            <a:bgClr>
              <a:schemeClr val="bg1"/>
            </a:bgClr>
          </a:pattFill>
          <a:effectLst>
            <a:softEdge rad="31750"/>
          </a:effectLst>
        </p:spPr>
        <p:txBody>
          <a:bodyPr anchor="ctr"/>
          <a:lstStyle>
            <a:lvl1pPr algn="ctr">
              <a:buNone/>
              <a:defRPr lang="en-US" sz="900" dirty="0"/>
            </a:lvl1pPr>
          </a:lstStyle>
          <a:p>
            <a:r>
              <a:rPr lang="en-US" dirty="0"/>
              <a:t>Insert your image here</a:t>
            </a:r>
          </a:p>
        </p:txBody>
      </p:sp>
      <p:sp>
        <p:nvSpPr>
          <p:cNvPr id="17" name="Picture Placeholder 14">
            <a:extLst>
              <a:ext uri="{FF2B5EF4-FFF2-40B4-BE49-F238E27FC236}">
                <a16:creationId xmlns:a16="http://schemas.microsoft.com/office/drawing/2014/main" id="{5AACFAFF-6652-4B72-9E5F-407C35BA97D8}"/>
              </a:ext>
            </a:extLst>
          </p:cNvPr>
          <p:cNvSpPr>
            <a:spLocks noGrp="1"/>
          </p:cNvSpPr>
          <p:nvPr>
            <p:ph type="pic" sz="quarter" idx="12" hasCustomPrompt="1"/>
          </p:nvPr>
        </p:nvSpPr>
        <p:spPr>
          <a:xfrm>
            <a:off x="571352" y="3136292"/>
            <a:ext cx="2011680" cy="2011680"/>
          </a:xfrm>
          <a:prstGeom prst="ellipse">
            <a:avLst/>
          </a:prstGeom>
          <a:pattFill prst="wdDnDiag">
            <a:fgClr>
              <a:schemeClr val="tx1">
                <a:lumMod val="25000"/>
                <a:lumOff val="75000"/>
              </a:schemeClr>
            </a:fgClr>
            <a:bgClr>
              <a:schemeClr val="bg1"/>
            </a:bgClr>
          </a:pattFill>
        </p:spPr>
        <p:txBody>
          <a:bodyPr anchor="ctr"/>
          <a:lstStyle>
            <a:lvl1pPr algn="ctr">
              <a:buNone/>
              <a:defRPr lang="en-US" sz="1400" dirty="0"/>
            </a:lvl1pPr>
          </a:lstStyle>
          <a:p>
            <a:r>
              <a:rPr lang="en-US" dirty="0"/>
              <a:t>Insert your image here</a:t>
            </a:r>
          </a:p>
        </p:txBody>
      </p:sp>
      <p:sp>
        <p:nvSpPr>
          <p:cNvPr id="21" name="Picture Placeholder 14">
            <a:extLst>
              <a:ext uri="{FF2B5EF4-FFF2-40B4-BE49-F238E27FC236}">
                <a16:creationId xmlns:a16="http://schemas.microsoft.com/office/drawing/2014/main" id="{9D6ED562-01CE-46BE-834B-7F5B1A54B282}"/>
              </a:ext>
            </a:extLst>
          </p:cNvPr>
          <p:cNvSpPr>
            <a:spLocks noGrp="1"/>
          </p:cNvSpPr>
          <p:nvPr>
            <p:ph type="pic" sz="quarter" idx="16" hasCustomPrompt="1"/>
          </p:nvPr>
        </p:nvSpPr>
        <p:spPr>
          <a:xfrm>
            <a:off x="6096000" y="1637001"/>
            <a:ext cx="641684" cy="669720"/>
          </a:xfrm>
          <a:prstGeom prst="ellipse">
            <a:avLst/>
          </a:prstGeom>
          <a:pattFill prst="wdDnDiag">
            <a:fgClr>
              <a:schemeClr val="tx1">
                <a:lumMod val="25000"/>
                <a:lumOff val="75000"/>
              </a:schemeClr>
            </a:fgClr>
            <a:bgClr>
              <a:schemeClr val="bg1"/>
            </a:bgClr>
          </a:pattFill>
          <a:effectLst>
            <a:softEdge rad="31750"/>
          </a:effectLst>
        </p:spPr>
        <p:txBody>
          <a:bodyPr anchor="ctr"/>
          <a:lstStyle>
            <a:lvl1pPr algn="ctr">
              <a:buNone/>
              <a:defRPr lang="en-US" sz="700" dirty="0"/>
            </a:lvl1pPr>
          </a:lstStyle>
          <a:p>
            <a:r>
              <a:rPr lang="en-US" dirty="0"/>
              <a:t>image</a:t>
            </a:r>
          </a:p>
        </p:txBody>
      </p:sp>
      <p:sp>
        <p:nvSpPr>
          <p:cNvPr id="22" name="Picture Placeholder 14">
            <a:extLst>
              <a:ext uri="{FF2B5EF4-FFF2-40B4-BE49-F238E27FC236}">
                <a16:creationId xmlns:a16="http://schemas.microsoft.com/office/drawing/2014/main" id="{BB382753-1A75-400D-BAD8-40ED8917F6C0}"/>
              </a:ext>
            </a:extLst>
          </p:cNvPr>
          <p:cNvSpPr>
            <a:spLocks noGrp="1"/>
          </p:cNvSpPr>
          <p:nvPr>
            <p:ph type="pic" sz="quarter" idx="17" hasCustomPrompt="1"/>
          </p:nvPr>
        </p:nvSpPr>
        <p:spPr>
          <a:xfrm>
            <a:off x="204339" y="1302141"/>
            <a:ext cx="641684" cy="669720"/>
          </a:xfrm>
          <a:prstGeom prst="ellipse">
            <a:avLst/>
          </a:prstGeom>
          <a:pattFill prst="wdDnDiag">
            <a:fgClr>
              <a:schemeClr val="tx1">
                <a:lumMod val="25000"/>
                <a:lumOff val="75000"/>
              </a:schemeClr>
            </a:fgClr>
            <a:bgClr>
              <a:schemeClr val="bg1"/>
            </a:bgClr>
          </a:pattFill>
          <a:effectLst>
            <a:softEdge rad="63500"/>
          </a:effectLst>
        </p:spPr>
        <p:txBody>
          <a:bodyPr anchor="ctr"/>
          <a:lstStyle>
            <a:lvl1pPr algn="ctr">
              <a:buNone/>
              <a:defRPr lang="en-US" sz="500" dirty="0"/>
            </a:lvl1pPr>
          </a:lstStyle>
          <a:p>
            <a:r>
              <a:rPr lang="en-US" dirty="0"/>
              <a:t>image</a:t>
            </a:r>
          </a:p>
        </p:txBody>
      </p:sp>
    </p:spTree>
    <p:extLst>
      <p:ext uri="{BB962C8B-B14F-4D97-AF65-F5344CB8AC3E}">
        <p14:creationId xmlns:p14="http://schemas.microsoft.com/office/powerpoint/2010/main" val="375867901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Image P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85621583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Image Pag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676275" y="628650"/>
            <a:ext cx="10839450" cy="56007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24440932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le Page Image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0" y="1"/>
            <a:ext cx="12192000" cy="5143499"/>
          </a:xfrm>
          <a:prstGeom prst="rect">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415439490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Page Imag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317500" y="266702"/>
            <a:ext cx="11569700" cy="4203698"/>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8411398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 Page Image 3">
    <p:spTree>
      <p:nvGrpSpPr>
        <p:cNvPr id="1" name=""/>
        <p:cNvGrpSpPr/>
        <p:nvPr/>
      </p:nvGrpSpPr>
      <p:grpSpPr>
        <a:xfrm>
          <a:off x="0" y="0"/>
          <a:ext cx="0" cy="0"/>
          <a:chOff x="0" y="0"/>
          <a:chExt cx="0" cy="0"/>
        </a:xfrm>
      </p:grpSpPr>
      <p:sp>
        <p:nvSpPr>
          <p:cNvPr id="119" name="Picture Placeholder 7">
            <a:extLst>
              <a:ext uri="{FF2B5EF4-FFF2-40B4-BE49-F238E27FC236}">
                <a16:creationId xmlns:a16="http://schemas.microsoft.com/office/drawing/2014/main" id="{44BAE2D1-B628-4691-A677-ADB0E964E747}"/>
              </a:ext>
            </a:extLst>
          </p:cNvPr>
          <p:cNvSpPr>
            <a:spLocks noGrp="1"/>
          </p:cNvSpPr>
          <p:nvPr>
            <p:ph type="pic" sz="quarter" idx="42" hasCustomPrompt="1"/>
          </p:nvPr>
        </p:nvSpPr>
        <p:spPr>
          <a:xfrm>
            <a:off x="5022350"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1" name="Picture Placeholder 7">
            <a:extLst>
              <a:ext uri="{FF2B5EF4-FFF2-40B4-BE49-F238E27FC236}">
                <a16:creationId xmlns:a16="http://schemas.microsoft.com/office/drawing/2014/main" id="{A347EBBF-2D69-46DA-828F-9790474072DD}"/>
              </a:ext>
            </a:extLst>
          </p:cNvPr>
          <p:cNvSpPr>
            <a:spLocks noGrp="1"/>
          </p:cNvSpPr>
          <p:nvPr>
            <p:ph type="pic" sz="quarter" idx="43" hasCustomPrompt="1"/>
          </p:nvPr>
        </p:nvSpPr>
        <p:spPr>
          <a:xfrm>
            <a:off x="7355975"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2" name="Picture Placeholder 7">
            <a:extLst>
              <a:ext uri="{FF2B5EF4-FFF2-40B4-BE49-F238E27FC236}">
                <a16:creationId xmlns:a16="http://schemas.microsoft.com/office/drawing/2014/main" id="{253329E5-9B46-4E84-BB47-C37A58E0DF47}"/>
              </a:ext>
            </a:extLst>
          </p:cNvPr>
          <p:cNvSpPr>
            <a:spLocks noGrp="1"/>
          </p:cNvSpPr>
          <p:nvPr>
            <p:ph type="pic" sz="quarter" idx="44" hasCustomPrompt="1"/>
          </p:nvPr>
        </p:nvSpPr>
        <p:spPr>
          <a:xfrm>
            <a:off x="9689600"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3" name="Picture Placeholder 7">
            <a:extLst>
              <a:ext uri="{FF2B5EF4-FFF2-40B4-BE49-F238E27FC236}">
                <a16:creationId xmlns:a16="http://schemas.microsoft.com/office/drawing/2014/main" id="{0283E3F9-6587-4698-B553-45FC5DDFC55F}"/>
              </a:ext>
            </a:extLst>
          </p:cNvPr>
          <p:cNvSpPr>
            <a:spLocks noGrp="1"/>
          </p:cNvSpPr>
          <p:nvPr>
            <p:ph type="pic" sz="quarter" idx="45" hasCustomPrompt="1"/>
          </p:nvPr>
        </p:nvSpPr>
        <p:spPr>
          <a:xfrm>
            <a:off x="2688725"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4" name="Picture Placeholder 7">
            <a:extLst>
              <a:ext uri="{FF2B5EF4-FFF2-40B4-BE49-F238E27FC236}">
                <a16:creationId xmlns:a16="http://schemas.microsoft.com/office/drawing/2014/main" id="{72DAC6A7-5A6C-43FA-9ECB-DA307EAF1EE8}"/>
              </a:ext>
            </a:extLst>
          </p:cNvPr>
          <p:cNvSpPr>
            <a:spLocks noGrp="1"/>
          </p:cNvSpPr>
          <p:nvPr>
            <p:ph type="pic" sz="quarter" idx="46" hasCustomPrompt="1"/>
          </p:nvPr>
        </p:nvSpPr>
        <p:spPr>
          <a:xfrm>
            <a:off x="355100"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5" name="Picture Placeholder 7">
            <a:extLst>
              <a:ext uri="{FF2B5EF4-FFF2-40B4-BE49-F238E27FC236}">
                <a16:creationId xmlns:a16="http://schemas.microsoft.com/office/drawing/2014/main" id="{C68E8BD3-1BA3-41BF-9E1F-0D147A74ED73}"/>
              </a:ext>
            </a:extLst>
          </p:cNvPr>
          <p:cNvSpPr>
            <a:spLocks noGrp="1"/>
          </p:cNvSpPr>
          <p:nvPr>
            <p:ph type="pic" sz="quarter" idx="47" hasCustomPrompt="1"/>
          </p:nvPr>
        </p:nvSpPr>
        <p:spPr>
          <a:xfrm>
            <a:off x="5002213"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6" name="Picture Placeholder 7">
            <a:extLst>
              <a:ext uri="{FF2B5EF4-FFF2-40B4-BE49-F238E27FC236}">
                <a16:creationId xmlns:a16="http://schemas.microsoft.com/office/drawing/2014/main" id="{467E7467-8256-4408-9292-5B5CB9C953F2}"/>
              </a:ext>
            </a:extLst>
          </p:cNvPr>
          <p:cNvSpPr>
            <a:spLocks noGrp="1"/>
          </p:cNvSpPr>
          <p:nvPr>
            <p:ph type="pic" sz="quarter" idx="48" hasCustomPrompt="1"/>
          </p:nvPr>
        </p:nvSpPr>
        <p:spPr>
          <a:xfrm>
            <a:off x="7335838"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7" name="Picture Placeholder 7">
            <a:extLst>
              <a:ext uri="{FF2B5EF4-FFF2-40B4-BE49-F238E27FC236}">
                <a16:creationId xmlns:a16="http://schemas.microsoft.com/office/drawing/2014/main" id="{B527A906-A3E8-416F-98C8-105B9F3C2832}"/>
              </a:ext>
            </a:extLst>
          </p:cNvPr>
          <p:cNvSpPr>
            <a:spLocks noGrp="1"/>
          </p:cNvSpPr>
          <p:nvPr>
            <p:ph type="pic" sz="quarter" idx="49" hasCustomPrompt="1"/>
          </p:nvPr>
        </p:nvSpPr>
        <p:spPr>
          <a:xfrm>
            <a:off x="9669463"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8" name="Picture Placeholder 7">
            <a:extLst>
              <a:ext uri="{FF2B5EF4-FFF2-40B4-BE49-F238E27FC236}">
                <a16:creationId xmlns:a16="http://schemas.microsoft.com/office/drawing/2014/main" id="{263B44AD-2BBC-463D-B8C0-455005CCAD36}"/>
              </a:ext>
            </a:extLst>
          </p:cNvPr>
          <p:cNvSpPr>
            <a:spLocks noGrp="1"/>
          </p:cNvSpPr>
          <p:nvPr>
            <p:ph type="pic" sz="quarter" idx="50" hasCustomPrompt="1"/>
          </p:nvPr>
        </p:nvSpPr>
        <p:spPr>
          <a:xfrm>
            <a:off x="2668588"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9" name="Picture Placeholder 7">
            <a:extLst>
              <a:ext uri="{FF2B5EF4-FFF2-40B4-BE49-F238E27FC236}">
                <a16:creationId xmlns:a16="http://schemas.microsoft.com/office/drawing/2014/main" id="{EB9D2E83-ECF0-4142-8813-ACBB405B6412}"/>
              </a:ext>
            </a:extLst>
          </p:cNvPr>
          <p:cNvSpPr>
            <a:spLocks noGrp="1"/>
          </p:cNvSpPr>
          <p:nvPr>
            <p:ph type="pic" sz="quarter" idx="51" hasCustomPrompt="1"/>
          </p:nvPr>
        </p:nvSpPr>
        <p:spPr>
          <a:xfrm>
            <a:off x="334963"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0" name="Picture Placeholder 7">
            <a:extLst>
              <a:ext uri="{FF2B5EF4-FFF2-40B4-BE49-F238E27FC236}">
                <a16:creationId xmlns:a16="http://schemas.microsoft.com/office/drawing/2014/main" id="{9510DE00-B27D-4871-B0D3-418B7B4E4CC4}"/>
              </a:ext>
            </a:extLst>
          </p:cNvPr>
          <p:cNvSpPr>
            <a:spLocks noGrp="1"/>
          </p:cNvSpPr>
          <p:nvPr>
            <p:ph type="pic" sz="quarter" idx="52" hasCustomPrompt="1"/>
          </p:nvPr>
        </p:nvSpPr>
        <p:spPr>
          <a:xfrm>
            <a:off x="4982076"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1" name="Picture Placeholder 7">
            <a:extLst>
              <a:ext uri="{FF2B5EF4-FFF2-40B4-BE49-F238E27FC236}">
                <a16:creationId xmlns:a16="http://schemas.microsoft.com/office/drawing/2014/main" id="{458C65F2-3630-4E00-B623-2938F12EEACC}"/>
              </a:ext>
            </a:extLst>
          </p:cNvPr>
          <p:cNvSpPr>
            <a:spLocks noGrp="1"/>
          </p:cNvSpPr>
          <p:nvPr>
            <p:ph type="pic" sz="quarter" idx="53" hasCustomPrompt="1"/>
          </p:nvPr>
        </p:nvSpPr>
        <p:spPr>
          <a:xfrm>
            <a:off x="7315701"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2" name="Picture Placeholder 7">
            <a:extLst>
              <a:ext uri="{FF2B5EF4-FFF2-40B4-BE49-F238E27FC236}">
                <a16:creationId xmlns:a16="http://schemas.microsoft.com/office/drawing/2014/main" id="{F1948D01-0142-4AFB-A637-5258CFA0D5F1}"/>
              </a:ext>
            </a:extLst>
          </p:cNvPr>
          <p:cNvSpPr>
            <a:spLocks noGrp="1"/>
          </p:cNvSpPr>
          <p:nvPr>
            <p:ph type="pic" sz="quarter" idx="54" hasCustomPrompt="1"/>
          </p:nvPr>
        </p:nvSpPr>
        <p:spPr>
          <a:xfrm>
            <a:off x="9649326"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3" name="Picture Placeholder 7">
            <a:extLst>
              <a:ext uri="{FF2B5EF4-FFF2-40B4-BE49-F238E27FC236}">
                <a16:creationId xmlns:a16="http://schemas.microsoft.com/office/drawing/2014/main" id="{78E2C31D-07F1-4615-BE16-775F32C815CE}"/>
              </a:ext>
            </a:extLst>
          </p:cNvPr>
          <p:cNvSpPr>
            <a:spLocks noGrp="1"/>
          </p:cNvSpPr>
          <p:nvPr>
            <p:ph type="pic" sz="quarter" idx="55" hasCustomPrompt="1"/>
          </p:nvPr>
        </p:nvSpPr>
        <p:spPr>
          <a:xfrm>
            <a:off x="2648451"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4" name="Picture Placeholder 7">
            <a:extLst>
              <a:ext uri="{FF2B5EF4-FFF2-40B4-BE49-F238E27FC236}">
                <a16:creationId xmlns:a16="http://schemas.microsoft.com/office/drawing/2014/main" id="{1AC0B563-E7DE-4CF2-A692-3E7191AFC1A9}"/>
              </a:ext>
            </a:extLst>
          </p:cNvPr>
          <p:cNvSpPr>
            <a:spLocks noGrp="1"/>
          </p:cNvSpPr>
          <p:nvPr>
            <p:ph type="pic" sz="quarter" idx="56" hasCustomPrompt="1"/>
          </p:nvPr>
        </p:nvSpPr>
        <p:spPr>
          <a:xfrm>
            <a:off x="314826"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1685448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Page Image 4">
    <p:spTree>
      <p:nvGrpSpPr>
        <p:cNvPr id="1" name=""/>
        <p:cNvGrpSpPr/>
        <p:nvPr/>
      </p:nvGrpSpPr>
      <p:grpSpPr>
        <a:xfrm>
          <a:off x="0" y="0"/>
          <a:ext cx="0" cy="0"/>
          <a:chOff x="0" y="0"/>
          <a:chExt cx="0" cy="0"/>
        </a:xfrm>
      </p:grpSpPr>
      <p:sp>
        <p:nvSpPr>
          <p:cNvPr id="97" name="Picture Placeholder 7">
            <a:extLst>
              <a:ext uri="{FF2B5EF4-FFF2-40B4-BE49-F238E27FC236}">
                <a16:creationId xmlns:a16="http://schemas.microsoft.com/office/drawing/2014/main" id="{4636F8ED-A2C9-482E-A652-4011809EF4E5}"/>
              </a:ext>
            </a:extLst>
          </p:cNvPr>
          <p:cNvSpPr>
            <a:spLocks noGrp="1"/>
          </p:cNvSpPr>
          <p:nvPr>
            <p:ph type="pic" sz="quarter" idx="10" hasCustomPrompt="1"/>
          </p:nvPr>
        </p:nvSpPr>
        <p:spPr>
          <a:xfrm rot="1800000">
            <a:off x="334963" y="-52387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98" name="Picture Placeholder 7">
            <a:extLst>
              <a:ext uri="{FF2B5EF4-FFF2-40B4-BE49-F238E27FC236}">
                <a16:creationId xmlns:a16="http://schemas.microsoft.com/office/drawing/2014/main" id="{02A753F5-B831-4BE0-AC0A-64917EECF516}"/>
              </a:ext>
            </a:extLst>
          </p:cNvPr>
          <p:cNvSpPr>
            <a:spLocks noGrp="1"/>
          </p:cNvSpPr>
          <p:nvPr>
            <p:ph type="pic" sz="quarter" idx="11" hasCustomPrompt="1"/>
          </p:nvPr>
        </p:nvSpPr>
        <p:spPr>
          <a:xfrm rot="1800000">
            <a:off x="1735592" y="-2891192"/>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99" name="Picture Placeholder 7">
            <a:extLst>
              <a:ext uri="{FF2B5EF4-FFF2-40B4-BE49-F238E27FC236}">
                <a16:creationId xmlns:a16="http://schemas.microsoft.com/office/drawing/2014/main" id="{67949C05-A13D-4662-B54F-2F252D34CAA8}"/>
              </a:ext>
            </a:extLst>
          </p:cNvPr>
          <p:cNvSpPr>
            <a:spLocks noGrp="1"/>
          </p:cNvSpPr>
          <p:nvPr>
            <p:ph type="pic" sz="quarter" idx="12" hasCustomPrompt="1"/>
          </p:nvPr>
        </p:nvSpPr>
        <p:spPr>
          <a:xfrm rot="1800000">
            <a:off x="-1065666" y="1843447"/>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0" name="Picture Placeholder 7">
            <a:extLst>
              <a:ext uri="{FF2B5EF4-FFF2-40B4-BE49-F238E27FC236}">
                <a16:creationId xmlns:a16="http://schemas.microsoft.com/office/drawing/2014/main" id="{419DF66E-3B5B-43D8-B683-A337F29E9717}"/>
              </a:ext>
            </a:extLst>
          </p:cNvPr>
          <p:cNvSpPr>
            <a:spLocks noGrp="1"/>
          </p:cNvSpPr>
          <p:nvPr>
            <p:ph type="pic" sz="quarter" idx="13" hasCustomPrompt="1"/>
          </p:nvPr>
        </p:nvSpPr>
        <p:spPr>
          <a:xfrm rot="1800000">
            <a:off x="-2466295" y="4210768"/>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1" name="Picture Placeholder 7">
            <a:extLst>
              <a:ext uri="{FF2B5EF4-FFF2-40B4-BE49-F238E27FC236}">
                <a16:creationId xmlns:a16="http://schemas.microsoft.com/office/drawing/2014/main" id="{C331EE80-4E13-4593-A20A-6EA0A91B3ECF}"/>
              </a:ext>
            </a:extLst>
          </p:cNvPr>
          <p:cNvSpPr>
            <a:spLocks noGrp="1"/>
          </p:cNvSpPr>
          <p:nvPr>
            <p:ph type="pic" sz="quarter" idx="15" hasCustomPrompt="1"/>
          </p:nvPr>
        </p:nvSpPr>
        <p:spPr>
          <a:xfrm rot="1800000">
            <a:off x="2475820" y="673556"/>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2" name="Picture Placeholder 7">
            <a:extLst>
              <a:ext uri="{FF2B5EF4-FFF2-40B4-BE49-F238E27FC236}">
                <a16:creationId xmlns:a16="http://schemas.microsoft.com/office/drawing/2014/main" id="{04C355EC-1E61-4068-B41A-6A9139B9789B}"/>
              </a:ext>
            </a:extLst>
          </p:cNvPr>
          <p:cNvSpPr>
            <a:spLocks noGrp="1"/>
          </p:cNvSpPr>
          <p:nvPr>
            <p:ph type="pic" sz="quarter" idx="16" hasCustomPrompt="1"/>
          </p:nvPr>
        </p:nvSpPr>
        <p:spPr>
          <a:xfrm rot="1800000">
            <a:off x="3876449" y="-169376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3" name="Picture Placeholder 7">
            <a:extLst>
              <a:ext uri="{FF2B5EF4-FFF2-40B4-BE49-F238E27FC236}">
                <a16:creationId xmlns:a16="http://schemas.microsoft.com/office/drawing/2014/main" id="{848B7DEA-9FD7-43C7-B2C6-01FE8145BE90}"/>
              </a:ext>
            </a:extLst>
          </p:cNvPr>
          <p:cNvSpPr>
            <a:spLocks noGrp="1"/>
          </p:cNvSpPr>
          <p:nvPr>
            <p:ph type="pic" sz="quarter" idx="17" hasCustomPrompt="1"/>
          </p:nvPr>
        </p:nvSpPr>
        <p:spPr>
          <a:xfrm rot="1800000">
            <a:off x="1075191" y="3040876"/>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4" name="Picture Placeholder 7">
            <a:extLst>
              <a:ext uri="{FF2B5EF4-FFF2-40B4-BE49-F238E27FC236}">
                <a16:creationId xmlns:a16="http://schemas.microsoft.com/office/drawing/2014/main" id="{1A8EA2A4-2D72-42C6-BD28-A87BF7C3C6A7}"/>
              </a:ext>
            </a:extLst>
          </p:cNvPr>
          <p:cNvSpPr>
            <a:spLocks noGrp="1"/>
          </p:cNvSpPr>
          <p:nvPr>
            <p:ph type="pic" sz="quarter" idx="18" hasCustomPrompt="1"/>
          </p:nvPr>
        </p:nvSpPr>
        <p:spPr>
          <a:xfrm rot="1800000">
            <a:off x="-325438" y="5408197"/>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5" name="Picture Placeholder 7">
            <a:extLst>
              <a:ext uri="{FF2B5EF4-FFF2-40B4-BE49-F238E27FC236}">
                <a16:creationId xmlns:a16="http://schemas.microsoft.com/office/drawing/2014/main" id="{05B2C7D7-2941-417F-B5F5-5E3C0450F0D8}"/>
              </a:ext>
            </a:extLst>
          </p:cNvPr>
          <p:cNvSpPr>
            <a:spLocks noGrp="1"/>
          </p:cNvSpPr>
          <p:nvPr>
            <p:ph type="pic" sz="quarter" idx="20" hasCustomPrompt="1"/>
          </p:nvPr>
        </p:nvSpPr>
        <p:spPr>
          <a:xfrm rot="1800000">
            <a:off x="4616677" y="1870985"/>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6" name="Picture Placeholder 7">
            <a:extLst>
              <a:ext uri="{FF2B5EF4-FFF2-40B4-BE49-F238E27FC236}">
                <a16:creationId xmlns:a16="http://schemas.microsoft.com/office/drawing/2014/main" id="{55C2D786-48B7-4945-A59D-75866BFE2945}"/>
              </a:ext>
            </a:extLst>
          </p:cNvPr>
          <p:cNvSpPr>
            <a:spLocks noGrp="1"/>
          </p:cNvSpPr>
          <p:nvPr>
            <p:ph type="pic" sz="quarter" idx="21" hasCustomPrompt="1"/>
          </p:nvPr>
        </p:nvSpPr>
        <p:spPr>
          <a:xfrm rot="1800000">
            <a:off x="6017306" y="-496334"/>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7" name="Picture Placeholder 7">
            <a:extLst>
              <a:ext uri="{FF2B5EF4-FFF2-40B4-BE49-F238E27FC236}">
                <a16:creationId xmlns:a16="http://schemas.microsoft.com/office/drawing/2014/main" id="{93FEB123-467F-47E6-B1DF-9FA62DF676B9}"/>
              </a:ext>
            </a:extLst>
          </p:cNvPr>
          <p:cNvSpPr>
            <a:spLocks noGrp="1"/>
          </p:cNvSpPr>
          <p:nvPr>
            <p:ph type="pic" sz="quarter" idx="22" hasCustomPrompt="1"/>
          </p:nvPr>
        </p:nvSpPr>
        <p:spPr>
          <a:xfrm rot="1800000">
            <a:off x="3216048" y="4238305"/>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8" name="Picture Placeholder 7">
            <a:extLst>
              <a:ext uri="{FF2B5EF4-FFF2-40B4-BE49-F238E27FC236}">
                <a16:creationId xmlns:a16="http://schemas.microsoft.com/office/drawing/2014/main" id="{FC6BE29C-4F41-411F-8B1C-059C37196DF1}"/>
              </a:ext>
            </a:extLst>
          </p:cNvPr>
          <p:cNvSpPr>
            <a:spLocks noGrp="1"/>
          </p:cNvSpPr>
          <p:nvPr>
            <p:ph type="pic" sz="quarter" idx="23" hasCustomPrompt="1"/>
          </p:nvPr>
        </p:nvSpPr>
        <p:spPr>
          <a:xfrm rot="1800000">
            <a:off x="1815419" y="6605626"/>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9" name="Picture Placeholder 7">
            <a:extLst>
              <a:ext uri="{FF2B5EF4-FFF2-40B4-BE49-F238E27FC236}">
                <a16:creationId xmlns:a16="http://schemas.microsoft.com/office/drawing/2014/main" id="{67BFBAB7-D6C2-4890-907C-75AF981500F2}"/>
              </a:ext>
            </a:extLst>
          </p:cNvPr>
          <p:cNvSpPr>
            <a:spLocks noGrp="1"/>
          </p:cNvSpPr>
          <p:nvPr>
            <p:ph type="pic" sz="quarter" idx="25" hasCustomPrompt="1"/>
          </p:nvPr>
        </p:nvSpPr>
        <p:spPr>
          <a:xfrm rot="1800000">
            <a:off x="6757534" y="3068414"/>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0" name="Picture Placeholder 7">
            <a:extLst>
              <a:ext uri="{FF2B5EF4-FFF2-40B4-BE49-F238E27FC236}">
                <a16:creationId xmlns:a16="http://schemas.microsoft.com/office/drawing/2014/main" id="{001744D7-CA39-4AC8-ADFB-36BAB6D7836D}"/>
              </a:ext>
            </a:extLst>
          </p:cNvPr>
          <p:cNvSpPr>
            <a:spLocks noGrp="1"/>
          </p:cNvSpPr>
          <p:nvPr>
            <p:ph type="pic" sz="quarter" idx="26" hasCustomPrompt="1"/>
          </p:nvPr>
        </p:nvSpPr>
        <p:spPr>
          <a:xfrm rot="1800000">
            <a:off x="8158163" y="701095"/>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1" name="Picture Placeholder 7">
            <a:extLst>
              <a:ext uri="{FF2B5EF4-FFF2-40B4-BE49-F238E27FC236}">
                <a16:creationId xmlns:a16="http://schemas.microsoft.com/office/drawing/2014/main" id="{56C1555B-AD07-4BD3-84E5-3001542713F5}"/>
              </a:ext>
            </a:extLst>
          </p:cNvPr>
          <p:cNvSpPr>
            <a:spLocks noGrp="1"/>
          </p:cNvSpPr>
          <p:nvPr>
            <p:ph type="pic" sz="quarter" idx="27" hasCustomPrompt="1"/>
          </p:nvPr>
        </p:nvSpPr>
        <p:spPr>
          <a:xfrm rot="1800000">
            <a:off x="5356905" y="5435734"/>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2" name="Picture Placeholder 7">
            <a:extLst>
              <a:ext uri="{FF2B5EF4-FFF2-40B4-BE49-F238E27FC236}">
                <a16:creationId xmlns:a16="http://schemas.microsoft.com/office/drawing/2014/main" id="{A12204A5-6682-492D-987B-2D475B6CF17C}"/>
              </a:ext>
            </a:extLst>
          </p:cNvPr>
          <p:cNvSpPr>
            <a:spLocks noGrp="1"/>
          </p:cNvSpPr>
          <p:nvPr>
            <p:ph type="pic" sz="quarter" idx="30" hasCustomPrompt="1"/>
          </p:nvPr>
        </p:nvSpPr>
        <p:spPr>
          <a:xfrm rot="1800000">
            <a:off x="8898391" y="426584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3" name="Picture Placeholder 7">
            <a:extLst>
              <a:ext uri="{FF2B5EF4-FFF2-40B4-BE49-F238E27FC236}">
                <a16:creationId xmlns:a16="http://schemas.microsoft.com/office/drawing/2014/main" id="{9BB253D3-4377-4270-8A00-6466F186C347}"/>
              </a:ext>
            </a:extLst>
          </p:cNvPr>
          <p:cNvSpPr>
            <a:spLocks noGrp="1"/>
          </p:cNvSpPr>
          <p:nvPr>
            <p:ph type="pic" sz="quarter" idx="31" hasCustomPrompt="1"/>
          </p:nvPr>
        </p:nvSpPr>
        <p:spPr>
          <a:xfrm rot="1800000">
            <a:off x="10299020" y="1898524"/>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4" name="Picture Placeholder 7">
            <a:extLst>
              <a:ext uri="{FF2B5EF4-FFF2-40B4-BE49-F238E27FC236}">
                <a16:creationId xmlns:a16="http://schemas.microsoft.com/office/drawing/2014/main" id="{C2EF00CF-C1A4-482A-B138-F373D1098E20}"/>
              </a:ext>
            </a:extLst>
          </p:cNvPr>
          <p:cNvSpPr>
            <a:spLocks noGrp="1"/>
          </p:cNvSpPr>
          <p:nvPr>
            <p:ph type="pic" sz="quarter" idx="32" hasCustomPrompt="1"/>
          </p:nvPr>
        </p:nvSpPr>
        <p:spPr>
          <a:xfrm rot="1800000">
            <a:off x="7497762" y="663316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5" name="Picture Placeholder 7">
            <a:extLst>
              <a:ext uri="{FF2B5EF4-FFF2-40B4-BE49-F238E27FC236}">
                <a16:creationId xmlns:a16="http://schemas.microsoft.com/office/drawing/2014/main" id="{7B918AF3-73B8-474F-B068-BB5143E931FC}"/>
              </a:ext>
            </a:extLst>
          </p:cNvPr>
          <p:cNvSpPr>
            <a:spLocks noGrp="1"/>
          </p:cNvSpPr>
          <p:nvPr>
            <p:ph type="pic" sz="quarter" idx="35" hasCustomPrompt="1"/>
          </p:nvPr>
        </p:nvSpPr>
        <p:spPr>
          <a:xfrm rot="1800000">
            <a:off x="11039248" y="5463272"/>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6" name="Picture Placeholder 7">
            <a:extLst>
              <a:ext uri="{FF2B5EF4-FFF2-40B4-BE49-F238E27FC236}">
                <a16:creationId xmlns:a16="http://schemas.microsoft.com/office/drawing/2014/main" id="{53424D2D-32EF-416F-AD15-A14300258436}"/>
              </a:ext>
            </a:extLst>
          </p:cNvPr>
          <p:cNvSpPr>
            <a:spLocks noGrp="1"/>
          </p:cNvSpPr>
          <p:nvPr>
            <p:ph type="pic" sz="quarter" idx="36" hasCustomPrompt="1"/>
          </p:nvPr>
        </p:nvSpPr>
        <p:spPr>
          <a:xfrm rot="1800000">
            <a:off x="12439877" y="309595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7" name="Picture Placeholder 7">
            <a:extLst>
              <a:ext uri="{FF2B5EF4-FFF2-40B4-BE49-F238E27FC236}">
                <a16:creationId xmlns:a16="http://schemas.microsoft.com/office/drawing/2014/main" id="{B99417A4-C103-4D8B-A289-BD9946642546}"/>
              </a:ext>
            </a:extLst>
          </p:cNvPr>
          <p:cNvSpPr>
            <a:spLocks noGrp="1"/>
          </p:cNvSpPr>
          <p:nvPr>
            <p:ph type="pic" sz="quarter" idx="40" hasCustomPrompt="1"/>
          </p:nvPr>
        </p:nvSpPr>
        <p:spPr>
          <a:xfrm rot="1800000">
            <a:off x="9558792" y="-1670861"/>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8" name="Picture Placeholder 7">
            <a:extLst>
              <a:ext uri="{FF2B5EF4-FFF2-40B4-BE49-F238E27FC236}">
                <a16:creationId xmlns:a16="http://schemas.microsoft.com/office/drawing/2014/main" id="{09DE20D0-F694-473C-8E51-D4CF04C810A8}"/>
              </a:ext>
            </a:extLst>
          </p:cNvPr>
          <p:cNvSpPr>
            <a:spLocks noGrp="1"/>
          </p:cNvSpPr>
          <p:nvPr>
            <p:ph type="pic" sz="quarter" idx="41" hasCustomPrompt="1"/>
          </p:nvPr>
        </p:nvSpPr>
        <p:spPr>
          <a:xfrm rot="1800000">
            <a:off x="11699649" y="-508456"/>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9" name="Picture Placeholder 7">
            <a:extLst>
              <a:ext uri="{FF2B5EF4-FFF2-40B4-BE49-F238E27FC236}">
                <a16:creationId xmlns:a16="http://schemas.microsoft.com/office/drawing/2014/main" id="{44BAE2D1-B628-4691-A677-ADB0E964E747}"/>
              </a:ext>
            </a:extLst>
          </p:cNvPr>
          <p:cNvSpPr>
            <a:spLocks noGrp="1"/>
          </p:cNvSpPr>
          <p:nvPr>
            <p:ph type="pic" sz="quarter" idx="42" hasCustomPrompt="1"/>
          </p:nvPr>
        </p:nvSpPr>
        <p:spPr>
          <a:xfrm rot="1800000">
            <a:off x="7400663" y="-2836117"/>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0" name="Picture Placeholder 7">
            <a:extLst>
              <a:ext uri="{FF2B5EF4-FFF2-40B4-BE49-F238E27FC236}">
                <a16:creationId xmlns:a16="http://schemas.microsoft.com/office/drawing/2014/main" id="{B6FB8B2D-7EE5-497D-A5B6-71DE6A30D4F1}"/>
              </a:ext>
            </a:extLst>
          </p:cNvPr>
          <p:cNvSpPr>
            <a:spLocks noGrp="1"/>
          </p:cNvSpPr>
          <p:nvPr>
            <p:ph type="pic" sz="quarter" idx="43" hasCustomPrompt="1"/>
          </p:nvPr>
        </p:nvSpPr>
        <p:spPr>
          <a:xfrm rot="1800000">
            <a:off x="-1788622" y="-1721302"/>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427983931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Image Sub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2002970"/>
            <a:ext cx="11125200" cy="2895601"/>
          </a:xfrm>
          <a:prstGeom prst="rect">
            <a:avLst/>
          </a:prstGeom>
          <a:pattFill prst="wdDnDiag">
            <a:fgClr>
              <a:schemeClr val="tx1">
                <a:lumMod val="25000"/>
                <a:lumOff val="75000"/>
              </a:schemeClr>
            </a:fgClr>
            <a:bgClr>
              <a:schemeClr val="bg1"/>
            </a:bgClr>
          </a:pattFill>
        </p:spPr>
        <p:txBody>
          <a:bodyPr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139436885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ext with Righ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6096000" y="0"/>
            <a:ext cx="60960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5856892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 images - circle - team">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560615"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2683329"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6043"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6928757"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9051471"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57302657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ext with Lef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6096000" cy="6858000"/>
          </a:xfrm>
          <a:prstGeom prst="rect">
            <a:avLst/>
          </a:prstGeom>
          <a:pattFill prst="wdDnDiag">
            <a:fgClr>
              <a:schemeClr val="bg1">
                <a:lumMod val="8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29589963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ext Center Over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12192000" cy="6858000"/>
          </a:xfrm>
          <a:prstGeom prst="rect">
            <a:avLst/>
          </a:prstGeom>
          <a:pattFill prst="wdDnDiag">
            <a:fgClr>
              <a:schemeClr val="bg1">
                <a:lumMod val="85000"/>
              </a:schemeClr>
            </a:fgClr>
            <a:bgClr>
              <a:schemeClr val="bg1"/>
            </a:bgClr>
          </a:pattFill>
        </p:spPr>
        <p:txBody>
          <a:bodyPr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329190332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ext Over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vl9pPr>
              <a:defRPr/>
            </a:lvl9pPr>
          </a:lstStyle>
          <a:p>
            <a:pPr marL="3886200" marR="0" lvl="8"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08144422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Single Left Image - team">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EE74A38-CDF9-4E52-98EB-1E8DF591B118}"/>
              </a:ext>
            </a:extLst>
          </p:cNvPr>
          <p:cNvSpPr>
            <a:spLocks noGrp="1"/>
          </p:cNvSpPr>
          <p:nvPr>
            <p:ph type="pic" sz="quarter" idx="10" hasCustomPrompt="1"/>
          </p:nvPr>
        </p:nvSpPr>
        <p:spPr>
          <a:xfrm>
            <a:off x="1259908" y="91700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35566433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Single Image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4648199"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30397049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Single Image 2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5173883"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46221009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Single Image 3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2" y="0"/>
            <a:ext cx="4224758"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29740330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Single Image 4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345233" y="541176"/>
            <a:ext cx="5029200" cy="5766318"/>
          </a:xfrm>
          <a:prstGeom prst="rect">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0022842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Single Image 5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0" y="0"/>
            <a:ext cx="5374433" cy="6858000"/>
          </a:xfrm>
          <a:prstGeom prst="rect">
            <a:avLst/>
          </a:prstGeom>
          <a:pattFill prst="wdDnDiag">
            <a:fgClr>
              <a:schemeClr val="tx1">
                <a:lumMod val="25000"/>
                <a:lumOff val="75000"/>
              </a:schemeClr>
            </a:fgClr>
            <a:bgClr>
              <a:schemeClr val="bg1"/>
            </a:bgClr>
          </a:pattFill>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9989371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Single Image 6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4667250" cy="6858000"/>
          </a:xfrm>
          <a:prstGeom prst="rect">
            <a:avLst/>
          </a:prstGeom>
          <a:pattFill prst="wdDnDiag">
            <a:fgClr>
              <a:schemeClr val="tx1">
                <a:lumMod val="25000"/>
                <a:lumOff val="75000"/>
              </a:schemeClr>
            </a:fgClr>
            <a:bgClr>
              <a:schemeClr val="bg1"/>
            </a:bgClr>
          </a:pattFill>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471334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1188134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6043" y="6320959"/>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296000"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6043" y="90648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14697816"/>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3349235281"/>
      </p:ext>
    </p:extLst>
  </p:cSld>
  <p:clrMapOvr>
    <a:masterClrMapping/>
  </p:clrMapOvr>
  <p:extLst>
    <p:ext uri="{DCECCB84-F9BA-43D5-87BE-67443E8EF086}">
      <p15:sldGuideLst xmlns:p15="http://schemas.microsoft.com/office/powerpoint/2012/main"/>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Single Image 7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4667250" cy="6858000"/>
          </a:xfrm>
          <a:prstGeom prst="rect">
            <a:avLst/>
          </a:prstGeom>
          <a:pattFill prst="wdDnDiag">
            <a:fgClr>
              <a:schemeClr val="tx1">
                <a:lumMod val="25000"/>
                <a:lumOff val="75000"/>
              </a:schemeClr>
            </a:fgClr>
            <a:bgClr>
              <a:schemeClr val="bg1"/>
            </a:bgClr>
          </a:pattFill>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95453995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Single Image 8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066801" y="1269000"/>
            <a:ext cx="4320000" cy="4320000"/>
          </a:xfrm>
          <a:prstGeom prst="ellipse">
            <a:avLst/>
          </a:prstGeom>
          <a:pattFill prst="wdDnDiag">
            <a:fgClr>
              <a:schemeClr val="tx1">
                <a:lumMod val="25000"/>
                <a:lumOff val="75000"/>
              </a:schemeClr>
            </a:fgClr>
            <a:bgClr>
              <a:schemeClr val="bg1"/>
            </a:bgClr>
          </a:pattFill>
          <a:ln w="63500">
            <a:solidFill>
              <a:schemeClr val="bg2"/>
            </a:solidFill>
          </a:ln>
          <a:effectLst>
            <a:outerShdw blurRad="381000" algn="ctr" rotWithShape="0">
              <a:prstClr val="black">
                <a:alpha val="20000"/>
              </a:prstClr>
            </a:outerShdw>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96492465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Slant Image - team">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17EF56-0B7F-4B44-8B44-C283C04C9854}"/>
              </a:ext>
            </a:extLst>
          </p:cNvPr>
          <p:cNvSpPr>
            <a:spLocks noGrp="1"/>
          </p:cNvSpPr>
          <p:nvPr>
            <p:ph type="pic" sz="quarter" idx="11" hasCustomPrompt="1"/>
          </p:nvPr>
        </p:nvSpPr>
        <p:spPr>
          <a:xfrm>
            <a:off x="4669942" y="0"/>
            <a:ext cx="7522058" cy="6858000"/>
          </a:xfrm>
          <a:custGeom>
            <a:avLst/>
            <a:gdLst>
              <a:gd name="connsiteX0" fmla="*/ 2841201 w 7522058"/>
              <a:gd name="connsiteY0" fmla="*/ 0 h 6858000"/>
              <a:gd name="connsiteX1" fmla="*/ 7522058 w 7522058"/>
              <a:gd name="connsiteY1" fmla="*/ 0 h 6858000"/>
              <a:gd name="connsiteX2" fmla="*/ 7522058 w 7522058"/>
              <a:gd name="connsiteY2" fmla="*/ 6858000 h 6858000"/>
              <a:gd name="connsiteX3" fmla="*/ 0 w 752205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22058" h="6858000">
                <a:moveTo>
                  <a:pt x="2841201" y="0"/>
                </a:moveTo>
                <a:lnTo>
                  <a:pt x="7522058" y="0"/>
                </a:lnTo>
                <a:lnTo>
                  <a:pt x="7522058" y="6858000"/>
                </a:lnTo>
                <a:lnTo>
                  <a:pt x="0" y="6858000"/>
                </a:ln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63582429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5 images - circle - team">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560615"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2683329"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6043"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6928757"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9051471"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248529749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1188134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6043" y="6320959"/>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296000"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6043" y="90648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14697816"/>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154924271"/>
      </p:ext>
    </p:extLst>
  </p:cSld>
  <p:clrMapOvr>
    <a:masterClrMapping/>
  </p:clrMapOvr>
  <p:extLst>
    <p:ext uri="{DCECCB84-F9BA-43D5-87BE-67443E8EF086}">
      <p15:sldGuideLst xmlns:p15="http://schemas.microsoft.com/office/powerpoint/2012/main"/>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2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908734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2051282"/>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6043" y="632808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11903816"/>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1578449606"/>
      </p:ext>
    </p:extLst>
  </p:cSld>
  <p:clrMapOvr>
    <a:masterClrMapping/>
  </p:clrMapOvr>
  <p:extLst>
    <p:ext uri="{DCECCB84-F9BA-43D5-87BE-67443E8EF086}">
      <p15:sldGuideLst xmlns:p15="http://schemas.microsoft.com/office/powerpoint/2012/main"/>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3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6383300"/>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210650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4924258"/>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91997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2559555006"/>
      </p:ext>
    </p:extLst>
  </p:cSld>
  <p:clrMapOvr>
    <a:masterClrMapping/>
  </p:clrMapOvr>
  <p:extLst>
    <p:ext uri="{DCECCB84-F9BA-43D5-87BE-67443E8EF086}">
      <p15:sldGuideLst xmlns:p15="http://schemas.microsoft.com/office/powerpoint/2012/main"/>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4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4922972"/>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774073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4757" y="-2105214"/>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638201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9065489"/>
      </p:ext>
    </p:extLst>
  </p:cSld>
  <p:clrMapOvr>
    <a:masterClrMapping/>
  </p:clrMapOvr>
  <p:extLst>
    <p:ext uri="{DCECCB84-F9BA-43D5-87BE-67443E8EF086}">
      <p15:sldGuideLst xmlns:p15="http://schemas.microsoft.com/office/powerpoint/2012/main"/>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5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5400" y="-214290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7850023"/>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10667781"/>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4757" y="-5032265"/>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296000"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2057486544"/>
      </p:ext>
    </p:extLst>
  </p:cSld>
  <p:clrMapOvr>
    <a:masterClrMapping/>
  </p:clrMapOvr>
  <p:extLst>
    <p:ext uri="{DCECCB84-F9BA-43D5-87BE-67443E8EF086}">
      <p15:sldGuideLst xmlns:p15="http://schemas.microsoft.com/office/powerpoint/2012/main"/>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Organization Chart 1">
    <p:spTree>
      <p:nvGrpSpPr>
        <p:cNvPr id="1" name=""/>
        <p:cNvGrpSpPr/>
        <p:nvPr/>
      </p:nvGrpSpPr>
      <p:grpSpPr>
        <a:xfrm>
          <a:off x="0" y="0"/>
          <a:ext cx="0" cy="0"/>
          <a:chOff x="0" y="0"/>
          <a:chExt cx="0" cy="0"/>
        </a:xfrm>
      </p:grpSpPr>
      <p:sp>
        <p:nvSpPr>
          <p:cNvPr id="28" name="Picture Placeholder 8">
            <a:extLst>
              <a:ext uri="{FF2B5EF4-FFF2-40B4-BE49-F238E27FC236}">
                <a16:creationId xmlns:a16="http://schemas.microsoft.com/office/drawing/2014/main" id="{250317C6-C772-449B-9F9F-CE0F985FFB6C}"/>
              </a:ext>
            </a:extLst>
          </p:cNvPr>
          <p:cNvSpPr>
            <a:spLocks noGrp="1"/>
          </p:cNvSpPr>
          <p:nvPr>
            <p:ph type="pic" sz="quarter" idx="14" hasCustomPrompt="1"/>
          </p:nvPr>
        </p:nvSpPr>
        <p:spPr>
          <a:xfrm>
            <a:off x="4475480" y="264160"/>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1"/>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9" name="Picture Placeholder 8">
            <a:extLst>
              <a:ext uri="{FF2B5EF4-FFF2-40B4-BE49-F238E27FC236}">
                <a16:creationId xmlns:a16="http://schemas.microsoft.com/office/drawing/2014/main" id="{50FF9DA8-2939-47D5-859E-0ACC3CAD4E05}"/>
              </a:ext>
            </a:extLst>
          </p:cNvPr>
          <p:cNvSpPr>
            <a:spLocks noGrp="1"/>
          </p:cNvSpPr>
          <p:nvPr>
            <p:ph type="pic" sz="quarter" idx="15" hasCustomPrompt="1"/>
          </p:nvPr>
        </p:nvSpPr>
        <p:spPr>
          <a:xfrm>
            <a:off x="744728" y="2032000"/>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0" name="Picture Placeholder 8">
            <a:extLst>
              <a:ext uri="{FF2B5EF4-FFF2-40B4-BE49-F238E27FC236}">
                <a16:creationId xmlns:a16="http://schemas.microsoft.com/office/drawing/2014/main" id="{4A85D495-D266-41F1-9A85-20780DF01514}"/>
              </a:ext>
            </a:extLst>
          </p:cNvPr>
          <p:cNvSpPr>
            <a:spLocks noGrp="1"/>
          </p:cNvSpPr>
          <p:nvPr>
            <p:ph type="pic" sz="quarter" idx="16" hasCustomPrompt="1"/>
          </p:nvPr>
        </p:nvSpPr>
        <p:spPr>
          <a:xfrm>
            <a:off x="4480560" y="2029969"/>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1" name="Picture Placeholder 8">
            <a:extLst>
              <a:ext uri="{FF2B5EF4-FFF2-40B4-BE49-F238E27FC236}">
                <a16:creationId xmlns:a16="http://schemas.microsoft.com/office/drawing/2014/main" id="{0246F8D1-6FCD-4631-821B-6C370F2743BC}"/>
              </a:ext>
            </a:extLst>
          </p:cNvPr>
          <p:cNvSpPr>
            <a:spLocks noGrp="1"/>
          </p:cNvSpPr>
          <p:nvPr>
            <p:ph type="pic" sz="quarter" idx="17" hasCustomPrompt="1"/>
          </p:nvPr>
        </p:nvSpPr>
        <p:spPr>
          <a:xfrm>
            <a:off x="8216392" y="2027938"/>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2" name="Picture Placeholder 8">
            <a:extLst>
              <a:ext uri="{FF2B5EF4-FFF2-40B4-BE49-F238E27FC236}">
                <a16:creationId xmlns:a16="http://schemas.microsoft.com/office/drawing/2014/main" id="{29323EEF-F059-4662-B4AA-C5B595CC0678}"/>
              </a:ext>
            </a:extLst>
          </p:cNvPr>
          <p:cNvSpPr>
            <a:spLocks noGrp="1"/>
          </p:cNvSpPr>
          <p:nvPr>
            <p:ph type="pic" sz="quarter" idx="18" hasCustomPrompt="1"/>
          </p:nvPr>
        </p:nvSpPr>
        <p:spPr>
          <a:xfrm>
            <a:off x="1549400" y="3426969"/>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3" name="Picture Placeholder 8">
            <a:extLst>
              <a:ext uri="{FF2B5EF4-FFF2-40B4-BE49-F238E27FC236}">
                <a16:creationId xmlns:a16="http://schemas.microsoft.com/office/drawing/2014/main" id="{06A90917-5119-49EF-AFD1-AF8E2644F4B3}"/>
              </a:ext>
            </a:extLst>
          </p:cNvPr>
          <p:cNvSpPr>
            <a:spLocks noGrp="1"/>
          </p:cNvSpPr>
          <p:nvPr>
            <p:ph type="pic" sz="quarter" idx="19" hasCustomPrompt="1"/>
          </p:nvPr>
        </p:nvSpPr>
        <p:spPr>
          <a:xfrm>
            <a:off x="1549400" y="4571996"/>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4" name="Picture Placeholder 8">
            <a:extLst>
              <a:ext uri="{FF2B5EF4-FFF2-40B4-BE49-F238E27FC236}">
                <a16:creationId xmlns:a16="http://schemas.microsoft.com/office/drawing/2014/main" id="{709EF0DF-BB8F-453F-B2F1-970DC543DE2C}"/>
              </a:ext>
            </a:extLst>
          </p:cNvPr>
          <p:cNvSpPr>
            <a:spLocks noGrp="1"/>
          </p:cNvSpPr>
          <p:nvPr>
            <p:ph type="pic" sz="quarter" idx="20" hasCustomPrompt="1"/>
          </p:nvPr>
        </p:nvSpPr>
        <p:spPr>
          <a:xfrm>
            <a:off x="1549400" y="5717023"/>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5" name="Picture Placeholder 8">
            <a:extLst>
              <a:ext uri="{FF2B5EF4-FFF2-40B4-BE49-F238E27FC236}">
                <a16:creationId xmlns:a16="http://schemas.microsoft.com/office/drawing/2014/main" id="{8C4399B8-A079-445D-BC01-7B441E8B9D9B}"/>
              </a:ext>
            </a:extLst>
          </p:cNvPr>
          <p:cNvSpPr>
            <a:spLocks noGrp="1"/>
          </p:cNvSpPr>
          <p:nvPr>
            <p:ph type="pic" sz="quarter" idx="21" hasCustomPrompt="1"/>
          </p:nvPr>
        </p:nvSpPr>
        <p:spPr>
          <a:xfrm>
            <a:off x="5274751" y="3424938"/>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6" name="Picture Placeholder 8">
            <a:extLst>
              <a:ext uri="{FF2B5EF4-FFF2-40B4-BE49-F238E27FC236}">
                <a16:creationId xmlns:a16="http://schemas.microsoft.com/office/drawing/2014/main" id="{9D25FD18-84AF-432B-8167-EE17B21F7C8C}"/>
              </a:ext>
            </a:extLst>
          </p:cNvPr>
          <p:cNvSpPr>
            <a:spLocks noGrp="1"/>
          </p:cNvSpPr>
          <p:nvPr>
            <p:ph type="pic" sz="quarter" idx="22" hasCustomPrompt="1"/>
          </p:nvPr>
        </p:nvSpPr>
        <p:spPr>
          <a:xfrm>
            <a:off x="5274751" y="4569965"/>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7" name="Picture Placeholder 8">
            <a:extLst>
              <a:ext uri="{FF2B5EF4-FFF2-40B4-BE49-F238E27FC236}">
                <a16:creationId xmlns:a16="http://schemas.microsoft.com/office/drawing/2014/main" id="{BD518740-B79D-4024-923C-A9906DD7A0BB}"/>
              </a:ext>
            </a:extLst>
          </p:cNvPr>
          <p:cNvSpPr>
            <a:spLocks noGrp="1"/>
          </p:cNvSpPr>
          <p:nvPr>
            <p:ph type="pic" sz="quarter" idx="23" hasCustomPrompt="1"/>
          </p:nvPr>
        </p:nvSpPr>
        <p:spPr>
          <a:xfrm>
            <a:off x="5274751" y="5714992"/>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8" name="Picture Placeholder 8">
            <a:extLst>
              <a:ext uri="{FF2B5EF4-FFF2-40B4-BE49-F238E27FC236}">
                <a16:creationId xmlns:a16="http://schemas.microsoft.com/office/drawing/2014/main" id="{E1CED3D6-E200-4BDA-B9A6-A7D3B9D39CFC}"/>
              </a:ext>
            </a:extLst>
          </p:cNvPr>
          <p:cNvSpPr>
            <a:spLocks noGrp="1"/>
          </p:cNvSpPr>
          <p:nvPr>
            <p:ph type="pic" sz="quarter" idx="24" hasCustomPrompt="1"/>
          </p:nvPr>
        </p:nvSpPr>
        <p:spPr>
          <a:xfrm>
            <a:off x="9000102" y="3422907"/>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9" name="Picture Placeholder 8">
            <a:extLst>
              <a:ext uri="{FF2B5EF4-FFF2-40B4-BE49-F238E27FC236}">
                <a16:creationId xmlns:a16="http://schemas.microsoft.com/office/drawing/2014/main" id="{A0B90ED8-4771-4D59-830A-DEC3ECB1D826}"/>
              </a:ext>
            </a:extLst>
          </p:cNvPr>
          <p:cNvSpPr>
            <a:spLocks noGrp="1"/>
          </p:cNvSpPr>
          <p:nvPr>
            <p:ph type="pic" sz="quarter" idx="25" hasCustomPrompt="1"/>
          </p:nvPr>
        </p:nvSpPr>
        <p:spPr>
          <a:xfrm>
            <a:off x="9000102" y="4567934"/>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40" name="Picture Placeholder 8">
            <a:extLst>
              <a:ext uri="{FF2B5EF4-FFF2-40B4-BE49-F238E27FC236}">
                <a16:creationId xmlns:a16="http://schemas.microsoft.com/office/drawing/2014/main" id="{790815C2-8DA4-4AD0-B5E4-C75298846B19}"/>
              </a:ext>
            </a:extLst>
          </p:cNvPr>
          <p:cNvSpPr>
            <a:spLocks noGrp="1"/>
          </p:cNvSpPr>
          <p:nvPr>
            <p:ph type="pic" sz="quarter" idx="26" hasCustomPrompt="1"/>
          </p:nvPr>
        </p:nvSpPr>
        <p:spPr>
          <a:xfrm>
            <a:off x="9000102" y="5712961"/>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3101522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Page with Image 2">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4F4CA74-FF97-442F-BAA1-F965D0122B0D}"/>
              </a:ext>
            </a:extLst>
          </p:cNvPr>
          <p:cNvSpPr>
            <a:spLocks noGrp="1"/>
          </p:cNvSpPr>
          <p:nvPr>
            <p:ph type="pic" sz="quarter" idx="11" hasCustomPrompt="1"/>
          </p:nvPr>
        </p:nvSpPr>
        <p:spPr>
          <a:xfrm>
            <a:off x="8258628" y="0"/>
            <a:ext cx="3933371"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220104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908734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2051282"/>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6043" y="632808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11903816"/>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3115479539"/>
      </p:ext>
    </p:extLst>
  </p:cSld>
  <p:clrMapOvr>
    <a:masterClrMapping/>
  </p:clrMapOvr>
  <p:extLst>
    <p:ext uri="{DCECCB84-F9BA-43D5-87BE-67443E8EF086}">
      <p15:sldGuideLst xmlns:p15="http://schemas.microsoft.com/office/powerpoint/2012/main"/>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Organization Chart 2">
    <p:spTree>
      <p:nvGrpSpPr>
        <p:cNvPr id="1" name=""/>
        <p:cNvGrpSpPr/>
        <p:nvPr/>
      </p:nvGrpSpPr>
      <p:grpSpPr>
        <a:xfrm>
          <a:off x="0" y="0"/>
          <a:ext cx="0" cy="0"/>
          <a:chOff x="0" y="0"/>
          <a:chExt cx="0" cy="0"/>
        </a:xfrm>
      </p:grpSpPr>
      <p:sp>
        <p:nvSpPr>
          <p:cNvPr id="47" name="Picture Placeholder 8">
            <a:extLst>
              <a:ext uri="{FF2B5EF4-FFF2-40B4-BE49-F238E27FC236}">
                <a16:creationId xmlns:a16="http://schemas.microsoft.com/office/drawing/2014/main" id="{48FE0B49-438A-4697-BED4-A1DA446CC006}"/>
              </a:ext>
            </a:extLst>
          </p:cNvPr>
          <p:cNvSpPr>
            <a:spLocks noGrp="1"/>
          </p:cNvSpPr>
          <p:nvPr>
            <p:ph type="pic" sz="quarter" idx="14" hasCustomPrompt="1"/>
          </p:nvPr>
        </p:nvSpPr>
        <p:spPr>
          <a:xfrm>
            <a:off x="895096" y="2712720"/>
            <a:ext cx="1152144" cy="115214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48" name="Picture Placeholder 8">
            <a:extLst>
              <a:ext uri="{FF2B5EF4-FFF2-40B4-BE49-F238E27FC236}">
                <a16:creationId xmlns:a16="http://schemas.microsoft.com/office/drawing/2014/main" id="{19E73588-671A-4158-BC02-A3E6DF6A05D4}"/>
              </a:ext>
            </a:extLst>
          </p:cNvPr>
          <p:cNvSpPr>
            <a:spLocks noGrp="1"/>
          </p:cNvSpPr>
          <p:nvPr>
            <p:ph type="pic" sz="quarter" idx="15" hasCustomPrompt="1"/>
          </p:nvPr>
        </p:nvSpPr>
        <p:spPr>
          <a:xfrm>
            <a:off x="3436602"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49" name="Picture Placeholder 8">
            <a:extLst>
              <a:ext uri="{FF2B5EF4-FFF2-40B4-BE49-F238E27FC236}">
                <a16:creationId xmlns:a16="http://schemas.microsoft.com/office/drawing/2014/main" id="{019C69FD-6D54-43F3-8A91-093401B05FF5}"/>
              </a:ext>
            </a:extLst>
          </p:cNvPr>
          <p:cNvSpPr>
            <a:spLocks noGrp="1"/>
          </p:cNvSpPr>
          <p:nvPr>
            <p:ph type="pic" sz="quarter" idx="16" hasCustomPrompt="1"/>
          </p:nvPr>
        </p:nvSpPr>
        <p:spPr>
          <a:xfrm>
            <a:off x="3436602"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0" name="Picture Placeholder 8">
            <a:extLst>
              <a:ext uri="{FF2B5EF4-FFF2-40B4-BE49-F238E27FC236}">
                <a16:creationId xmlns:a16="http://schemas.microsoft.com/office/drawing/2014/main" id="{66CC4F92-5AFE-4CF9-A858-79C8C04DF2F1}"/>
              </a:ext>
            </a:extLst>
          </p:cNvPr>
          <p:cNvSpPr>
            <a:spLocks noGrp="1"/>
          </p:cNvSpPr>
          <p:nvPr>
            <p:ph type="pic" sz="quarter" idx="17" hasCustomPrompt="1"/>
          </p:nvPr>
        </p:nvSpPr>
        <p:spPr>
          <a:xfrm>
            <a:off x="3436602"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1" name="Picture Placeholder 8">
            <a:extLst>
              <a:ext uri="{FF2B5EF4-FFF2-40B4-BE49-F238E27FC236}">
                <a16:creationId xmlns:a16="http://schemas.microsoft.com/office/drawing/2014/main" id="{7352C0B4-6ECC-4BF3-A489-F8E154CAD560}"/>
              </a:ext>
            </a:extLst>
          </p:cNvPr>
          <p:cNvSpPr>
            <a:spLocks noGrp="1"/>
          </p:cNvSpPr>
          <p:nvPr>
            <p:ph type="pic" sz="quarter" idx="18" hasCustomPrompt="1"/>
          </p:nvPr>
        </p:nvSpPr>
        <p:spPr>
          <a:xfrm>
            <a:off x="6212278"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2" name="Picture Placeholder 8">
            <a:extLst>
              <a:ext uri="{FF2B5EF4-FFF2-40B4-BE49-F238E27FC236}">
                <a16:creationId xmlns:a16="http://schemas.microsoft.com/office/drawing/2014/main" id="{80DC32B0-0114-446B-ACE8-F474BA49414F}"/>
              </a:ext>
            </a:extLst>
          </p:cNvPr>
          <p:cNvSpPr>
            <a:spLocks noGrp="1"/>
          </p:cNvSpPr>
          <p:nvPr>
            <p:ph type="pic" sz="quarter" idx="19" hasCustomPrompt="1"/>
          </p:nvPr>
        </p:nvSpPr>
        <p:spPr>
          <a:xfrm>
            <a:off x="6212278"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3" name="Picture Placeholder 8">
            <a:extLst>
              <a:ext uri="{FF2B5EF4-FFF2-40B4-BE49-F238E27FC236}">
                <a16:creationId xmlns:a16="http://schemas.microsoft.com/office/drawing/2014/main" id="{897F5626-2AEF-4FE4-B7EB-6926B7610772}"/>
              </a:ext>
            </a:extLst>
          </p:cNvPr>
          <p:cNvSpPr>
            <a:spLocks noGrp="1"/>
          </p:cNvSpPr>
          <p:nvPr>
            <p:ph type="pic" sz="quarter" idx="20" hasCustomPrompt="1"/>
          </p:nvPr>
        </p:nvSpPr>
        <p:spPr>
          <a:xfrm>
            <a:off x="6212278"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4" name="Picture Placeholder 8">
            <a:extLst>
              <a:ext uri="{FF2B5EF4-FFF2-40B4-BE49-F238E27FC236}">
                <a16:creationId xmlns:a16="http://schemas.microsoft.com/office/drawing/2014/main" id="{66E477BA-9A6F-485B-8171-9E311CAC58E0}"/>
              </a:ext>
            </a:extLst>
          </p:cNvPr>
          <p:cNvSpPr>
            <a:spLocks noGrp="1"/>
          </p:cNvSpPr>
          <p:nvPr>
            <p:ph type="pic" sz="quarter" idx="21" hasCustomPrompt="1"/>
          </p:nvPr>
        </p:nvSpPr>
        <p:spPr>
          <a:xfrm>
            <a:off x="7788166"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5" name="Picture Placeholder 8">
            <a:extLst>
              <a:ext uri="{FF2B5EF4-FFF2-40B4-BE49-F238E27FC236}">
                <a16:creationId xmlns:a16="http://schemas.microsoft.com/office/drawing/2014/main" id="{17E5DA01-0A53-4DF2-B657-0113B38C9489}"/>
              </a:ext>
            </a:extLst>
          </p:cNvPr>
          <p:cNvSpPr>
            <a:spLocks noGrp="1"/>
          </p:cNvSpPr>
          <p:nvPr>
            <p:ph type="pic" sz="quarter" idx="22" hasCustomPrompt="1"/>
          </p:nvPr>
        </p:nvSpPr>
        <p:spPr>
          <a:xfrm>
            <a:off x="7788166"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6" name="Picture Placeholder 8">
            <a:extLst>
              <a:ext uri="{FF2B5EF4-FFF2-40B4-BE49-F238E27FC236}">
                <a16:creationId xmlns:a16="http://schemas.microsoft.com/office/drawing/2014/main" id="{B0B098FF-B12E-41AB-82AB-9594BCBB8A7B}"/>
              </a:ext>
            </a:extLst>
          </p:cNvPr>
          <p:cNvSpPr>
            <a:spLocks noGrp="1"/>
          </p:cNvSpPr>
          <p:nvPr>
            <p:ph type="pic" sz="quarter" idx="23" hasCustomPrompt="1"/>
          </p:nvPr>
        </p:nvSpPr>
        <p:spPr>
          <a:xfrm>
            <a:off x="7788166"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7" name="Picture Placeholder 8">
            <a:extLst>
              <a:ext uri="{FF2B5EF4-FFF2-40B4-BE49-F238E27FC236}">
                <a16:creationId xmlns:a16="http://schemas.microsoft.com/office/drawing/2014/main" id="{09B9146E-59CB-4BAA-B709-9B124D784E35}"/>
              </a:ext>
            </a:extLst>
          </p:cNvPr>
          <p:cNvSpPr>
            <a:spLocks noGrp="1"/>
          </p:cNvSpPr>
          <p:nvPr>
            <p:ph type="pic" sz="quarter" idx="24" hasCustomPrompt="1"/>
          </p:nvPr>
        </p:nvSpPr>
        <p:spPr>
          <a:xfrm>
            <a:off x="9364054"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8" name="Picture Placeholder 8">
            <a:extLst>
              <a:ext uri="{FF2B5EF4-FFF2-40B4-BE49-F238E27FC236}">
                <a16:creationId xmlns:a16="http://schemas.microsoft.com/office/drawing/2014/main" id="{2334E184-F100-455D-A55F-A16261E1BB2F}"/>
              </a:ext>
            </a:extLst>
          </p:cNvPr>
          <p:cNvSpPr>
            <a:spLocks noGrp="1"/>
          </p:cNvSpPr>
          <p:nvPr>
            <p:ph type="pic" sz="quarter" idx="25" hasCustomPrompt="1"/>
          </p:nvPr>
        </p:nvSpPr>
        <p:spPr>
          <a:xfrm>
            <a:off x="9364054"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9" name="Picture Placeholder 8">
            <a:extLst>
              <a:ext uri="{FF2B5EF4-FFF2-40B4-BE49-F238E27FC236}">
                <a16:creationId xmlns:a16="http://schemas.microsoft.com/office/drawing/2014/main" id="{3B65DEE2-C210-4A0C-B2A2-4CE4B32F920A}"/>
              </a:ext>
            </a:extLst>
          </p:cNvPr>
          <p:cNvSpPr>
            <a:spLocks noGrp="1"/>
          </p:cNvSpPr>
          <p:nvPr>
            <p:ph type="pic" sz="quarter" idx="26" hasCustomPrompt="1"/>
          </p:nvPr>
        </p:nvSpPr>
        <p:spPr>
          <a:xfrm>
            <a:off x="9364054"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Tree>
    <p:extLst>
      <p:ext uri="{BB962C8B-B14F-4D97-AF65-F5344CB8AC3E}">
        <p14:creationId xmlns:p14="http://schemas.microsoft.com/office/powerpoint/2010/main" val="165241275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Organization Chart 3">
    <p:spTree>
      <p:nvGrpSpPr>
        <p:cNvPr id="1" name=""/>
        <p:cNvGrpSpPr/>
        <p:nvPr/>
      </p:nvGrpSpPr>
      <p:grpSpPr>
        <a:xfrm>
          <a:off x="0" y="0"/>
          <a:ext cx="0" cy="0"/>
          <a:chOff x="0" y="0"/>
          <a:chExt cx="0" cy="0"/>
        </a:xfrm>
      </p:grpSpPr>
      <p:sp>
        <p:nvSpPr>
          <p:cNvPr id="126" name="Picture Placeholder 8">
            <a:extLst>
              <a:ext uri="{FF2B5EF4-FFF2-40B4-BE49-F238E27FC236}">
                <a16:creationId xmlns:a16="http://schemas.microsoft.com/office/drawing/2014/main" id="{66068FA8-2637-46AD-95C0-31E1D8DB490D}"/>
              </a:ext>
            </a:extLst>
          </p:cNvPr>
          <p:cNvSpPr>
            <a:spLocks noGrp="1"/>
          </p:cNvSpPr>
          <p:nvPr>
            <p:ph type="pic" sz="quarter" idx="14" hasCustomPrompt="1"/>
          </p:nvPr>
        </p:nvSpPr>
        <p:spPr>
          <a:xfrm>
            <a:off x="5334754" y="2686613"/>
            <a:ext cx="1508760" cy="15087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tx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7" name="Picture Placeholder 8">
            <a:extLst>
              <a:ext uri="{FF2B5EF4-FFF2-40B4-BE49-F238E27FC236}">
                <a16:creationId xmlns:a16="http://schemas.microsoft.com/office/drawing/2014/main" id="{33EF8E77-D2F0-4A06-9177-459D02C24E6F}"/>
              </a:ext>
            </a:extLst>
          </p:cNvPr>
          <p:cNvSpPr>
            <a:spLocks noGrp="1"/>
          </p:cNvSpPr>
          <p:nvPr>
            <p:ph type="pic" sz="quarter" idx="15" hasCustomPrompt="1"/>
          </p:nvPr>
        </p:nvSpPr>
        <p:spPr>
          <a:xfrm>
            <a:off x="3992639" y="1331088"/>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8" name="Picture Placeholder 8">
            <a:extLst>
              <a:ext uri="{FF2B5EF4-FFF2-40B4-BE49-F238E27FC236}">
                <a16:creationId xmlns:a16="http://schemas.microsoft.com/office/drawing/2014/main" id="{D8BF1074-A2EC-4E50-87D6-E1260C31688D}"/>
              </a:ext>
            </a:extLst>
          </p:cNvPr>
          <p:cNvSpPr>
            <a:spLocks noGrp="1"/>
          </p:cNvSpPr>
          <p:nvPr>
            <p:ph type="pic" sz="quarter" idx="16" hasCustomPrompt="1"/>
          </p:nvPr>
        </p:nvSpPr>
        <p:spPr>
          <a:xfrm>
            <a:off x="6969182" y="1327422"/>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9" name="Picture Placeholder 8">
            <a:extLst>
              <a:ext uri="{FF2B5EF4-FFF2-40B4-BE49-F238E27FC236}">
                <a16:creationId xmlns:a16="http://schemas.microsoft.com/office/drawing/2014/main" id="{380FDF83-57E5-4728-9924-63E0B5D649B3}"/>
              </a:ext>
            </a:extLst>
          </p:cNvPr>
          <p:cNvSpPr>
            <a:spLocks noGrp="1"/>
          </p:cNvSpPr>
          <p:nvPr>
            <p:ph type="pic" sz="quarter" idx="17" hasCustomPrompt="1"/>
          </p:nvPr>
        </p:nvSpPr>
        <p:spPr>
          <a:xfrm>
            <a:off x="3995276" y="4292471"/>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0" name="Picture Placeholder 8">
            <a:extLst>
              <a:ext uri="{FF2B5EF4-FFF2-40B4-BE49-F238E27FC236}">
                <a16:creationId xmlns:a16="http://schemas.microsoft.com/office/drawing/2014/main" id="{7F5DF19D-7CE4-4BD5-A2C8-498D99B518E1}"/>
              </a:ext>
            </a:extLst>
          </p:cNvPr>
          <p:cNvSpPr>
            <a:spLocks noGrp="1"/>
          </p:cNvSpPr>
          <p:nvPr>
            <p:ph type="pic" sz="quarter" idx="18" hasCustomPrompt="1"/>
          </p:nvPr>
        </p:nvSpPr>
        <p:spPr>
          <a:xfrm>
            <a:off x="6971819" y="4288805"/>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1" name="Picture Placeholder 8">
            <a:extLst>
              <a:ext uri="{FF2B5EF4-FFF2-40B4-BE49-F238E27FC236}">
                <a16:creationId xmlns:a16="http://schemas.microsoft.com/office/drawing/2014/main" id="{BB1262CE-92F4-4C27-89D4-026927D7AB91}"/>
              </a:ext>
            </a:extLst>
          </p:cNvPr>
          <p:cNvSpPr>
            <a:spLocks noGrp="1"/>
          </p:cNvSpPr>
          <p:nvPr>
            <p:ph type="pic" sz="quarter" idx="19" hasCustomPrompt="1"/>
          </p:nvPr>
        </p:nvSpPr>
        <p:spPr>
          <a:xfrm>
            <a:off x="2745274" y="705349"/>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2" name="Picture Placeholder 8">
            <a:extLst>
              <a:ext uri="{FF2B5EF4-FFF2-40B4-BE49-F238E27FC236}">
                <a16:creationId xmlns:a16="http://schemas.microsoft.com/office/drawing/2014/main" id="{866DA92A-217B-4F8A-BAEF-B8E231FFFFA6}"/>
              </a:ext>
            </a:extLst>
          </p:cNvPr>
          <p:cNvSpPr>
            <a:spLocks noGrp="1"/>
          </p:cNvSpPr>
          <p:nvPr>
            <p:ph type="pic" sz="quarter" idx="20" hasCustomPrompt="1"/>
          </p:nvPr>
        </p:nvSpPr>
        <p:spPr>
          <a:xfrm>
            <a:off x="2745274" y="2339243"/>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3" name="Picture Placeholder 8">
            <a:extLst>
              <a:ext uri="{FF2B5EF4-FFF2-40B4-BE49-F238E27FC236}">
                <a16:creationId xmlns:a16="http://schemas.microsoft.com/office/drawing/2014/main" id="{88DC54F5-3CEA-4EFF-95C3-B950353D75A5}"/>
              </a:ext>
            </a:extLst>
          </p:cNvPr>
          <p:cNvSpPr>
            <a:spLocks noGrp="1"/>
          </p:cNvSpPr>
          <p:nvPr>
            <p:ph type="pic" sz="quarter" idx="21" hasCustomPrompt="1"/>
          </p:nvPr>
        </p:nvSpPr>
        <p:spPr>
          <a:xfrm>
            <a:off x="2724226" y="3673998"/>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4" name="Picture Placeholder 8">
            <a:extLst>
              <a:ext uri="{FF2B5EF4-FFF2-40B4-BE49-F238E27FC236}">
                <a16:creationId xmlns:a16="http://schemas.microsoft.com/office/drawing/2014/main" id="{6321C9A8-3CD0-4BF1-9461-3E5A5C95CB03}"/>
              </a:ext>
            </a:extLst>
          </p:cNvPr>
          <p:cNvSpPr>
            <a:spLocks noGrp="1"/>
          </p:cNvSpPr>
          <p:nvPr>
            <p:ph type="pic" sz="quarter" idx="22" hasCustomPrompt="1"/>
          </p:nvPr>
        </p:nvSpPr>
        <p:spPr>
          <a:xfrm>
            <a:off x="2724226" y="5307892"/>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5" name="Picture Placeholder 8">
            <a:extLst>
              <a:ext uri="{FF2B5EF4-FFF2-40B4-BE49-F238E27FC236}">
                <a16:creationId xmlns:a16="http://schemas.microsoft.com/office/drawing/2014/main" id="{DFCACA5D-9816-49C4-BD9A-955C6793E0D3}"/>
              </a:ext>
            </a:extLst>
          </p:cNvPr>
          <p:cNvSpPr>
            <a:spLocks noGrp="1"/>
          </p:cNvSpPr>
          <p:nvPr>
            <p:ph type="pic" sz="quarter" idx="23" hasCustomPrompt="1"/>
          </p:nvPr>
        </p:nvSpPr>
        <p:spPr>
          <a:xfrm>
            <a:off x="8574503" y="691909"/>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6" name="Picture Placeholder 8">
            <a:extLst>
              <a:ext uri="{FF2B5EF4-FFF2-40B4-BE49-F238E27FC236}">
                <a16:creationId xmlns:a16="http://schemas.microsoft.com/office/drawing/2014/main" id="{C205DF09-0002-4EF2-997E-430D25CB50CC}"/>
              </a:ext>
            </a:extLst>
          </p:cNvPr>
          <p:cNvSpPr>
            <a:spLocks noGrp="1"/>
          </p:cNvSpPr>
          <p:nvPr>
            <p:ph type="pic" sz="quarter" idx="24" hasCustomPrompt="1"/>
          </p:nvPr>
        </p:nvSpPr>
        <p:spPr>
          <a:xfrm>
            <a:off x="8574503" y="2325803"/>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7" name="Picture Placeholder 8">
            <a:extLst>
              <a:ext uri="{FF2B5EF4-FFF2-40B4-BE49-F238E27FC236}">
                <a16:creationId xmlns:a16="http://schemas.microsoft.com/office/drawing/2014/main" id="{2D6D14E5-A545-4356-A3A7-C188EE1B3E77}"/>
              </a:ext>
            </a:extLst>
          </p:cNvPr>
          <p:cNvSpPr>
            <a:spLocks noGrp="1"/>
          </p:cNvSpPr>
          <p:nvPr>
            <p:ph type="pic" sz="quarter" idx="25" hasCustomPrompt="1"/>
          </p:nvPr>
        </p:nvSpPr>
        <p:spPr>
          <a:xfrm>
            <a:off x="8574503" y="3635882"/>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8" name="Picture Placeholder 8">
            <a:extLst>
              <a:ext uri="{FF2B5EF4-FFF2-40B4-BE49-F238E27FC236}">
                <a16:creationId xmlns:a16="http://schemas.microsoft.com/office/drawing/2014/main" id="{FD02FC8B-9FB0-415C-A49B-D1CD356A9FCA}"/>
              </a:ext>
            </a:extLst>
          </p:cNvPr>
          <p:cNvSpPr>
            <a:spLocks noGrp="1"/>
          </p:cNvSpPr>
          <p:nvPr>
            <p:ph type="pic" sz="quarter" idx="26" hasCustomPrompt="1"/>
          </p:nvPr>
        </p:nvSpPr>
        <p:spPr>
          <a:xfrm>
            <a:off x="8574503" y="5269776"/>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9" name="Picture Placeholder 8">
            <a:extLst>
              <a:ext uri="{FF2B5EF4-FFF2-40B4-BE49-F238E27FC236}">
                <a16:creationId xmlns:a16="http://schemas.microsoft.com/office/drawing/2014/main" id="{9CD4256F-63B2-417D-B34B-2A0A5AC273CB}"/>
              </a:ext>
            </a:extLst>
          </p:cNvPr>
          <p:cNvSpPr>
            <a:spLocks noGrp="1"/>
          </p:cNvSpPr>
          <p:nvPr>
            <p:ph type="pic" sz="quarter" idx="27" hasCustomPrompt="1"/>
          </p:nvPr>
        </p:nvSpPr>
        <p:spPr>
          <a:xfrm>
            <a:off x="1926742" y="8461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0" name="Picture Placeholder 8">
            <a:extLst>
              <a:ext uri="{FF2B5EF4-FFF2-40B4-BE49-F238E27FC236}">
                <a16:creationId xmlns:a16="http://schemas.microsoft.com/office/drawing/2014/main" id="{96907598-676B-48B5-BDC1-A53BE4C1E993}"/>
              </a:ext>
            </a:extLst>
          </p:cNvPr>
          <p:cNvSpPr>
            <a:spLocks noGrp="1"/>
          </p:cNvSpPr>
          <p:nvPr>
            <p:ph type="pic" sz="quarter" idx="28" hasCustomPrompt="1"/>
          </p:nvPr>
        </p:nvSpPr>
        <p:spPr>
          <a:xfrm>
            <a:off x="1142217" y="84271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1" name="Picture Placeholder 8">
            <a:extLst>
              <a:ext uri="{FF2B5EF4-FFF2-40B4-BE49-F238E27FC236}">
                <a16:creationId xmlns:a16="http://schemas.microsoft.com/office/drawing/2014/main" id="{770E42F9-2AA9-4DA6-9E4E-D05CECAD90F7}"/>
              </a:ext>
            </a:extLst>
          </p:cNvPr>
          <p:cNvSpPr>
            <a:spLocks noGrp="1"/>
          </p:cNvSpPr>
          <p:nvPr>
            <p:ph type="pic" sz="quarter" idx="29" hasCustomPrompt="1"/>
          </p:nvPr>
        </p:nvSpPr>
        <p:spPr>
          <a:xfrm>
            <a:off x="357692" y="8392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2" name="Picture Placeholder 8">
            <a:extLst>
              <a:ext uri="{FF2B5EF4-FFF2-40B4-BE49-F238E27FC236}">
                <a16:creationId xmlns:a16="http://schemas.microsoft.com/office/drawing/2014/main" id="{A1754D1B-68CB-4442-87F0-E2F31E1B587F}"/>
              </a:ext>
            </a:extLst>
          </p:cNvPr>
          <p:cNvSpPr>
            <a:spLocks noGrp="1"/>
          </p:cNvSpPr>
          <p:nvPr>
            <p:ph type="pic" sz="quarter" idx="30" hasCustomPrompt="1"/>
          </p:nvPr>
        </p:nvSpPr>
        <p:spPr>
          <a:xfrm>
            <a:off x="1916750" y="2479885"/>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3" name="Picture Placeholder 8">
            <a:extLst>
              <a:ext uri="{FF2B5EF4-FFF2-40B4-BE49-F238E27FC236}">
                <a16:creationId xmlns:a16="http://schemas.microsoft.com/office/drawing/2014/main" id="{7D1C1E09-2A16-4FEC-B8A3-D1B4083940E5}"/>
              </a:ext>
            </a:extLst>
          </p:cNvPr>
          <p:cNvSpPr>
            <a:spLocks noGrp="1"/>
          </p:cNvSpPr>
          <p:nvPr>
            <p:ph type="pic" sz="quarter" idx="31" hasCustomPrompt="1"/>
          </p:nvPr>
        </p:nvSpPr>
        <p:spPr>
          <a:xfrm>
            <a:off x="1132225" y="2476459"/>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4" name="Picture Placeholder 8">
            <a:extLst>
              <a:ext uri="{FF2B5EF4-FFF2-40B4-BE49-F238E27FC236}">
                <a16:creationId xmlns:a16="http://schemas.microsoft.com/office/drawing/2014/main" id="{BCD2E565-E990-4B1B-85AE-7143D1FA06B6}"/>
              </a:ext>
            </a:extLst>
          </p:cNvPr>
          <p:cNvSpPr>
            <a:spLocks noGrp="1"/>
          </p:cNvSpPr>
          <p:nvPr>
            <p:ph type="pic" sz="quarter" idx="32" hasCustomPrompt="1"/>
          </p:nvPr>
        </p:nvSpPr>
        <p:spPr>
          <a:xfrm>
            <a:off x="347700" y="2473033"/>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5" name="Picture Placeholder 8">
            <a:extLst>
              <a:ext uri="{FF2B5EF4-FFF2-40B4-BE49-F238E27FC236}">
                <a16:creationId xmlns:a16="http://schemas.microsoft.com/office/drawing/2014/main" id="{67D67D3C-CE66-4636-9527-F700EB98D0A5}"/>
              </a:ext>
            </a:extLst>
          </p:cNvPr>
          <p:cNvSpPr>
            <a:spLocks noGrp="1"/>
          </p:cNvSpPr>
          <p:nvPr>
            <p:ph type="pic" sz="quarter" idx="33" hasCustomPrompt="1"/>
          </p:nvPr>
        </p:nvSpPr>
        <p:spPr>
          <a:xfrm>
            <a:off x="1906758" y="381180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6" name="Picture Placeholder 8">
            <a:extLst>
              <a:ext uri="{FF2B5EF4-FFF2-40B4-BE49-F238E27FC236}">
                <a16:creationId xmlns:a16="http://schemas.microsoft.com/office/drawing/2014/main" id="{D7E351BA-5E83-483D-84F4-D2884AAEA2E8}"/>
              </a:ext>
            </a:extLst>
          </p:cNvPr>
          <p:cNvSpPr>
            <a:spLocks noGrp="1"/>
          </p:cNvSpPr>
          <p:nvPr>
            <p:ph type="pic" sz="quarter" idx="34" hasCustomPrompt="1"/>
          </p:nvPr>
        </p:nvSpPr>
        <p:spPr>
          <a:xfrm>
            <a:off x="1122233" y="380837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7" name="Picture Placeholder 8">
            <a:extLst>
              <a:ext uri="{FF2B5EF4-FFF2-40B4-BE49-F238E27FC236}">
                <a16:creationId xmlns:a16="http://schemas.microsoft.com/office/drawing/2014/main" id="{66A54BFA-DE48-4985-9FA5-6E10124C56F5}"/>
              </a:ext>
            </a:extLst>
          </p:cNvPr>
          <p:cNvSpPr>
            <a:spLocks noGrp="1"/>
          </p:cNvSpPr>
          <p:nvPr>
            <p:ph type="pic" sz="quarter" idx="35" hasCustomPrompt="1"/>
          </p:nvPr>
        </p:nvSpPr>
        <p:spPr>
          <a:xfrm>
            <a:off x="337708" y="380494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8" name="Picture Placeholder 8">
            <a:extLst>
              <a:ext uri="{FF2B5EF4-FFF2-40B4-BE49-F238E27FC236}">
                <a16:creationId xmlns:a16="http://schemas.microsoft.com/office/drawing/2014/main" id="{02772560-D101-4C4D-B97E-B38A28D9E44D}"/>
              </a:ext>
            </a:extLst>
          </p:cNvPr>
          <p:cNvSpPr>
            <a:spLocks noGrp="1"/>
          </p:cNvSpPr>
          <p:nvPr>
            <p:ph type="pic" sz="quarter" idx="36" hasCustomPrompt="1"/>
          </p:nvPr>
        </p:nvSpPr>
        <p:spPr>
          <a:xfrm>
            <a:off x="1896766" y="54517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9" name="Picture Placeholder 8">
            <a:extLst>
              <a:ext uri="{FF2B5EF4-FFF2-40B4-BE49-F238E27FC236}">
                <a16:creationId xmlns:a16="http://schemas.microsoft.com/office/drawing/2014/main" id="{AB61F6BE-B271-4530-845F-35CA191D8EA6}"/>
              </a:ext>
            </a:extLst>
          </p:cNvPr>
          <p:cNvSpPr>
            <a:spLocks noGrp="1"/>
          </p:cNvSpPr>
          <p:nvPr>
            <p:ph type="pic" sz="quarter" idx="37" hasCustomPrompt="1"/>
          </p:nvPr>
        </p:nvSpPr>
        <p:spPr>
          <a:xfrm>
            <a:off x="1112241" y="544836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0" name="Picture Placeholder 8">
            <a:extLst>
              <a:ext uri="{FF2B5EF4-FFF2-40B4-BE49-F238E27FC236}">
                <a16:creationId xmlns:a16="http://schemas.microsoft.com/office/drawing/2014/main" id="{19D02F03-5644-4AE5-BEF7-17412F06BC5C}"/>
              </a:ext>
            </a:extLst>
          </p:cNvPr>
          <p:cNvSpPr>
            <a:spLocks noGrp="1"/>
          </p:cNvSpPr>
          <p:nvPr>
            <p:ph type="pic" sz="quarter" idx="38" hasCustomPrompt="1"/>
          </p:nvPr>
        </p:nvSpPr>
        <p:spPr>
          <a:xfrm>
            <a:off x="327716" y="544493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1" name="Picture Placeholder 8">
            <a:extLst>
              <a:ext uri="{FF2B5EF4-FFF2-40B4-BE49-F238E27FC236}">
                <a16:creationId xmlns:a16="http://schemas.microsoft.com/office/drawing/2014/main" id="{4BCF2ED0-91A6-401C-B79B-86BFA50DB1AF}"/>
              </a:ext>
            </a:extLst>
          </p:cNvPr>
          <p:cNvSpPr>
            <a:spLocks noGrp="1"/>
          </p:cNvSpPr>
          <p:nvPr>
            <p:ph type="pic" sz="quarter" idx="39" hasCustomPrompt="1"/>
          </p:nvPr>
        </p:nvSpPr>
        <p:spPr>
          <a:xfrm>
            <a:off x="11297356" y="85299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2" name="Picture Placeholder 8">
            <a:extLst>
              <a:ext uri="{FF2B5EF4-FFF2-40B4-BE49-F238E27FC236}">
                <a16:creationId xmlns:a16="http://schemas.microsoft.com/office/drawing/2014/main" id="{DF269E06-59F2-4ED1-AB0F-086AD50FC2BF}"/>
              </a:ext>
            </a:extLst>
          </p:cNvPr>
          <p:cNvSpPr>
            <a:spLocks noGrp="1"/>
          </p:cNvSpPr>
          <p:nvPr>
            <p:ph type="pic" sz="quarter" idx="40" hasCustomPrompt="1"/>
          </p:nvPr>
        </p:nvSpPr>
        <p:spPr>
          <a:xfrm>
            <a:off x="10512831" y="84956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3" name="Picture Placeholder 8">
            <a:extLst>
              <a:ext uri="{FF2B5EF4-FFF2-40B4-BE49-F238E27FC236}">
                <a16:creationId xmlns:a16="http://schemas.microsoft.com/office/drawing/2014/main" id="{63F5880C-2E87-43FF-B725-53645AB7014E}"/>
              </a:ext>
            </a:extLst>
          </p:cNvPr>
          <p:cNvSpPr>
            <a:spLocks noGrp="1"/>
          </p:cNvSpPr>
          <p:nvPr>
            <p:ph type="pic" sz="quarter" idx="41" hasCustomPrompt="1"/>
          </p:nvPr>
        </p:nvSpPr>
        <p:spPr>
          <a:xfrm>
            <a:off x="9728306" y="8461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4" name="Picture Placeholder 8">
            <a:extLst>
              <a:ext uri="{FF2B5EF4-FFF2-40B4-BE49-F238E27FC236}">
                <a16:creationId xmlns:a16="http://schemas.microsoft.com/office/drawing/2014/main" id="{601DF9A3-F4AD-41B7-AACC-D9E4D4F12624}"/>
              </a:ext>
            </a:extLst>
          </p:cNvPr>
          <p:cNvSpPr>
            <a:spLocks noGrp="1"/>
          </p:cNvSpPr>
          <p:nvPr>
            <p:ph type="pic" sz="quarter" idx="42" hasCustomPrompt="1"/>
          </p:nvPr>
        </p:nvSpPr>
        <p:spPr>
          <a:xfrm>
            <a:off x="11287364" y="2486737"/>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5" name="Picture Placeholder 8">
            <a:extLst>
              <a:ext uri="{FF2B5EF4-FFF2-40B4-BE49-F238E27FC236}">
                <a16:creationId xmlns:a16="http://schemas.microsoft.com/office/drawing/2014/main" id="{C56A9E6B-7C5F-4538-87E5-44FB6BC5CDBC}"/>
              </a:ext>
            </a:extLst>
          </p:cNvPr>
          <p:cNvSpPr>
            <a:spLocks noGrp="1"/>
          </p:cNvSpPr>
          <p:nvPr>
            <p:ph type="pic" sz="quarter" idx="43" hasCustomPrompt="1"/>
          </p:nvPr>
        </p:nvSpPr>
        <p:spPr>
          <a:xfrm>
            <a:off x="10502839" y="2483311"/>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6" name="Picture Placeholder 8">
            <a:extLst>
              <a:ext uri="{FF2B5EF4-FFF2-40B4-BE49-F238E27FC236}">
                <a16:creationId xmlns:a16="http://schemas.microsoft.com/office/drawing/2014/main" id="{F6A2F051-5D67-42F9-8E30-17755461B5E6}"/>
              </a:ext>
            </a:extLst>
          </p:cNvPr>
          <p:cNvSpPr>
            <a:spLocks noGrp="1"/>
          </p:cNvSpPr>
          <p:nvPr>
            <p:ph type="pic" sz="quarter" idx="44" hasCustomPrompt="1"/>
          </p:nvPr>
        </p:nvSpPr>
        <p:spPr>
          <a:xfrm>
            <a:off x="9718314" y="2479885"/>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7" name="Picture Placeholder 8">
            <a:extLst>
              <a:ext uri="{FF2B5EF4-FFF2-40B4-BE49-F238E27FC236}">
                <a16:creationId xmlns:a16="http://schemas.microsoft.com/office/drawing/2014/main" id="{B396C36B-C3DC-4D20-89FA-F63AE2E4AF7C}"/>
              </a:ext>
            </a:extLst>
          </p:cNvPr>
          <p:cNvSpPr>
            <a:spLocks noGrp="1"/>
          </p:cNvSpPr>
          <p:nvPr>
            <p:ph type="pic" sz="quarter" idx="45" hasCustomPrompt="1"/>
          </p:nvPr>
        </p:nvSpPr>
        <p:spPr>
          <a:xfrm>
            <a:off x="11277372" y="381865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8" name="Picture Placeholder 8">
            <a:extLst>
              <a:ext uri="{FF2B5EF4-FFF2-40B4-BE49-F238E27FC236}">
                <a16:creationId xmlns:a16="http://schemas.microsoft.com/office/drawing/2014/main" id="{D505CDB7-CE92-413A-A3AF-B8A9CC138D27}"/>
              </a:ext>
            </a:extLst>
          </p:cNvPr>
          <p:cNvSpPr>
            <a:spLocks noGrp="1"/>
          </p:cNvSpPr>
          <p:nvPr>
            <p:ph type="pic" sz="quarter" idx="46" hasCustomPrompt="1"/>
          </p:nvPr>
        </p:nvSpPr>
        <p:spPr>
          <a:xfrm>
            <a:off x="10492847" y="381522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9" name="Picture Placeholder 8">
            <a:extLst>
              <a:ext uri="{FF2B5EF4-FFF2-40B4-BE49-F238E27FC236}">
                <a16:creationId xmlns:a16="http://schemas.microsoft.com/office/drawing/2014/main" id="{D04DBBDA-667D-40D9-9DC3-0F5367C017B6}"/>
              </a:ext>
            </a:extLst>
          </p:cNvPr>
          <p:cNvSpPr>
            <a:spLocks noGrp="1"/>
          </p:cNvSpPr>
          <p:nvPr>
            <p:ph type="pic" sz="quarter" idx="47" hasCustomPrompt="1"/>
          </p:nvPr>
        </p:nvSpPr>
        <p:spPr>
          <a:xfrm>
            <a:off x="9708322" y="381180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0" name="Picture Placeholder 8">
            <a:extLst>
              <a:ext uri="{FF2B5EF4-FFF2-40B4-BE49-F238E27FC236}">
                <a16:creationId xmlns:a16="http://schemas.microsoft.com/office/drawing/2014/main" id="{D4E16706-E411-4712-B188-AF2AD4B7CD1C}"/>
              </a:ext>
            </a:extLst>
          </p:cNvPr>
          <p:cNvSpPr>
            <a:spLocks noGrp="1"/>
          </p:cNvSpPr>
          <p:nvPr>
            <p:ph type="pic" sz="quarter" idx="48" hasCustomPrompt="1"/>
          </p:nvPr>
        </p:nvSpPr>
        <p:spPr>
          <a:xfrm>
            <a:off x="11267380" y="54586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1" name="Picture Placeholder 8">
            <a:extLst>
              <a:ext uri="{FF2B5EF4-FFF2-40B4-BE49-F238E27FC236}">
                <a16:creationId xmlns:a16="http://schemas.microsoft.com/office/drawing/2014/main" id="{BF6B0617-A8FA-4BFA-9AE1-DCCA0275478B}"/>
              </a:ext>
            </a:extLst>
          </p:cNvPr>
          <p:cNvSpPr>
            <a:spLocks noGrp="1"/>
          </p:cNvSpPr>
          <p:nvPr>
            <p:ph type="pic" sz="quarter" idx="49" hasCustomPrompt="1"/>
          </p:nvPr>
        </p:nvSpPr>
        <p:spPr>
          <a:xfrm>
            <a:off x="10482855" y="545521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2" name="Picture Placeholder 8">
            <a:extLst>
              <a:ext uri="{FF2B5EF4-FFF2-40B4-BE49-F238E27FC236}">
                <a16:creationId xmlns:a16="http://schemas.microsoft.com/office/drawing/2014/main" id="{FCAE3A4A-4936-4D9B-B57E-D49956479EBA}"/>
              </a:ext>
            </a:extLst>
          </p:cNvPr>
          <p:cNvSpPr>
            <a:spLocks noGrp="1"/>
          </p:cNvSpPr>
          <p:nvPr>
            <p:ph type="pic" sz="quarter" idx="50" hasCustomPrompt="1"/>
          </p:nvPr>
        </p:nvSpPr>
        <p:spPr>
          <a:xfrm>
            <a:off x="9698330" y="54517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Tree>
    <p:extLst>
      <p:ext uri="{BB962C8B-B14F-4D97-AF65-F5344CB8AC3E}">
        <p14:creationId xmlns:p14="http://schemas.microsoft.com/office/powerpoint/2010/main" val="261578874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Organization Chart With Title">
    <p:spTree>
      <p:nvGrpSpPr>
        <p:cNvPr id="1" name=""/>
        <p:cNvGrpSpPr/>
        <p:nvPr/>
      </p:nvGrpSpPr>
      <p:grpSpPr>
        <a:xfrm>
          <a:off x="0" y="0"/>
          <a:ext cx="0" cy="0"/>
          <a:chOff x="0" y="0"/>
          <a:chExt cx="0" cy="0"/>
        </a:xfrm>
      </p:grpSpPr>
      <p:sp>
        <p:nvSpPr>
          <p:cNvPr id="22" name="Picture Placeholder 8">
            <a:extLst>
              <a:ext uri="{FF2B5EF4-FFF2-40B4-BE49-F238E27FC236}">
                <a16:creationId xmlns:a16="http://schemas.microsoft.com/office/drawing/2014/main" id="{239972C1-1CC5-44CD-8765-71062EE01AFF}"/>
              </a:ext>
            </a:extLst>
          </p:cNvPr>
          <p:cNvSpPr>
            <a:spLocks noGrp="1"/>
          </p:cNvSpPr>
          <p:nvPr>
            <p:ph type="pic" sz="quarter" idx="30" hasCustomPrompt="1"/>
          </p:nvPr>
        </p:nvSpPr>
        <p:spPr>
          <a:xfrm>
            <a:off x="1455420"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3" name="Picture Placeholder 8">
            <a:extLst>
              <a:ext uri="{FF2B5EF4-FFF2-40B4-BE49-F238E27FC236}">
                <a16:creationId xmlns:a16="http://schemas.microsoft.com/office/drawing/2014/main" id="{267D756E-4375-4695-AE84-745FA473D5F2}"/>
              </a:ext>
            </a:extLst>
          </p:cNvPr>
          <p:cNvSpPr>
            <a:spLocks noGrp="1"/>
          </p:cNvSpPr>
          <p:nvPr>
            <p:ph type="pic" sz="quarter" idx="31" hasCustomPrompt="1"/>
          </p:nvPr>
        </p:nvSpPr>
        <p:spPr>
          <a:xfrm>
            <a:off x="4852416"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4" name="Picture Placeholder 8">
            <a:extLst>
              <a:ext uri="{FF2B5EF4-FFF2-40B4-BE49-F238E27FC236}">
                <a16:creationId xmlns:a16="http://schemas.microsoft.com/office/drawing/2014/main" id="{82BBB546-4041-467C-A9FA-AF974BB743ED}"/>
              </a:ext>
            </a:extLst>
          </p:cNvPr>
          <p:cNvSpPr>
            <a:spLocks noGrp="1"/>
          </p:cNvSpPr>
          <p:nvPr>
            <p:ph type="pic" sz="quarter" idx="32" hasCustomPrompt="1"/>
          </p:nvPr>
        </p:nvSpPr>
        <p:spPr>
          <a:xfrm>
            <a:off x="8364220"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5" name="Picture Placeholder 8">
            <a:extLst>
              <a:ext uri="{FF2B5EF4-FFF2-40B4-BE49-F238E27FC236}">
                <a16:creationId xmlns:a16="http://schemas.microsoft.com/office/drawing/2014/main" id="{05596D81-D8BF-4B58-AFEB-0C082C1427D7}"/>
              </a:ext>
            </a:extLst>
          </p:cNvPr>
          <p:cNvSpPr>
            <a:spLocks noGrp="1"/>
          </p:cNvSpPr>
          <p:nvPr>
            <p:ph type="pic" sz="quarter" idx="33" hasCustomPrompt="1"/>
          </p:nvPr>
        </p:nvSpPr>
        <p:spPr>
          <a:xfrm>
            <a:off x="4853863" y="1650630"/>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0201627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Organization Chart 5">
    <p:spTree>
      <p:nvGrpSpPr>
        <p:cNvPr id="1" name=""/>
        <p:cNvGrpSpPr/>
        <p:nvPr/>
      </p:nvGrpSpPr>
      <p:grpSpPr>
        <a:xfrm>
          <a:off x="0" y="0"/>
          <a:ext cx="0" cy="0"/>
          <a:chOff x="0" y="0"/>
          <a:chExt cx="0" cy="0"/>
        </a:xfrm>
      </p:grpSpPr>
      <p:sp>
        <p:nvSpPr>
          <p:cNvPr id="167" name="Picture Placeholder 8">
            <a:extLst>
              <a:ext uri="{FF2B5EF4-FFF2-40B4-BE49-F238E27FC236}">
                <a16:creationId xmlns:a16="http://schemas.microsoft.com/office/drawing/2014/main" id="{0B4C5BC0-161D-405D-B44A-C359294637A1}"/>
              </a:ext>
            </a:extLst>
          </p:cNvPr>
          <p:cNvSpPr>
            <a:spLocks noGrp="1"/>
          </p:cNvSpPr>
          <p:nvPr>
            <p:ph type="pic" sz="quarter" idx="15" hasCustomPrompt="1"/>
          </p:nvPr>
        </p:nvSpPr>
        <p:spPr>
          <a:xfrm>
            <a:off x="4552655" y="1187880"/>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69" name="Picture Placeholder 8">
            <a:extLst>
              <a:ext uri="{FF2B5EF4-FFF2-40B4-BE49-F238E27FC236}">
                <a16:creationId xmlns:a16="http://schemas.microsoft.com/office/drawing/2014/main" id="{A3C10927-F781-46A0-A099-BB0BBE7D4322}"/>
              </a:ext>
            </a:extLst>
          </p:cNvPr>
          <p:cNvSpPr>
            <a:spLocks noGrp="1"/>
          </p:cNvSpPr>
          <p:nvPr>
            <p:ph type="pic" sz="quarter" idx="16" hasCustomPrompt="1"/>
          </p:nvPr>
        </p:nvSpPr>
        <p:spPr>
          <a:xfrm>
            <a:off x="5638800" y="2925563"/>
            <a:ext cx="914400" cy="9144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bg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7" name="Picture Placeholder 8">
            <a:extLst>
              <a:ext uri="{FF2B5EF4-FFF2-40B4-BE49-F238E27FC236}">
                <a16:creationId xmlns:a16="http://schemas.microsoft.com/office/drawing/2014/main" id="{2FCA5839-7872-4514-AF2E-791BCBC1BE81}"/>
              </a:ext>
            </a:extLst>
          </p:cNvPr>
          <p:cNvSpPr>
            <a:spLocks noGrp="1"/>
          </p:cNvSpPr>
          <p:nvPr>
            <p:ph type="pic" sz="quarter" idx="23" hasCustomPrompt="1"/>
          </p:nvPr>
        </p:nvSpPr>
        <p:spPr>
          <a:xfrm>
            <a:off x="3358361" y="100112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8" name="Picture Placeholder 8">
            <a:extLst>
              <a:ext uri="{FF2B5EF4-FFF2-40B4-BE49-F238E27FC236}">
                <a16:creationId xmlns:a16="http://schemas.microsoft.com/office/drawing/2014/main" id="{EFA11C0F-56FF-4A0F-8F11-21844F678FF4}"/>
              </a:ext>
            </a:extLst>
          </p:cNvPr>
          <p:cNvSpPr>
            <a:spLocks noGrp="1"/>
          </p:cNvSpPr>
          <p:nvPr>
            <p:ph type="pic" sz="quarter" idx="24" hasCustomPrompt="1"/>
          </p:nvPr>
        </p:nvSpPr>
        <p:spPr>
          <a:xfrm>
            <a:off x="2280540" y="14272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9" name="Picture Placeholder 8">
            <a:extLst>
              <a:ext uri="{FF2B5EF4-FFF2-40B4-BE49-F238E27FC236}">
                <a16:creationId xmlns:a16="http://schemas.microsoft.com/office/drawing/2014/main" id="{86428624-FE8E-4FFB-BEBC-710D184D24F5}"/>
              </a:ext>
            </a:extLst>
          </p:cNvPr>
          <p:cNvSpPr>
            <a:spLocks noGrp="1"/>
          </p:cNvSpPr>
          <p:nvPr>
            <p:ph type="pic" sz="quarter" idx="25" hasCustomPrompt="1"/>
          </p:nvPr>
        </p:nvSpPr>
        <p:spPr>
          <a:xfrm>
            <a:off x="1670214" y="247179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0" name="Picture Placeholder 8">
            <a:extLst>
              <a:ext uri="{FF2B5EF4-FFF2-40B4-BE49-F238E27FC236}">
                <a16:creationId xmlns:a16="http://schemas.microsoft.com/office/drawing/2014/main" id="{6DCD676A-85B1-4C4A-9C2B-74261B5607CF}"/>
              </a:ext>
            </a:extLst>
          </p:cNvPr>
          <p:cNvSpPr>
            <a:spLocks noGrp="1"/>
          </p:cNvSpPr>
          <p:nvPr>
            <p:ph type="pic" sz="quarter" idx="26" hasCustomPrompt="1"/>
          </p:nvPr>
        </p:nvSpPr>
        <p:spPr>
          <a:xfrm>
            <a:off x="1662585" y="35755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1" name="Picture Placeholder 8">
            <a:extLst>
              <a:ext uri="{FF2B5EF4-FFF2-40B4-BE49-F238E27FC236}">
                <a16:creationId xmlns:a16="http://schemas.microsoft.com/office/drawing/2014/main" id="{DA3808B3-8D43-47DE-A650-F878D4474F92}"/>
              </a:ext>
            </a:extLst>
          </p:cNvPr>
          <p:cNvSpPr>
            <a:spLocks noGrp="1"/>
          </p:cNvSpPr>
          <p:nvPr>
            <p:ph type="pic" sz="quarter" idx="27" hasCustomPrompt="1"/>
          </p:nvPr>
        </p:nvSpPr>
        <p:spPr>
          <a:xfrm>
            <a:off x="2323811" y="4550710"/>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2" name="Picture Placeholder 8">
            <a:extLst>
              <a:ext uri="{FF2B5EF4-FFF2-40B4-BE49-F238E27FC236}">
                <a16:creationId xmlns:a16="http://schemas.microsoft.com/office/drawing/2014/main" id="{59B91156-8CA0-4400-9D36-F89FDB765184}"/>
              </a:ext>
            </a:extLst>
          </p:cNvPr>
          <p:cNvSpPr>
            <a:spLocks noGrp="1"/>
          </p:cNvSpPr>
          <p:nvPr>
            <p:ph type="pic" sz="quarter" idx="28" hasCustomPrompt="1"/>
          </p:nvPr>
        </p:nvSpPr>
        <p:spPr>
          <a:xfrm>
            <a:off x="3446475" y="494355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3" name="Picture Placeholder 8">
            <a:extLst>
              <a:ext uri="{FF2B5EF4-FFF2-40B4-BE49-F238E27FC236}">
                <a16:creationId xmlns:a16="http://schemas.microsoft.com/office/drawing/2014/main" id="{D71CAAF9-AEC2-4F1D-8EAA-1D42436837F1}"/>
              </a:ext>
            </a:extLst>
          </p:cNvPr>
          <p:cNvSpPr>
            <a:spLocks noGrp="1"/>
          </p:cNvSpPr>
          <p:nvPr>
            <p:ph type="pic" sz="quarter" idx="29" hasCustomPrompt="1"/>
          </p:nvPr>
        </p:nvSpPr>
        <p:spPr>
          <a:xfrm>
            <a:off x="4545060" y="475579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4" name="Picture Placeholder 8">
            <a:extLst>
              <a:ext uri="{FF2B5EF4-FFF2-40B4-BE49-F238E27FC236}">
                <a16:creationId xmlns:a16="http://schemas.microsoft.com/office/drawing/2014/main" id="{BD60C6E4-36A9-487E-AD74-F1D75BE2EED1}"/>
              </a:ext>
            </a:extLst>
          </p:cNvPr>
          <p:cNvSpPr>
            <a:spLocks noGrp="1"/>
          </p:cNvSpPr>
          <p:nvPr>
            <p:ph type="pic" sz="quarter" idx="30" hasCustomPrompt="1"/>
          </p:nvPr>
        </p:nvSpPr>
        <p:spPr>
          <a:xfrm>
            <a:off x="4023218" y="374380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5" name="Picture Placeholder 8">
            <a:extLst>
              <a:ext uri="{FF2B5EF4-FFF2-40B4-BE49-F238E27FC236}">
                <a16:creationId xmlns:a16="http://schemas.microsoft.com/office/drawing/2014/main" id="{6316BD0B-6DC2-4B48-A06A-5F7A0F89FB1A}"/>
              </a:ext>
            </a:extLst>
          </p:cNvPr>
          <p:cNvSpPr>
            <a:spLocks noGrp="1"/>
          </p:cNvSpPr>
          <p:nvPr>
            <p:ph type="pic" sz="quarter" idx="31" hasCustomPrompt="1"/>
          </p:nvPr>
        </p:nvSpPr>
        <p:spPr>
          <a:xfrm>
            <a:off x="2917636" y="3558298"/>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6" name="Picture Placeholder 8">
            <a:extLst>
              <a:ext uri="{FF2B5EF4-FFF2-40B4-BE49-F238E27FC236}">
                <a16:creationId xmlns:a16="http://schemas.microsoft.com/office/drawing/2014/main" id="{D4A16BB5-AD46-495C-8BC7-BEBEEA77BC3E}"/>
              </a:ext>
            </a:extLst>
          </p:cNvPr>
          <p:cNvSpPr>
            <a:spLocks noGrp="1"/>
          </p:cNvSpPr>
          <p:nvPr>
            <p:ph type="pic" sz="quarter" idx="32" hasCustomPrompt="1"/>
          </p:nvPr>
        </p:nvSpPr>
        <p:spPr>
          <a:xfrm>
            <a:off x="2917636" y="2420237"/>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7" name="Picture Placeholder 8">
            <a:extLst>
              <a:ext uri="{FF2B5EF4-FFF2-40B4-BE49-F238E27FC236}">
                <a16:creationId xmlns:a16="http://schemas.microsoft.com/office/drawing/2014/main" id="{90F84B1B-5EF2-4C93-92C0-606B080E4019}"/>
              </a:ext>
            </a:extLst>
          </p:cNvPr>
          <p:cNvSpPr>
            <a:spLocks noGrp="1"/>
          </p:cNvSpPr>
          <p:nvPr>
            <p:ph type="pic" sz="quarter" idx="33" hasCustomPrompt="1"/>
          </p:nvPr>
        </p:nvSpPr>
        <p:spPr>
          <a:xfrm>
            <a:off x="4053495" y="220342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5" name="Picture Placeholder 8">
            <a:extLst>
              <a:ext uri="{FF2B5EF4-FFF2-40B4-BE49-F238E27FC236}">
                <a16:creationId xmlns:a16="http://schemas.microsoft.com/office/drawing/2014/main" id="{4A883598-40F9-4E10-B266-6957BBA82AB1}"/>
              </a:ext>
            </a:extLst>
          </p:cNvPr>
          <p:cNvSpPr>
            <a:spLocks noGrp="1"/>
          </p:cNvSpPr>
          <p:nvPr>
            <p:ph type="pic" sz="quarter" idx="34" hasCustomPrompt="1"/>
          </p:nvPr>
        </p:nvSpPr>
        <p:spPr>
          <a:xfrm>
            <a:off x="6649049" y="120469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6" name="Picture Placeholder 8">
            <a:extLst>
              <a:ext uri="{FF2B5EF4-FFF2-40B4-BE49-F238E27FC236}">
                <a16:creationId xmlns:a16="http://schemas.microsoft.com/office/drawing/2014/main" id="{3BF05BFD-F662-471D-B251-9D42B382632A}"/>
              </a:ext>
            </a:extLst>
          </p:cNvPr>
          <p:cNvSpPr>
            <a:spLocks noGrp="1"/>
          </p:cNvSpPr>
          <p:nvPr>
            <p:ph type="pic" sz="quarter" idx="35" hasCustomPrompt="1"/>
          </p:nvPr>
        </p:nvSpPr>
        <p:spPr>
          <a:xfrm>
            <a:off x="7792718" y="99966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7" name="Picture Placeholder 8">
            <a:extLst>
              <a:ext uri="{FF2B5EF4-FFF2-40B4-BE49-F238E27FC236}">
                <a16:creationId xmlns:a16="http://schemas.microsoft.com/office/drawing/2014/main" id="{6F9B5C56-8143-4C0D-8734-7081641B2B27}"/>
              </a:ext>
            </a:extLst>
          </p:cNvPr>
          <p:cNvSpPr>
            <a:spLocks noGrp="1"/>
          </p:cNvSpPr>
          <p:nvPr>
            <p:ph type="pic" sz="quarter" idx="36" hasCustomPrompt="1"/>
          </p:nvPr>
        </p:nvSpPr>
        <p:spPr>
          <a:xfrm>
            <a:off x="8903995" y="144217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8" name="Picture Placeholder 8">
            <a:extLst>
              <a:ext uri="{FF2B5EF4-FFF2-40B4-BE49-F238E27FC236}">
                <a16:creationId xmlns:a16="http://schemas.microsoft.com/office/drawing/2014/main" id="{6D9132E3-8A4D-4821-BEEC-6EBF339D65CB}"/>
              </a:ext>
            </a:extLst>
          </p:cNvPr>
          <p:cNvSpPr>
            <a:spLocks noGrp="1"/>
          </p:cNvSpPr>
          <p:nvPr>
            <p:ph type="pic" sz="quarter" idx="37" hasCustomPrompt="1"/>
          </p:nvPr>
        </p:nvSpPr>
        <p:spPr>
          <a:xfrm>
            <a:off x="9534045" y="247365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9" name="Picture Placeholder 8">
            <a:extLst>
              <a:ext uri="{FF2B5EF4-FFF2-40B4-BE49-F238E27FC236}">
                <a16:creationId xmlns:a16="http://schemas.microsoft.com/office/drawing/2014/main" id="{6A7F4C01-6C35-4582-B68D-802CC2592156}"/>
              </a:ext>
            </a:extLst>
          </p:cNvPr>
          <p:cNvSpPr>
            <a:spLocks noGrp="1"/>
          </p:cNvSpPr>
          <p:nvPr>
            <p:ph type="pic" sz="quarter" idx="38" hasCustomPrompt="1"/>
          </p:nvPr>
        </p:nvSpPr>
        <p:spPr>
          <a:xfrm>
            <a:off x="9563300" y="35755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0" name="Picture Placeholder 8">
            <a:extLst>
              <a:ext uri="{FF2B5EF4-FFF2-40B4-BE49-F238E27FC236}">
                <a16:creationId xmlns:a16="http://schemas.microsoft.com/office/drawing/2014/main" id="{9BC0C66E-8EFB-451F-B3F1-C17E8E7DBD29}"/>
              </a:ext>
            </a:extLst>
          </p:cNvPr>
          <p:cNvSpPr>
            <a:spLocks noGrp="1"/>
          </p:cNvSpPr>
          <p:nvPr>
            <p:ph type="pic" sz="quarter" idx="39" hasCustomPrompt="1"/>
          </p:nvPr>
        </p:nvSpPr>
        <p:spPr>
          <a:xfrm>
            <a:off x="8884217" y="457088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1" name="Picture Placeholder 8">
            <a:extLst>
              <a:ext uri="{FF2B5EF4-FFF2-40B4-BE49-F238E27FC236}">
                <a16:creationId xmlns:a16="http://schemas.microsoft.com/office/drawing/2014/main" id="{5BC5CBF4-87EE-43BE-B645-C7BAA2938F9A}"/>
              </a:ext>
            </a:extLst>
          </p:cNvPr>
          <p:cNvSpPr>
            <a:spLocks noGrp="1"/>
          </p:cNvSpPr>
          <p:nvPr>
            <p:ph type="pic" sz="quarter" idx="40" hasCustomPrompt="1"/>
          </p:nvPr>
        </p:nvSpPr>
        <p:spPr>
          <a:xfrm>
            <a:off x="7761603" y="496733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2" name="Picture Placeholder 8">
            <a:extLst>
              <a:ext uri="{FF2B5EF4-FFF2-40B4-BE49-F238E27FC236}">
                <a16:creationId xmlns:a16="http://schemas.microsoft.com/office/drawing/2014/main" id="{8AEE33F3-F875-46C8-B436-85AF77B6F03F}"/>
              </a:ext>
            </a:extLst>
          </p:cNvPr>
          <p:cNvSpPr>
            <a:spLocks noGrp="1"/>
          </p:cNvSpPr>
          <p:nvPr>
            <p:ph type="pic" sz="quarter" idx="41" hasCustomPrompt="1"/>
          </p:nvPr>
        </p:nvSpPr>
        <p:spPr>
          <a:xfrm>
            <a:off x="6662022" y="475579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3" name="Picture Placeholder 8">
            <a:extLst>
              <a:ext uri="{FF2B5EF4-FFF2-40B4-BE49-F238E27FC236}">
                <a16:creationId xmlns:a16="http://schemas.microsoft.com/office/drawing/2014/main" id="{4551C2B7-736E-4290-AD09-3979B00AEA5C}"/>
              </a:ext>
            </a:extLst>
          </p:cNvPr>
          <p:cNvSpPr>
            <a:spLocks noGrp="1"/>
          </p:cNvSpPr>
          <p:nvPr>
            <p:ph type="pic" sz="quarter" idx="42" hasCustomPrompt="1"/>
          </p:nvPr>
        </p:nvSpPr>
        <p:spPr>
          <a:xfrm>
            <a:off x="7174699" y="3714679"/>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4" name="Picture Placeholder 8">
            <a:extLst>
              <a:ext uri="{FF2B5EF4-FFF2-40B4-BE49-F238E27FC236}">
                <a16:creationId xmlns:a16="http://schemas.microsoft.com/office/drawing/2014/main" id="{470B5DCB-3499-4690-B98F-908E563759CB}"/>
              </a:ext>
            </a:extLst>
          </p:cNvPr>
          <p:cNvSpPr>
            <a:spLocks noGrp="1"/>
          </p:cNvSpPr>
          <p:nvPr>
            <p:ph type="pic" sz="quarter" idx="43" hasCustomPrompt="1"/>
          </p:nvPr>
        </p:nvSpPr>
        <p:spPr>
          <a:xfrm>
            <a:off x="8297296" y="3554288"/>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5" name="Picture Placeholder 8">
            <a:extLst>
              <a:ext uri="{FF2B5EF4-FFF2-40B4-BE49-F238E27FC236}">
                <a16:creationId xmlns:a16="http://schemas.microsoft.com/office/drawing/2014/main" id="{B7492971-0553-4F18-B156-2309E601A307}"/>
              </a:ext>
            </a:extLst>
          </p:cNvPr>
          <p:cNvSpPr>
            <a:spLocks noGrp="1"/>
          </p:cNvSpPr>
          <p:nvPr>
            <p:ph type="pic" sz="quarter" idx="44" hasCustomPrompt="1"/>
          </p:nvPr>
        </p:nvSpPr>
        <p:spPr>
          <a:xfrm>
            <a:off x="8297302" y="24558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6" name="Picture Placeholder 8">
            <a:extLst>
              <a:ext uri="{FF2B5EF4-FFF2-40B4-BE49-F238E27FC236}">
                <a16:creationId xmlns:a16="http://schemas.microsoft.com/office/drawing/2014/main" id="{65DCAFA3-E66E-41D0-B9F9-14845E8E7E67}"/>
              </a:ext>
            </a:extLst>
          </p:cNvPr>
          <p:cNvSpPr>
            <a:spLocks noGrp="1"/>
          </p:cNvSpPr>
          <p:nvPr>
            <p:ph type="pic" sz="quarter" idx="45" hasCustomPrompt="1"/>
          </p:nvPr>
        </p:nvSpPr>
        <p:spPr>
          <a:xfrm>
            <a:off x="7153405" y="222672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194712826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Organization Chart 6">
    <p:spTree>
      <p:nvGrpSpPr>
        <p:cNvPr id="1" name=""/>
        <p:cNvGrpSpPr/>
        <p:nvPr/>
      </p:nvGrpSpPr>
      <p:grpSpPr>
        <a:xfrm>
          <a:off x="0" y="0"/>
          <a:ext cx="0" cy="0"/>
          <a:chOff x="0" y="0"/>
          <a:chExt cx="0" cy="0"/>
        </a:xfrm>
      </p:grpSpPr>
      <p:sp>
        <p:nvSpPr>
          <p:cNvPr id="33" name="Picture Placeholder 8">
            <a:extLst>
              <a:ext uri="{FF2B5EF4-FFF2-40B4-BE49-F238E27FC236}">
                <a16:creationId xmlns:a16="http://schemas.microsoft.com/office/drawing/2014/main" id="{044D5865-E328-4EBA-A882-4D6E9AF95340}"/>
              </a:ext>
            </a:extLst>
          </p:cNvPr>
          <p:cNvSpPr>
            <a:spLocks noGrp="1"/>
          </p:cNvSpPr>
          <p:nvPr>
            <p:ph type="pic" sz="quarter" idx="16" hasCustomPrompt="1"/>
          </p:nvPr>
        </p:nvSpPr>
        <p:spPr>
          <a:xfrm>
            <a:off x="5181600" y="2286964"/>
            <a:ext cx="1828800" cy="18288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4" name="Picture Placeholder 8">
            <a:extLst>
              <a:ext uri="{FF2B5EF4-FFF2-40B4-BE49-F238E27FC236}">
                <a16:creationId xmlns:a16="http://schemas.microsoft.com/office/drawing/2014/main" id="{E8C130C9-0D03-4956-B952-6B7AE1EBB75B}"/>
              </a:ext>
            </a:extLst>
          </p:cNvPr>
          <p:cNvSpPr>
            <a:spLocks noGrp="1"/>
          </p:cNvSpPr>
          <p:nvPr>
            <p:ph type="pic" sz="quarter" idx="17" hasCustomPrompt="1"/>
          </p:nvPr>
        </p:nvSpPr>
        <p:spPr>
          <a:xfrm>
            <a:off x="7718198" y="2561284"/>
            <a:ext cx="1280160" cy="12801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5" name="Picture Placeholder 8">
            <a:extLst>
              <a:ext uri="{FF2B5EF4-FFF2-40B4-BE49-F238E27FC236}">
                <a16:creationId xmlns:a16="http://schemas.microsoft.com/office/drawing/2014/main" id="{41D987BD-6224-4583-9A01-262F00509256}"/>
              </a:ext>
            </a:extLst>
          </p:cNvPr>
          <p:cNvSpPr>
            <a:spLocks noGrp="1"/>
          </p:cNvSpPr>
          <p:nvPr>
            <p:ph type="pic" sz="quarter" idx="18" hasCustomPrompt="1"/>
          </p:nvPr>
        </p:nvSpPr>
        <p:spPr>
          <a:xfrm>
            <a:off x="3185970" y="2561284"/>
            <a:ext cx="1280160" cy="12801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124619992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Organization Chart 7">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75018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3 images with text">
    <p:spTree>
      <p:nvGrpSpPr>
        <p:cNvPr id="1" name=""/>
        <p:cNvGrpSpPr/>
        <p:nvPr/>
      </p:nvGrpSpPr>
      <p:grpSpPr>
        <a:xfrm>
          <a:off x="0" y="0"/>
          <a:ext cx="0" cy="0"/>
          <a:chOff x="0" y="0"/>
          <a:chExt cx="0" cy="0"/>
        </a:xfrm>
      </p:grpSpPr>
      <p:sp>
        <p:nvSpPr>
          <p:cNvPr id="18" name="Picture Placeholder 8">
            <a:extLst>
              <a:ext uri="{FF2B5EF4-FFF2-40B4-BE49-F238E27FC236}">
                <a16:creationId xmlns:a16="http://schemas.microsoft.com/office/drawing/2014/main" id="{6B399F20-7C1F-46F7-984A-DA150D319A0E}"/>
              </a:ext>
            </a:extLst>
          </p:cNvPr>
          <p:cNvSpPr>
            <a:spLocks noGrp="1"/>
          </p:cNvSpPr>
          <p:nvPr>
            <p:ph type="pic" sz="quarter" idx="10" hasCustomPrompt="1"/>
          </p:nvPr>
        </p:nvSpPr>
        <p:spPr>
          <a:xfrm>
            <a:off x="608407" y="345967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9" name="Picture Placeholder 8">
            <a:extLst>
              <a:ext uri="{FF2B5EF4-FFF2-40B4-BE49-F238E27FC236}">
                <a16:creationId xmlns:a16="http://schemas.microsoft.com/office/drawing/2014/main" id="{D4DC8B00-8E7D-4B36-B790-44162359D93D}"/>
              </a:ext>
            </a:extLst>
          </p:cNvPr>
          <p:cNvSpPr>
            <a:spLocks noGrp="1"/>
          </p:cNvSpPr>
          <p:nvPr>
            <p:ph type="pic" sz="quarter" idx="11" hasCustomPrompt="1"/>
          </p:nvPr>
        </p:nvSpPr>
        <p:spPr>
          <a:xfrm>
            <a:off x="4267200" y="62503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0" name="Picture Placeholder 8">
            <a:extLst>
              <a:ext uri="{FF2B5EF4-FFF2-40B4-BE49-F238E27FC236}">
                <a16:creationId xmlns:a16="http://schemas.microsoft.com/office/drawing/2014/main" id="{C5C828A6-2BC3-4A33-895E-282CE088EC74}"/>
              </a:ext>
            </a:extLst>
          </p:cNvPr>
          <p:cNvSpPr>
            <a:spLocks noGrp="1"/>
          </p:cNvSpPr>
          <p:nvPr>
            <p:ph type="pic" sz="quarter" idx="12" hasCustomPrompt="1"/>
          </p:nvPr>
        </p:nvSpPr>
        <p:spPr>
          <a:xfrm>
            <a:off x="7925993" y="345967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22159570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3 images with text 2">
    <p:spTree>
      <p:nvGrpSpPr>
        <p:cNvPr id="1" name=""/>
        <p:cNvGrpSpPr/>
        <p:nvPr/>
      </p:nvGrpSpPr>
      <p:grpSpPr>
        <a:xfrm>
          <a:off x="0" y="0"/>
          <a:ext cx="0" cy="0"/>
          <a:chOff x="0" y="0"/>
          <a:chExt cx="0" cy="0"/>
        </a:xfrm>
      </p:grpSpPr>
      <p:sp>
        <p:nvSpPr>
          <p:cNvPr id="18" name="Picture Placeholder 8">
            <a:extLst>
              <a:ext uri="{FF2B5EF4-FFF2-40B4-BE49-F238E27FC236}">
                <a16:creationId xmlns:a16="http://schemas.microsoft.com/office/drawing/2014/main" id="{6B399F20-7C1F-46F7-984A-DA150D319A0E}"/>
              </a:ext>
            </a:extLst>
          </p:cNvPr>
          <p:cNvSpPr>
            <a:spLocks noGrp="1"/>
          </p:cNvSpPr>
          <p:nvPr>
            <p:ph type="pic" sz="quarter" idx="10" hasCustomPrompt="1"/>
          </p:nvPr>
        </p:nvSpPr>
        <p:spPr>
          <a:xfrm>
            <a:off x="608407" y="62503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9" name="Picture Placeholder 8">
            <a:extLst>
              <a:ext uri="{FF2B5EF4-FFF2-40B4-BE49-F238E27FC236}">
                <a16:creationId xmlns:a16="http://schemas.microsoft.com/office/drawing/2014/main" id="{D4DC8B00-8E7D-4B36-B790-44162359D93D}"/>
              </a:ext>
            </a:extLst>
          </p:cNvPr>
          <p:cNvSpPr>
            <a:spLocks noGrp="1"/>
          </p:cNvSpPr>
          <p:nvPr>
            <p:ph type="pic" sz="quarter" idx="11" hasCustomPrompt="1"/>
          </p:nvPr>
        </p:nvSpPr>
        <p:spPr>
          <a:xfrm>
            <a:off x="4267200" y="345967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0" name="Picture Placeholder 8">
            <a:extLst>
              <a:ext uri="{FF2B5EF4-FFF2-40B4-BE49-F238E27FC236}">
                <a16:creationId xmlns:a16="http://schemas.microsoft.com/office/drawing/2014/main" id="{C5C828A6-2BC3-4A33-895E-282CE088EC74}"/>
              </a:ext>
            </a:extLst>
          </p:cNvPr>
          <p:cNvSpPr>
            <a:spLocks noGrp="1"/>
          </p:cNvSpPr>
          <p:nvPr>
            <p:ph type="pic" sz="quarter" idx="12" hasCustomPrompt="1"/>
          </p:nvPr>
        </p:nvSpPr>
        <p:spPr>
          <a:xfrm>
            <a:off x="7925993" y="62503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87768832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1/ 4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EADD8A4-B769-4D8A-9278-A71EC01C4C87}"/>
              </a:ext>
            </a:extLst>
          </p:cNvPr>
          <p:cNvSpPr>
            <a:spLocks noGrp="1"/>
          </p:cNvSpPr>
          <p:nvPr>
            <p:ph type="pic" sz="quarter" idx="10" hasCustomPrompt="1"/>
          </p:nvPr>
        </p:nvSpPr>
        <p:spPr>
          <a:xfrm>
            <a:off x="0" y="0"/>
            <a:ext cx="3054096"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Tree>
    <p:extLst>
      <p:ext uri="{BB962C8B-B14F-4D97-AF65-F5344CB8AC3E}">
        <p14:creationId xmlns:p14="http://schemas.microsoft.com/office/powerpoint/2010/main" val="343400042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2/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04E63CE1-9C33-4246-BBF7-5AB1147C2188}"/>
              </a:ext>
            </a:extLst>
          </p:cNvPr>
          <p:cNvSpPr>
            <a:spLocks noGrp="1"/>
          </p:cNvSpPr>
          <p:nvPr>
            <p:ph type="pic" sz="quarter" idx="10" hasCustomPrompt="1"/>
          </p:nvPr>
        </p:nvSpPr>
        <p:spPr>
          <a:xfrm>
            <a:off x="3054096" y="0"/>
            <a:ext cx="3054096"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Tree>
    <p:extLst>
      <p:ext uri="{BB962C8B-B14F-4D97-AF65-F5344CB8AC3E}">
        <p14:creationId xmlns:p14="http://schemas.microsoft.com/office/powerpoint/2010/main" val="3648526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6383300"/>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210650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4924258"/>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91997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2898448724"/>
      </p:ext>
    </p:extLst>
  </p:cSld>
  <p:clrMapOvr>
    <a:masterClrMapping/>
  </p:clrMapOvr>
  <p:extLst>
    <p:ext uri="{DCECCB84-F9BA-43D5-87BE-67443E8EF086}">
      <p15:sldGuideLst xmlns:p15="http://schemas.microsoft.com/office/powerpoint/2012/main"/>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3/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6769D50F-9678-42EA-A10A-87EDA49577C7}"/>
              </a:ext>
            </a:extLst>
          </p:cNvPr>
          <p:cNvSpPr>
            <a:spLocks noGrp="1"/>
          </p:cNvSpPr>
          <p:nvPr>
            <p:ph type="pic" sz="quarter" idx="10" hasCustomPrompt="1"/>
          </p:nvPr>
        </p:nvSpPr>
        <p:spPr>
          <a:xfrm>
            <a:off x="6108192" y="0"/>
            <a:ext cx="3054096"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Tree>
    <p:extLst>
      <p:ext uri="{BB962C8B-B14F-4D97-AF65-F5344CB8AC3E}">
        <p14:creationId xmlns:p14="http://schemas.microsoft.com/office/powerpoint/2010/main" val="118510659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4/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B6F21E6F-DBA5-44F3-B07B-220A96805C8B}"/>
              </a:ext>
            </a:extLst>
          </p:cNvPr>
          <p:cNvSpPr>
            <a:spLocks noGrp="1"/>
          </p:cNvSpPr>
          <p:nvPr>
            <p:ph type="pic" sz="quarter" idx="10" hasCustomPrompt="1"/>
          </p:nvPr>
        </p:nvSpPr>
        <p:spPr>
          <a:xfrm>
            <a:off x="9162288" y="0"/>
            <a:ext cx="3054096"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31041179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3 images - 1">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4E795CB-3F02-4EFB-9CF7-D0B14483C2D0}"/>
              </a:ext>
            </a:extLst>
          </p:cNvPr>
          <p:cNvSpPr>
            <a:spLocks noGrp="1"/>
          </p:cNvSpPr>
          <p:nvPr>
            <p:ph type="pic" sz="quarter" idx="10" hasCustomPrompt="1"/>
          </p:nvPr>
        </p:nvSpPr>
        <p:spPr>
          <a:xfrm>
            <a:off x="6120384" y="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1" name="Picture Placeholder 8">
            <a:extLst>
              <a:ext uri="{FF2B5EF4-FFF2-40B4-BE49-F238E27FC236}">
                <a16:creationId xmlns:a16="http://schemas.microsoft.com/office/drawing/2014/main" id="{60AAFA2F-71C9-400C-8723-C36AC4DF6AF5}"/>
              </a:ext>
            </a:extLst>
          </p:cNvPr>
          <p:cNvSpPr>
            <a:spLocks noGrp="1"/>
          </p:cNvSpPr>
          <p:nvPr>
            <p:ph type="pic" sz="quarter" idx="11" hasCustomPrompt="1"/>
          </p:nvPr>
        </p:nvSpPr>
        <p:spPr>
          <a:xfrm>
            <a:off x="-1" y="2286000"/>
            <a:ext cx="6120385"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2" name="Picture Placeholder 8">
            <a:extLst>
              <a:ext uri="{FF2B5EF4-FFF2-40B4-BE49-F238E27FC236}">
                <a16:creationId xmlns:a16="http://schemas.microsoft.com/office/drawing/2014/main" id="{38A557DE-D5DD-4FA4-B87C-8A5DDFF73DDA}"/>
              </a:ext>
            </a:extLst>
          </p:cNvPr>
          <p:cNvSpPr>
            <a:spLocks noGrp="1"/>
          </p:cNvSpPr>
          <p:nvPr>
            <p:ph type="pic" sz="quarter" idx="12" hasCustomPrompt="1"/>
          </p:nvPr>
        </p:nvSpPr>
        <p:spPr>
          <a:xfrm>
            <a:off x="6120384" y="457200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411160340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3 images - 2">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4E795CB-3F02-4EFB-9CF7-D0B14483C2D0}"/>
              </a:ext>
            </a:extLst>
          </p:cNvPr>
          <p:cNvSpPr>
            <a:spLocks noGrp="1"/>
          </p:cNvSpPr>
          <p:nvPr>
            <p:ph type="pic" sz="quarter" idx="10" hasCustomPrompt="1"/>
          </p:nvPr>
        </p:nvSpPr>
        <p:spPr>
          <a:xfrm>
            <a:off x="0" y="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1" name="Picture Placeholder 8">
            <a:extLst>
              <a:ext uri="{FF2B5EF4-FFF2-40B4-BE49-F238E27FC236}">
                <a16:creationId xmlns:a16="http://schemas.microsoft.com/office/drawing/2014/main" id="{60AAFA2F-71C9-400C-8723-C36AC4DF6AF5}"/>
              </a:ext>
            </a:extLst>
          </p:cNvPr>
          <p:cNvSpPr>
            <a:spLocks noGrp="1"/>
          </p:cNvSpPr>
          <p:nvPr>
            <p:ph type="pic" sz="quarter" idx="11" hasCustomPrompt="1"/>
          </p:nvPr>
        </p:nvSpPr>
        <p:spPr>
          <a:xfrm>
            <a:off x="6096000" y="228600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2" name="Picture Placeholder 8">
            <a:extLst>
              <a:ext uri="{FF2B5EF4-FFF2-40B4-BE49-F238E27FC236}">
                <a16:creationId xmlns:a16="http://schemas.microsoft.com/office/drawing/2014/main" id="{38A557DE-D5DD-4FA4-B87C-8A5DDFF73DDA}"/>
              </a:ext>
            </a:extLst>
          </p:cNvPr>
          <p:cNvSpPr>
            <a:spLocks noGrp="1"/>
          </p:cNvSpPr>
          <p:nvPr>
            <p:ph type="pic" sz="quarter" idx="12" hasCustomPrompt="1"/>
          </p:nvPr>
        </p:nvSpPr>
        <p:spPr>
          <a:xfrm>
            <a:off x="0" y="457200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26232543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Images 12">
    <p:spTree>
      <p:nvGrpSpPr>
        <p:cNvPr id="1" name=""/>
        <p:cNvGrpSpPr/>
        <p:nvPr/>
      </p:nvGrpSpPr>
      <p:grpSpPr>
        <a:xfrm>
          <a:off x="0" y="0"/>
          <a:ext cx="0" cy="0"/>
          <a:chOff x="0" y="0"/>
          <a:chExt cx="0" cy="0"/>
        </a:xfrm>
      </p:grpSpPr>
      <p:sp>
        <p:nvSpPr>
          <p:cNvPr id="35" name="Picture Placeholder 8">
            <a:extLst>
              <a:ext uri="{FF2B5EF4-FFF2-40B4-BE49-F238E27FC236}">
                <a16:creationId xmlns:a16="http://schemas.microsoft.com/office/drawing/2014/main" id="{A07FE811-3899-4933-8BDA-247CEB65A534}"/>
              </a:ext>
            </a:extLst>
          </p:cNvPr>
          <p:cNvSpPr>
            <a:spLocks noGrp="1"/>
          </p:cNvSpPr>
          <p:nvPr>
            <p:ph type="pic" sz="quarter" idx="10" hasCustomPrompt="1"/>
          </p:nvPr>
        </p:nvSpPr>
        <p:spPr>
          <a:xfrm>
            <a:off x="92597" y="105913"/>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37" name="Picture Placeholder 8">
            <a:extLst>
              <a:ext uri="{FF2B5EF4-FFF2-40B4-BE49-F238E27FC236}">
                <a16:creationId xmlns:a16="http://schemas.microsoft.com/office/drawing/2014/main" id="{82D90691-24DF-4E32-9FDC-47A7AEF3AAD0}"/>
              </a:ext>
            </a:extLst>
          </p:cNvPr>
          <p:cNvSpPr>
            <a:spLocks noGrp="1"/>
          </p:cNvSpPr>
          <p:nvPr>
            <p:ph type="pic" sz="quarter" idx="12" hasCustomPrompt="1"/>
          </p:nvPr>
        </p:nvSpPr>
        <p:spPr>
          <a:xfrm>
            <a:off x="4928751" y="105913"/>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38" name="Picture Placeholder 8">
            <a:extLst>
              <a:ext uri="{FF2B5EF4-FFF2-40B4-BE49-F238E27FC236}">
                <a16:creationId xmlns:a16="http://schemas.microsoft.com/office/drawing/2014/main" id="{A75AF2CC-BD8C-4192-B345-D290DFBC1431}"/>
              </a:ext>
            </a:extLst>
          </p:cNvPr>
          <p:cNvSpPr>
            <a:spLocks noGrp="1"/>
          </p:cNvSpPr>
          <p:nvPr>
            <p:ph type="pic" sz="quarter" idx="13" hasCustomPrompt="1"/>
          </p:nvPr>
        </p:nvSpPr>
        <p:spPr>
          <a:xfrm>
            <a:off x="7346828" y="105913"/>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39" name="Picture Placeholder 8">
            <a:extLst>
              <a:ext uri="{FF2B5EF4-FFF2-40B4-BE49-F238E27FC236}">
                <a16:creationId xmlns:a16="http://schemas.microsoft.com/office/drawing/2014/main" id="{77847559-78FC-40D0-8B35-1D5B2FF75B18}"/>
              </a:ext>
            </a:extLst>
          </p:cNvPr>
          <p:cNvSpPr>
            <a:spLocks noGrp="1"/>
          </p:cNvSpPr>
          <p:nvPr>
            <p:ph type="pic" sz="quarter" idx="14" hasCustomPrompt="1"/>
          </p:nvPr>
        </p:nvSpPr>
        <p:spPr>
          <a:xfrm>
            <a:off x="9764905" y="105913"/>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0" name="Picture Placeholder 8">
            <a:extLst>
              <a:ext uri="{FF2B5EF4-FFF2-40B4-BE49-F238E27FC236}">
                <a16:creationId xmlns:a16="http://schemas.microsoft.com/office/drawing/2014/main" id="{E22E7396-7BA7-4BB0-B445-4F1DFCA150D5}"/>
              </a:ext>
            </a:extLst>
          </p:cNvPr>
          <p:cNvSpPr>
            <a:spLocks noGrp="1"/>
          </p:cNvSpPr>
          <p:nvPr>
            <p:ph type="pic" sz="quarter" idx="15" hasCustomPrompt="1"/>
          </p:nvPr>
        </p:nvSpPr>
        <p:spPr>
          <a:xfrm>
            <a:off x="92597" y="2359152"/>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1" name="Picture Placeholder 8">
            <a:extLst>
              <a:ext uri="{FF2B5EF4-FFF2-40B4-BE49-F238E27FC236}">
                <a16:creationId xmlns:a16="http://schemas.microsoft.com/office/drawing/2014/main" id="{1D0C9FFC-2493-4D2B-8980-624D63B91B83}"/>
              </a:ext>
            </a:extLst>
          </p:cNvPr>
          <p:cNvSpPr>
            <a:spLocks noGrp="1"/>
          </p:cNvSpPr>
          <p:nvPr>
            <p:ph type="pic" sz="quarter" idx="16" hasCustomPrompt="1"/>
          </p:nvPr>
        </p:nvSpPr>
        <p:spPr>
          <a:xfrm>
            <a:off x="2510674" y="2359152"/>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3" name="Picture Placeholder 8">
            <a:extLst>
              <a:ext uri="{FF2B5EF4-FFF2-40B4-BE49-F238E27FC236}">
                <a16:creationId xmlns:a16="http://schemas.microsoft.com/office/drawing/2014/main" id="{BB272A9B-F15E-4387-A5C7-3165E3F18B28}"/>
              </a:ext>
            </a:extLst>
          </p:cNvPr>
          <p:cNvSpPr>
            <a:spLocks noGrp="1"/>
          </p:cNvSpPr>
          <p:nvPr>
            <p:ph type="pic" sz="quarter" idx="18" hasCustomPrompt="1"/>
          </p:nvPr>
        </p:nvSpPr>
        <p:spPr>
          <a:xfrm>
            <a:off x="7346828" y="2359152"/>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4" name="Picture Placeholder 8">
            <a:extLst>
              <a:ext uri="{FF2B5EF4-FFF2-40B4-BE49-F238E27FC236}">
                <a16:creationId xmlns:a16="http://schemas.microsoft.com/office/drawing/2014/main" id="{20F8B96F-AA47-4A79-BE24-11BAB9B30436}"/>
              </a:ext>
            </a:extLst>
          </p:cNvPr>
          <p:cNvSpPr>
            <a:spLocks noGrp="1"/>
          </p:cNvSpPr>
          <p:nvPr>
            <p:ph type="pic" sz="quarter" idx="19" hasCustomPrompt="1"/>
          </p:nvPr>
        </p:nvSpPr>
        <p:spPr>
          <a:xfrm>
            <a:off x="9764905" y="2359152"/>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5" name="Picture Placeholder 8">
            <a:extLst>
              <a:ext uri="{FF2B5EF4-FFF2-40B4-BE49-F238E27FC236}">
                <a16:creationId xmlns:a16="http://schemas.microsoft.com/office/drawing/2014/main" id="{221C2B63-0D84-4402-8E47-CDBB431CF83F}"/>
              </a:ext>
            </a:extLst>
          </p:cNvPr>
          <p:cNvSpPr>
            <a:spLocks noGrp="1"/>
          </p:cNvSpPr>
          <p:nvPr>
            <p:ph type="pic" sz="quarter" idx="20" hasCustomPrompt="1"/>
          </p:nvPr>
        </p:nvSpPr>
        <p:spPr>
          <a:xfrm>
            <a:off x="92597" y="4612391"/>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6" name="Picture Placeholder 8">
            <a:extLst>
              <a:ext uri="{FF2B5EF4-FFF2-40B4-BE49-F238E27FC236}">
                <a16:creationId xmlns:a16="http://schemas.microsoft.com/office/drawing/2014/main" id="{0904C7AF-1D52-43D4-AA91-6517173892BF}"/>
              </a:ext>
            </a:extLst>
          </p:cNvPr>
          <p:cNvSpPr>
            <a:spLocks noGrp="1"/>
          </p:cNvSpPr>
          <p:nvPr>
            <p:ph type="pic" sz="quarter" idx="21" hasCustomPrompt="1"/>
          </p:nvPr>
        </p:nvSpPr>
        <p:spPr>
          <a:xfrm>
            <a:off x="2510674" y="4612391"/>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7" name="Picture Placeholder 8">
            <a:extLst>
              <a:ext uri="{FF2B5EF4-FFF2-40B4-BE49-F238E27FC236}">
                <a16:creationId xmlns:a16="http://schemas.microsoft.com/office/drawing/2014/main" id="{17C69FF0-197B-4869-85CD-B16E044D58BC}"/>
              </a:ext>
            </a:extLst>
          </p:cNvPr>
          <p:cNvSpPr>
            <a:spLocks noGrp="1"/>
          </p:cNvSpPr>
          <p:nvPr>
            <p:ph type="pic" sz="quarter" idx="22" hasCustomPrompt="1"/>
          </p:nvPr>
        </p:nvSpPr>
        <p:spPr>
          <a:xfrm>
            <a:off x="4928751" y="4612391"/>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9" name="Picture Placeholder 8">
            <a:extLst>
              <a:ext uri="{FF2B5EF4-FFF2-40B4-BE49-F238E27FC236}">
                <a16:creationId xmlns:a16="http://schemas.microsoft.com/office/drawing/2014/main" id="{A9A2E652-BE71-48F6-ACE3-B6F152A0C265}"/>
              </a:ext>
            </a:extLst>
          </p:cNvPr>
          <p:cNvSpPr>
            <a:spLocks noGrp="1"/>
          </p:cNvSpPr>
          <p:nvPr>
            <p:ph type="pic" sz="quarter" idx="24" hasCustomPrompt="1"/>
          </p:nvPr>
        </p:nvSpPr>
        <p:spPr>
          <a:xfrm>
            <a:off x="9764905" y="4612391"/>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76715370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Image Slideshow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1041721"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2222480"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23342279"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34492558"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318648581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Image Slideshow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10104120"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046159"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2237078"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23346717"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319226249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Image Slideshow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21277845"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0127566"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022713"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2254272"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220444905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Image Slideshow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32425069"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21274790"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0124511"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025768"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37331584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Image Slideshow with Text">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59848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691187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4922972"/>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774073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4757" y="-2105214"/>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638201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1862318614"/>
      </p:ext>
    </p:extLst>
  </p:cSld>
  <p:clrMapOvr>
    <a:masterClrMapping/>
  </p:clrMapOvr>
  <p:extLst>
    <p:ext uri="{DCECCB84-F9BA-43D5-87BE-67443E8EF086}">
      <p15:sldGuideLst xmlns:p15="http://schemas.microsoft.com/office/powerpoint/2012/main"/>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Image Slideshow with Text 2-01">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59848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01</a:t>
            </a:r>
          </a:p>
        </p:txBody>
      </p:sp>
      <p:sp>
        <p:nvSpPr>
          <p:cNvPr id="3" name="Picture Placeholder 4">
            <a:extLst>
              <a:ext uri="{FF2B5EF4-FFF2-40B4-BE49-F238E27FC236}">
                <a16:creationId xmlns:a16="http://schemas.microsoft.com/office/drawing/2014/main" id="{3558AEBE-D212-48E4-8CE4-DAB66A297D56}"/>
              </a:ext>
            </a:extLst>
          </p:cNvPr>
          <p:cNvSpPr>
            <a:spLocks noGrp="1"/>
          </p:cNvSpPr>
          <p:nvPr>
            <p:ph type="pic" sz="quarter" idx="14" hasCustomPrompt="1"/>
          </p:nvPr>
        </p:nvSpPr>
        <p:spPr>
          <a:xfrm>
            <a:off x="1239043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02</a:t>
            </a:r>
          </a:p>
        </p:txBody>
      </p:sp>
      <p:sp>
        <p:nvSpPr>
          <p:cNvPr id="4" name="Picture Placeholder 4">
            <a:extLst>
              <a:ext uri="{FF2B5EF4-FFF2-40B4-BE49-F238E27FC236}">
                <a16:creationId xmlns:a16="http://schemas.microsoft.com/office/drawing/2014/main" id="{81DCADFE-6503-42DF-9F50-4150B0B83417}"/>
              </a:ext>
            </a:extLst>
          </p:cNvPr>
          <p:cNvSpPr>
            <a:spLocks noGrp="1"/>
          </p:cNvSpPr>
          <p:nvPr>
            <p:ph type="pic" sz="quarter" idx="15" hasCustomPrompt="1"/>
          </p:nvPr>
        </p:nvSpPr>
        <p:spPr>
          <a:xfrm>
            <a:off x="2418238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03</a:t>
            </a:r>
          </a:p>
        </p:txBody>
      </p:sp>
      <p:sp>
        <p:nvSpPr>
          <p:cNvPr id="5" name="Picture Placeholder 4">
            <a:extLst>
              <a:ext uri="{FF2B5EF4-FFF2-40B4-BE49-F238E27FC236}">
                <a16:creationId xmlns:a16="http://schemas.microsoft.com/office/drawing/2014/main" id="{C4AD1A6E-2613-4813-BD66-196F8E1C871E}"/>
              </a:ext>
            </a:extLst>
          </p:cNvPr>
          <p:cNvSpPr>
            <a:spLocks noGrp="1"/>
          </p:cNvSpPr>
          <p:nvPr>
            <p:ph type="pic" sz="quarter" idx="16" hasCustomPrompt="1"/>
          </p:nvPr>
        </p:nvSpPr>
        <p:spPr>
          <a:xfrm>
            <a:off x="3597433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04</a:t>
            </a:r>
          </a:p>
        </p:txBody>
      </p:sp>
    </p:spTree>
    <p:extLst>
      <p:ext uri="{BB962C8B-B14F-4D97-AF65-F5344CB8AC3E}">
        <p14:creationId xmlns:p14="http://schemas.microsoft.com/office/powerpoint/2010/main" val="31322220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Image Slideshow with Text 2-02">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1178949"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01</a:t>
            </a:r>
          </a:p>
        </p:txBody>
      </p:sp>
      <p:sp>
        <p:nvSpPr>
          <p:cNvPr id="3" name="Picture Placeholder 4">
            <a:extLst>
              <a:ext uri="{FF2B5EF4-FFF2-40B4-BE49-F238E27FC236}">
                <a16:creationId xmlns:a16="http://schemas.microsoft.com/office/drawing/2014/main" id="{3558AEBE-D212-48E4-8CE4-DAB66A297D56}"/>
              </a:ext>
            </a:extLst>
          </p:cNvPr>
          <p:cNvSpPr>
            <a:spLocks noGrp="1"/>
          </p:cNvSpPr>
          <p:nvPr>
            <p:ph type="pic" sz="quarter" idx="14" hasCustomPrompt="1"/>
          </p:nvPr>
        </p:nvSpPr>
        <p:spPr>
          <a:xfrm>
            <a:off x="613001"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02</a:t>
            </a:r>
          </a:p>
        </p:txBody>
      </p:sp>
      <p:sp>
        <p:nvSpPr>
          <p:cNvPr id="4" name="Picture Placeholder 4">
            <a:extLst>
              <a:ext uri="{FF2B5EF4-FFF2-40B4-BE49-F238E27FC236}">
                <a16:creationId xmlns:a16="http://schemas.microsoft.com/office/drawing/2014/main" id="{81DCADFE-6503-42DF-9F50-4150B0B83417}"/>
              </a:ext>
            </a:extLst>
          </p:cNvPr>
          <p:cNvSpPr>
            <a:spLocks noGrp="1"/>
          </p:cNvSpPr>
          <p:nvPr>
            <p:ph type="pic" sz="quarter" idx="15" hasCustomPrompt="1"/>
          </p:nvPr>
        </p:nvSpPr>
        <p:spPr>
          <a:xfrm>
            <a:off x="12404951"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03</a:t>
            </a:r>
          </a:p>
        </p:txBody>
      </p:sp>
      <p:sp>
        <p:nvSpPr>
          <p:cNvPr id="5" name="Picture Placeholder 4">
            <a:extLst>
              <a:ext uri="{FF2B5EF4-FFF2-40B4-BE49-F238E27FC236}">
                <a16:creationId xmlns:a16="http://schemas.microsoft.com/office/drawing/2014/main" id="{C4AD1A6E-2613-4813-BD66-196F8E1C871E}"/>
              </a:ext>
            </a:extLst>
          </p:cNvPr>
          <p:cNvSpPr>
            <a:spLocks noGrp="1"/>
          </p:cNvSpPr>
          <p:nvPr>
            <p:ph type="pic" sz="quarter" idx="16" hasCustomPrompt="1"/>
          </p:nvPr>
        </p:nvSpPr>
        <p:spPr>
          <a:xfrm>
            <a:off x="24196901"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04</a:t>
            </a:r>
          </a:p>
        </p:txBody>
      </p:sp>
    </p:spTree>
    <p:extLst>
      <p:ext uri="{BB962C8B-B14F-4D97-AF65-F5344CB8AC3E}">
        <p14:creationId xmlns:p14="http://schemas.microsoft.com/office/powerpoint/2010/main" val="31828700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Image Slideshow with Text 2-03">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2298541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01</a:t>
            </a:r>
          </a:p>
        </p:txBody>
      </p:sp>
      <p:sp>
        <p:nvSpPr>
          <p:cNvPr id="3" name="Picture Placeholder 4">
            <a:extLst>
              <a:ext uri="{FF2B5EF4-FFF2-40B4-BE49-F238E27FC236}">
                <a16:creationId xmlns:a16="http://schemas.microsoft.com/office/drawing/2014/main" id="{3558AEBE-D212-48E4-8CE4-DAB66A297D56}"/>
              </a:ext>
            </a:extLst>
          </p:cNvPr>
          <p:cNvSpPr>
            <a:spLocks noGrp="1"/>
          </p:cNvSpPr>
          <p:nvPr>
            <p:ph type="pic" sz="quarter" idx="14" hasCustomPrompt="1"/>
          </p:nvPr>
        </p:nvSpPr>
        <p:spPr>
          <a:xfrm>
            <a:off x="-1119346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02</a:t>
            </a:r>
          </a:p>
        </p:txBody>
      </p:sp>
      <p:sp>
        <p:nvSpPr>
          <p:cNvPr id="4" name="Picture Placeholder 4">
            <a:extLst>
              <a:ext uri="{FF2B5EF4-FFF2-40B4-BE49-F238E27FC236}">
                <a16:creationId xmlns:a16="http://schemas.microsoft.com/office/drawing/2014/main" id="{81DCADFE-6503-42DF-9F50-4150B0B83417}"/>
              </a:ext>
            </a:extLst>
          </p:cNvPr>
          <p:cNvSpPr>
            <a:spLocks noGrp="1"/>
          </p:cNvSpPr>
          <p:nvPr>
            <p:ph type="pic" sz="quarter" idx="15" hasCustomPrompt="1"/>
          </p:nvPr>
        </p:nvSpPr>
        <p:spPr>
          <a:xfrm>
            <a:off x="598487"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03</a:t>
            </a:r>
          </a:p>
        </p:txBody>
      </p:sp>
      <p:sp>
        <p:nvSpPr>
          <p:cNvPr id="5" name="Picture Placeholder 4">
            <a:extLst>
              <a:ext uri="{FF2B5EF4-FFF2-40B4-BE49-F238E27FC236}">
                <a16:creationId xmlns:a16="http://schemas.microsoft.com/office/drawing/2014/main" id="{C4AD1A6E-2613-4813-BD66-196F8E1C871E}"/>
              </a:ext>
            </a:extLst>
          </p:cNvPr>
          <p:cNvSpPr>
            <a:spLocks noGrp="1"/>
          </p:cNvSpPr>
          <p:nvPr>
            <p:ph type="pic" sz="quarter" idx="16" hasCustomPrompt="1"/>
          </p:nvPr>
        </p:nvSpPr>
        <p:spPr>
          <a:xfrm>
            <a:off x="12390437"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04</a:t>
            </a:r>
          </a:p>
        </p:txBody>
      </p:sp>
    </p:spTree>
    <p:extLst>
      <p:ext uri="{BB962C8B-B14F-4D97-AF65-F5344CB8AC3E}">
        <p14:creationId xmlns:p14="http://schemas.microsoft.com/office/powerpoint/2010/main" val="357970719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Image Slideshow with Text 2-04">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3475831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01</a:t>
            </a:r>
          </a:p>
        </p:txBody>
      </p:sp>
      <p:sp>
        <p:nvSpPr>
          <p:cNvPr id="3" name="Picture Placeholder 4">
            <a:extLst>
              <a:ext uri="{FF2B5EF4-FFF2-40B4-BE49-F238E27FC236}">
                <a16:creationId xmlns:a16="http://schemas.microsoft.com/office/drawing/2014/main" id="{3558AEBE-D212-48E4-8CE4-DAB66A297D56}"/>
              </a:ext>
            </a:extLst>
          </p:cNvPr>
          <p:cNvSpPr>
            <a:spLocks noGrp="1"/>
          </p:cNvSpPr>
          <p:nvPr>
            <p:ph type="pic" sz="quarter" idx="14" hasCustomPrompt="1"/>
          </p:nvPr>
        </p:nvSpPr>
        <p:spPr>
          <a:xfrm>
            <a:off x="-2296636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02</a:t>
            </a:r>
          </a:p>
        </p:txBody>
      </p:sp>
      <p:sp>
        <p:nvSpPr>
          <p:cNvPr id="4" name="Picture Placeholder 4">
            <a:extLst>
              <a:ext uri="{FF2B5EF4-FFF2-40B4-BE49-F238E27FC236}">
                <a16:creationId xmlns:a16="http://schemas.microsoft.com/office/drawing/2014/main" id="{81DCADFE-6503-42DF-9F50-4150B0B83417}"/>
              </a:ext>
            </a:extLst>
          </p:cNvPr>
          <p:cNvSpPr>
            <a:spLocks noGrp="1"/>
          </p:cNvSpPr>
          <p:nvPr>
            <p:ph type="pic" sz="quarter" idx="15" hasCustomPrompt="1"/>
          </p:nvPr>
        </p:nvSpPr>
        <p:spPr>
          <a:xfrm>
            <a:off x="-1117441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03</a:t>
            </a:r>
          </a:p>
        </p:txBody>
      </p:sp>
      <p:sp>
        <p:nvSpPr>
          <p:cNvPr id="5" name="Picture Placeholder 4">
            <a:extLst>
              <a:ext uri="{FF2B5EF4-FFF2-40B4-BE49-F238E27FC236}">
                <a16:creationId xmlns:a16="http://schemas.microsoft.com/office/drawing/2014/main" id="{C4AD1A6E-2613-4813-BD66-196F8E1C871E}"/>
              </a:ext>
            </a:extLst>
          </p:cNvPr>
          <p:cNvSpPr>
            <a:spLocks noGrp="1"/>
          </p:cNvSpPr>
          <p:nvPr>
            <p:ph type="pic" sz="quarter" idx="16" hasCustomPrompt="1"/>
          </p:nvPr>
        </p:nvSpPr>
        <p:spPr>
          <a:xfrm>
            <a:off x="617537"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04</a:t>
            </a:r>
          </a:p>
        </p:txBody>
      </p:sp>
    </p:spTree>
    <p:extLst>
      <p:ext uri="{BB962C8B-B14F-4D97-AF65-F5344CB8AC3E}">
        <p14:creationId xmlns:p14="http://schemas.microsoft.com/office/powerpoint/2010/main" val="196366736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Image Slideshow with Text 3">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8AF14F-B91A-4525-9FC3-906CA55DF46B}"/>
              </a:ext>
            </a:extLst>
          </p:cNvPr>
          <p:cNvSpPr>
            <a:spLocks noGrp="1"/>
          </p:cNvSpPr>
          <p:nvPr>
            <p:ph type="pic" sz="quarter" idx="13"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77049941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Image Slideshow with Text 4">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4EDE97FA-24EF-4505-A75D-F8E3A9B318CF}"/>
              </a:ext>
            </a:extLst>
          </p:cNvPr>
          <p:cNvSpPr>
            <a:spLocks noGrp="1"/>
          </p:cNvSpPr>
          <p:nvPr>
            <p:ph type="pic" sz="quarter" idx="13" hasCustomPrompt="1"/>
          </p:nvPr>
        </p:nvSpPr>
        <p:spPr>
          <a:xfrm>
            <a:off x="6096000" y="2228741"/>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6096000" y="-355600"/>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4" name="Picture Placeholder 4">
            <a:extLst>
              <a:ext uri="{FF2B5EF4-FFF2-40B4-BE49-F238E27FC236}">
                <a16:creationId xmlns:a16="http://schemas.microsoft.com/office/drawing/2014/main" id="{98F88289-A19C-4F82-B174-9AE85DD98F56}"/>
              </a:ext>
            </a:extLst>
          </p:cNvPr>
          <p:cNvSpPr>
            <a:spLocks noGrp="1"/>
          </p:cNvSpPr>
          <p:nvPr>
            <p:ph type="pic" sz="quarter" idx="15" hasCustomPrompt="1"/>
          </p:nvPr>
        </p:nvSpPr>
        <p:spPr>
          <a:xfrm>
            <a:off x="6096000" y="4813082"/>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82173515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Image Slideshow with Text 5">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4EDE97FA-24EF-4505-A75D-F8E3A9B318CF}"/>
              </a:ext>
            </a:extLst>
          </p:cNvPr>
          <p:cNvSpPr>
            <a:spLocks noGrp="1"/>
          </p:cNvSpPr>
          <p:nvPr>
            <p:ph type="pic" sz="quarter" idx="13" hasCustomPrompt="1"/>
          </p:nvPr>
        </p:nvSpPr>
        <p:spPr>
          <a:xfrm>
            <a:off x="317500" y="2228741"/>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317500" y="-355600"/>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4" name="Picture Placeholder 4">
            <a:extLst>
              <a:ext uri="{FF2B5EF4-FFF2-40B4-BE49-F238E27FC236}">
                <a16:creationId xmlns:a16="http://schemas.microsoft.com/office/drawing/2014/main" id="{98F88289-A19C-4F82-B174-9AE85DD98F56}"/>
              </a:ext>
            </a:extLst>
          </p:cNvPr>
          <p:cNvSpPr>
            <a:spLocks noGrp="1"/>
          </p:cNvSpPr>
          <p:nvPr>
            <p:ph type="pic" sz="quarter" idx="15" hasCustomPrompt="1"/>
          </p:nvPr>
        </p:nvSpPr>
        <p:spPr>
          <a:xfrm>
            <a:off x="317500" y="4813082"/>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3978622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Image Slideshow with Text 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05EB9E2-5CF6-4158-B487-46CB14AA02E2}"/>
              </a:ext>
            </a:extLst>
          </p:cNvPr>
          <p:cNvSpPr>
            <a:spLocks noGrp="1"/>
          </p:cNvSpPr>
          <p:nvPr>
            <p:ph type="pic" sz="quarter" idx="13" hasCustomPrompt="1"/>
          </p:nvPr>
        </p:nvSpPr>
        <p:spPr>
          <a:xfrm>
            <a:off x="6096000" y="2228741"/>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6" name="Picture Placeholder 4">
            <a:extLst>
              <a:ext uri="{FF2B5EF4-FFF2-40B4-BE49-F238E27FC236}">
                <a16:creationId xmlns:a16="http://schemas.microsoft.com/office/drawing/2014/main" id="{8F6E7D3E-059B-4787-9FBA-586D48F30264}"/>
              </a:ext>
            </a:extLst>
          </p:cNvPr>
          <p:cNvSpPr>
            <a:spLocks noGrp="1"/>
          </p:cNvSpPr>
          <p:nvPr>
            <p:ph type="pic" sz="quarter" idx="14" hasCustomPrompt="1"/>
          </p:nvPr>
        </p:nvSpPr>
        <p:spPr>
          <a:xfrm>
            <a:off x="6096000" y="-355600"/>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7" name="Picture Placeholder 4">
            <a:extLst>
              <a:ext uri="{FF2B5EF4-FFF2-40B4-BE49-F238E27FC236}">
                <a16:creationId xmlns:a16="http://schemas.microsoft.com/office/drawing/2014/main" id="{BD26D223-3850-4A37-AEC3-117112E8727E}"/>
              </a:ext>
            </a:extLst>
          </p:cNvPr>
          <p:cNvSpPr>
            <a:spLocks noGrp="1"/>
          </p:cNvSpPr>
          <p:nvPr>
            <p:ph type="pic" sz="quarter" idx="15" hasCustomPrompt="1"/>
          </p:nvPr>
        </p:nvSpPr>
        <p:spPr>
          <a:xfrm>
            <a:off x="6096000" y="4813082"/>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88487945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Image Slideshow with Text 6-1">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0" y="0"/>
            <a:ext cx="6096000"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19886766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Image Slideshow with Text 7">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333375" y="409575"/>
            <a:ext cx="5648325" cy="6038850"/>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6" name="Picture Placeholder 4">
            <a:extLst>
              <a:ext uri="{FF2B5EF4-FFF2-40B4-BE49-F238E27FC236}">
                <a16:creationId xmlns:a16="http://schemas.microsoft.com/office/drawing/2014/main" id="{D77CDDAA-212F-480B-8DE4-B0982A29C059}"/>
              </a:ext>
            </a:extLst>
          </p:cNvPr>
          <p:cNvSpPr>
            <a:spLocks noGrp="1"/>
          </p:cNvSpPr>
          <p:nvPr>
            <p:ph type="pic" sz="quarter" idx="15" hasCustomPrompt="1"/>
          </p:nvPr>
        </p:nvSpPr>
        <p:spPr>
          <a:xfrm>
            <a:off x="6210302" y="3532425"/>
            <a:ext cx="5648325" cy="2916000"/>
          </a:xfrm>
          <a:prstGeom prst="roundRect">
            <a:avLst>
              <a:gd name="adj" fmla="val 196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7" name="Picture Placeholder 4">
            <a:extLst>
              <a:ext uri="{FF2B5EF4-FFF2-40B4-BE49-F238E27FC236}">
                <a16:creationId xmlns:a16="http://schemas.microsoft.com/office/drawing/2014/main" id="{55CEAB55-315E-41F4-A3C0-2B251E41474F}"/>
              </a:ext>
            </a:extLst>
          </p:cNvPr>
          <p:cNvSpPr>
            <a:spLocks noGrp="1"/>
          </p:cNvSpPr>
          <p:nvPr>
            <p:ph type="pic" sz="quarter" idx="16" hasCustomPrompt="1"/>
          </p:nvPr>
        </p:nvSpPr>
        <p:spPr>
          <a:xfrm>
            <a:off x="6210302" y="409575"/>
            <a:ext cx="564832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830093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5400" y="-214290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7850023"/>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10667781"/>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4757" y="-5032265"/>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296000"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1225044020"/>
      </p:ext>
    </p:extLst>
  </p:cSld>
  <p:clrMapOvr>
    <a:masterClrMapping/>
  </p:clrMapOvr>
  <p:extLst>
    <p:ext uri="{DCECCB84-F9BA-43D5-87BE-67443E8EF086}">
      <p15:sldGuideLst xmlns:p15="http://schemas.microsoft.com/office/powerpoint/2012/main"/>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Image Slideshow with Text 8">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6210302" y="409575"/>
            <a:ext cx="5648325" cy="6038850"/>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6" name="Picture Placeholder 4">
            <a:extLst>
              <a:ext uri="{FF2B5EF4-FFF2-40B4-BE49-F238E27FC236}">
                <a16:creationId xmlns:a16="http://schemas.microsoft.com/office/drawing/2014/main" id="{D77CDDAA-212F-480B-8DE4-B0982A29C059}"/>
              </a:ext>
            </a:extLst>
          </p:cNvPr>
          <p:cNvSpPr>
            <a:spLocks noGrp="1"/>
          </p:cNvSpPr>
          <p:nvPr>
            <p:ph type="pic" sz="quarter" idx="15" hasCustomPrompt="1"/>
          </p:nvPr>
        </p:nvSpPr>
        <p:spPr>
          <a:xfrm>
            <a:off x="333373" y="3532425"/>
            <a:ext cx="5648325" cy="2916000"/>
          </a:xfrm>
          <a:prstGeom prst="roundRect">
            <a:avLst>
              <a:gd name="adj" fmla="val 196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7" name="Picture Placeholder 4">
            <a:extLst>
              <a:ext uri="{FF2B5EF4-FFF2-40B4-BE49-F238E27FC236}">
                <a16:creationId xmlns:a16="http://schemas.microsoft.com/office/drawing/2014/main" id="{55CEAB55-315E-41F4-A3C0-2B251E41474F}"/>
              </a:ext>
            </a:extLst>
          </p:cNvPr>
          <p:cNvSpPr>
            <a:spLocks noGrp="1"/>
          </p:cNvSpPr>
          <p:nvPr>
            <p:ph type="pic" sz="quarter" idx="16" hasCustomPrompt="1"/>
          </p:nvPr>
        </p:nvSpPr>
        <p:spPr>
          <a:xfrm>
            <a:off x="333373" y="409575"/>
            <a:ext cx="564832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60991219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Image Slideshow with Text 9">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ADA129B6-58F7-4F90-B91C-3A29E154E6F3}"/>
              </a:ext>
            </a:extLst>
          </p:cNvPr>
          <p:cNvSpPr>
            <a:spLocks noGrp="1"/>
          </p:cNvSpPr>
          <p:nvPr>
            <p:ph type="pic" sz="quarter" idx="14" hasCustomPrompt="1"/>
          </p:nvPr>
        </p:nvSpPr>
        <p:spPr>
          <a:xfrm>
            <a:off x="7908375" y="378099"/>
            <a:ext cx="3950252" cy="2915999"/>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9" name="Picture Placeholder 4">
            <a:extLst>
              <a:ext uri="{FF2B5EF4-FFF2-40B4-BE49-F238E27FC236}">
                <a16:creationId xmlns:a16="http://schemas.microsoft.com/office/drawing/2014/main" id="{B92C128F-9754-4544-8217-D1872671FC88}"/>
              </a:ext>
            </a:extLst>
          </p:cNvPr>
          <p:cNvSpPr>
            <a:spLocks noGrp="1"/>
          </p:cNvSpPr>
          <p:nvPr>
            <p:ph type="pic" sz="quarter" idx="16" hasCustomPrompt="1"/>
          </p:nvPr>
        </p:nvSpPr>
        <p:spPr>
          <a:xfrm>
            <a:off x="333373" y="378098"/>
            <a:ext cx="1863727"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1" name="Picture Placeholder 4">
            <a:extLst>
              <a:ext uri="{FF2B5EF4-FFF2-40B4-BE49-F238E27FC236}">
                <a16:creationId xmlns:a16="http://schemas.microsoft.com/office/drawing/2014/main" id="{3483627F-CBB7-4C69-AFF5-8FCD06E6CB72}"/>
              </a:ext>
            </a:extLst>
          </p:cNvPr>
          <p:cNvSpPr>
            <a:spLocks noGrp="1"/>
          </p:cNvSpPr>
          <p:nvPr>
            <p:ph type="pic" sz="quarter" idx="18" hasCustomPrompt="1"/>
          </p:nvPr>
        </p:nvSpPr>
        <p:spPr>
          <a:xfrm>
            <a:off x="9994900" y="3563903"/>
            <a:ext cx="1863727"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2" name="Picture Placeholder 4">
            <a:extLst>
              <a:ext uri="{FF2B5EF4-FFF2-40B4-BE49-F238E27FC236}">
                <a16:creationId xmlns:a16="http://schemas.microsoft.com/office/drawing/2014/main" id="{CA04A8EC-C497-4587-B6E0-B88DE6C6B94C}"/>
              </a:ext>
            </a:extLst>
          </p:cNvPr>
          <p:cNvSpPr>
            <a:spLocks noGrp="1"/>
          </p:cNvSpPr>
          <p:nvPr>
            <p:ph type="pic" sz="quarter" idx="19" hasCustomPrompt="1"/>
          </p:nvPr>
        </p:nvSpPr>
        <p:spPr>
          <a:xfrm>
            <a:off x="4546738" y="3563903"/>
            <a:ext cx="521580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3" name="Picture Placeholder 4">
            <a:extLst>
              <a:ext uri="{FF2B5EF4-FFF2-40B4-BE49-F238E27FC236}">
                <a16:creationId xmlns:a16="http://schemas.microsoft.com/office/drawing/2014/main" id="{16F513AA-67BB-46F1-A3CA-E75CB95EB7E4}"/>
              </a:ext>
            </a:extLst>
          </p:cNvPr>
          <p:cNvSpPr>
            <a:spLocks noGrp="1"/>
          </p:cNvSpPr>
          <p:nvPr>
            <p:ph type="pic" sz="quarter" idx="20" hasCustomPrompt="1"/>
          </p:nvPr>
        </p:nvSpPr>
        <p:spPr>
          <a:xfrm>
            <a:off x="364130" y="3563904"/>
            <a:ext cx="3950252" cy="2915999"/>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4" name="Picture Placeholder 4">
            <a:extLst>
              <a:ext uri="{FF2B5EF4-FFF2-40B4-BE49-F238E27FC236}">
                <a16:creationId xmlns:a16="http://schemas.microsoft.com/office/drawing/2014/main" id="{37E0A86C-F249-4079-BA4A-6A16C65C66EB}"/>
              </a:ext>
            </a:extLst>
          </p:cNvPr>
          <p:cNvSpPr>
            <a:spLocks noGrp="1"/>
          </p:cNvSpPr>
          <p:nvPr>
            <p:ph type="pic" sz="quarter" idx="21" hasCustomPrompt="1"/>
          </p:nvPr>
        </p:nvSpPr>
        <p:spPr>
          <a:xfrm>
            <a:off x="2444835" y="378098"/>
            <a:ext cx="521580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89783614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Image Slideshow with Text 10">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ADA129B6-58F7-4F90-B91C-3A29E154E6F3}"/>
              </a:ext>
            </a:extLst>
          </p:cNvPr>
          <p:cNvSpPr>
            <a:spLocks noGrp="1"/>
          </p:cNvSpPr>
          <p:nvPr>
            <p:ph type="pic" sz="quarter" idx="14" hasCustomPrompt="1"/>
          </p:nvPr>
        </p:nvSpPr>
        <p:spPr>
          <a:xfrm>
            <a:off x="7908375" y="378099"/>
            <a:ext cx="3950252" cy="2915999"/>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9" name="Picture Placeholder 4">
            <a:extLst>
              <a:ext uri="{FF2B5EF4-FFF2-40B4-BE49-F238E27FC236}">
                <a16:creationId xmlns:a16="http://schemas.microsoft.com/office/drawing/2014/main" id="{B92C128F-9754-4544-8217-D1872671FC88}"/>
              </a:ext>
            </a:extLst>
          </p:cNvPr>
          <p:cNvSpPr>
            <a:spLocks noGrp="1"/>
          </p:cNvSpPr>
          <p:nvPr>
            <p:ph type="pic" sz="quarter" idx="16" hasCustomPrompt="1"/>
          </p:nvPr>
        </p:nvSpPr>
        <p:spPr>
          <a:xfrm>
            <a:off x="333373" y="378098"/>
            <a:ext cx="1863727"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1" name="Picture Placeholder 4">
            <a:extLst>
              <a:ext uri="{FF2B5EF4-FFF2-40B4-BE49-F238E27FC236}">
                <a16:creationId xmlns:a16="http://schemas.microsoft.com/office/drawing/2014/main" id="{3483627F-CBB7-4C69-AFF5-8FCD06E6CB72}"/>
              </a:ext>
            </a:extLst>
          </p:cNvPr>
          <p:cNvSpPr>
            <a:spLocks noGrp="1"/>
          </p:cNvSpPr>
          <p:nvPr>
            <p:ph type="pic" sz="quarter" idx="18" hasCustomPrompt="1"/>
          </p:nvPr>
        </p:nvSpPr>
        <p:spPr>
          <a:xfrm>
            <a:off x="9994900" y="3563903"/>
            <a:ext cx="1863727"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2" name="Picture Placeholder 4">
            <a:extLst>
              <a:ext uri="{FF2B5EF4-FFF2-40B4-BE49-F238E27FC236}">
                <a16:creationId xmlns:a16="http://schemas.microsoft.com/office/drawing/2014/main" id="{CA04A8EC-C497-4587-B6E0-B88DE6C6B94C}"/>
              </a:ext>
            </a:extLst>
          </p:cNvPr>
          <p:cNvSpPr>
            <a:spLocks noGrp="1"/>
          </p:cNvSpPr>
          <p:nvPr>
            <p:ph type="pic" sz="quarter" idx="19" hasCustomPrompt="1"/>
          </p:nvPr>
        </p:nvSpPr>
        <p:spPr>
          <a:xfrm>
            <a:off x="2444835" y="378096"/>
            <a:ext cx="521580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3" name="Picture Placeholder 4">
            <a:extLst>
              <a:ext uri="{FF2B5EF4-FFF2-40B4-BE49-F238E27FC236}">
                <a16:creationId xmlns:a16="http://schemas.microsoft.com/office/drawing/2014/main" id="{16F513AA-67BB-46F1-A3CA-E75CB95EB7E4}"/>
              </a:ext>
            </a:extLst>
          </p:cNvPr>
          <p:cNvSpPr>
            <a:spLocks noGrp="1"/>
          </p:cNvSpPr>
          <p:nvPr>
            <p:ph type="pic" sz="quarter" idx="20" hasCustomPrompt="1"/>
          </p:nvPr>
        </p:nvSpPr>
        <p:spPr>
          <a:xfrm>
            <a:off x="364130" y="3563904"/>
            <a:ext cx="3950252" cy="2915999"/>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7" name="Picture Placeholder 4">
            <a:extLst>
              <a:ext uri="{FF2B5EF4-FFF2-40B4-BE49-F238E27FC236}">
                <a16:creationId xmlns:a16="http://schemas.microsoft.com/office/drawing/2014/main" id="{936F30A5-5A84-4E00-8FE3-7050D9A09530}"/>
              </a:ext>
            </a:extLst>
          </p:cNvPr>
          <p:cNvSpPr>
            <a:spLocks noGrp="1"/>
          </p:cNvSpPr>
          <p:nvPr>
            <p:ph type="pic" sz="quarter" idx="21" hasCustomPrompt="1"/>
          </p:nvPr>
        </p:nvSpPr>
        <p:spPr>
          <a:xfrm>
            <a:off x="4546738" y="3563903"/>
            <a:ext cx="521580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3759288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Image Slideshow with Text 11">
    <p:spTree>
      <p:nvGrpSpPr>
        <p:cNvPr id="1" name=""/>
        <p:cNvGrpSpPr/>
        <p:nvPr/>
      </p:nvGrpSpPr>
      <p:grpSpPr>
        <a:xfrm>
          <a:off x="0" y="0"/>
          <a:ext cx="0" cy="0"/>
          <a:chOff x="0" y="0"/>
          <a:chExt cx="0" cy="0"/>
        </a:xfrm>
      </p:grpSpPr>
      <p:sp>
        <p:nvSpPr>
          <p:cNvPr id="19" name="Picture Placeholder 4">
            <a:extLst>
              <a:ext uri="{FF2B5EF4-FFF2-40B4-BE49-F238E27FC236}">
                <a16:creationId xmlns:a16="http://schemas.microsoft.com/office/drawing/2014/main" id="{B92C128F-9754-4544-8217-D1872671FC88}"/>
              </a:ext>
            </a:extLst>
          </p:cNvPr>
          <p:cNvSpPr>
            <a:spLocks noGrp="1"/>
          </p:cNvSpPr>
          <p:nvPr>
            <p:ph type="pic" sz="quarter" idx="16" hasCustomPrompt="1"/>
          </p:nvPr>
        </p:nvSpPr>
        <p:spPr>
          <a:xfrm>
            <a:off x="333372" y="304803"/>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2" name="Picture Placeholder 4">
            <a:extLst>
              <a:ext uri="{FF2B5EF4-FFF2-40B4-BE49-F238E27FC236}">
                <a16:creationId xmlns:a16="http://schemas.microsoft.com/office/drawing/2014/main" id="{6683D6DE-1CC4-4BCE-A91B-FA3E6CDC8603}"/>
              </a:ext>
            </a:extLst>
          </p:cNvPr>
          <p:cNvSpPr>
            <a:spLocks noGrp="1"/>
          </p:cNvSpPr>
          <p:nvPr>
            <p:ph type="pic" sz="quarter" idx="17" hasCustomPrompt="1"/>
          </p:nvPr>
        </p:nvSpPr>
        <p:spPr>
          <a:xfrm>
            <a:off x="2674142" y="304802"/>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3" name="Picture Placeholder 4">
            <a:extLst>
              <a:ext uri="{FF2B5EF4-FFF2-40B4-BE49-F238E27FC236}">
                <a16:creationId xmlns:a16="http://schemas.microsoft.com/office/drawing/2014/main" id="{B9C93911-5945-424A-A236-499D0A7F8769}"/>
              </a:ext>
            </a:extLst>
          </p:cNvPr>
          <p:cNvSpPr>
            <a:spLocks noGrp="1"/>
          </p:cNvSpPr>
          <p:nvPr>
            <p:ph type="pic" sz="quarter" idx="18" hasCustomPrompt="1"/>
          </p:nvPr>
        </p:nvSpPr>
        <p:spPr>
          <a:xfrm>
            <a:off x="5014912" y="304801"/>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4" name="Picture Placeholder 4">
            <a:extLst>
              <a:ext uri="{FF2B5EF4-FFF2-40B4-BE49-F238E27FC236}">
                <a16:creationId xmlns:a16="http://schemas.microsoft.com/office/drawing/2014/main" id="{007ED3E2-B617-4B93-AFCA-615DD62481BC}"/>
              </a:ext>
            </a:extLst>
          </p:cNvPr>
          <p:cNvSpPr>
            <a:spLocks noGrp="1"/>
          </p:cNvSpPr>
          <p:nvPr>
            <p:ph type="pic" sz="quarter" idx="19" hasCustomPrompt="1"/>
          </p:nvPr>
        </p:nvSpPr>
        <p:spPr>
          <a:xfrm>
            <a:off x="7355682" y="304800"/>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5" name="Picture Placeholder 4">
            <a:extLst>
              <a:ext uri="{FF2B5EF4-FFF2-40B4-BE49-F238E27FC236}">
                <a16:creationId xmlns:a16="http://schemas.microsoft.com/office/drawing/2014/main" id="{286C5337-2AD2-4126-92B4-2029550A6826}"/>
              </a:ext>
            </a:extLst>
          </p:cNvPr>
          <p:cNvSpPr>
            <a:spLocks noGrp="1"/>
          </p:cNvSpPr>
          <p:nvPr>
            <p:ph type="pic" sz="quarter" idx="20" hasCustomPrompt="1"/>
          </p:nvPr>
        </p:nvSpPr>
        <p:spPr>
          <a:xfrm>
            <a:off x="9696451" y="304799"/>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90317381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Image with tex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4">
            <a:extLst>
              <a:ext uri="{FF2B5EF4-FFF2-40B4-BE49-F238E27FC236}">
                <a16:creationId xmlns:a16="http://schemas.microsoft.com/office/drawing/2014/main" id="{4B61E97F-62AB-4E43-BD2B-8F6382162768}"/>
              </a:ext>
            </a:extLst>
          </p:cNvPr>
          <p:cNvSpPr>
            <a:spLocks noGrp="1"/>
          </p:cNvSpPr>
          <p:nvPr>
            <p:ph type="pic" sz="quarter" idx="14" hasCustomPrompt="1"/>
          </p:nvPr>
        </p:nvSpPr>
        <p:spPr>
          <a:xfrm>
            <a:off x="538799" y="1706943"/>
            <a:ext cx="2522535" cy="2159994"/>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5" name="Picture Placeholder 4">
            <a:extLst>
              <a:ext uri="{FF2B5EF4-FFF2-40B4-BE49-F238E27FC236}">
                <a16:creationId xmlns:a16="http://schemas.microsoft.com/office/drawing/2014/main" id="{145A55DB-EAA4-447D-8CE0-01125CDB109A}"/>
              </a:ext>
            </a:extLst>
          </p:cNvPr>
          <p:cNvSpPr>
            <a:spLocks noGrp="1"/>
          </p:cNvSpPr>
          <p:nvPr>
            <p:ph type="pic" sz="quarter" idx="15" hasCustomPrompt="1"/>
          </p:nvPr>
        </p:nvSpPr>
        <p:spPr>
          <a:xfrm>
            <a:off x="538799" y="4141945"/>
            <a:ext cx="2522535" cy="2159994"/>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6" name="Picture Placeholder 4">
            <a:extLst>
              <a:ext uri="{FF2B5EF4-FFF2-40B4-BE49-F238E27FC236}">
                <a16:creationId xmlns:a16="http://schemas.microsoft.com/office/drawing/2014/main" id="{ABA1A6D5-D022-43E9-9E88-7ABB4751C674}"/>
              </a:ext>
            </a:extLst>
          </p:cNvPr>
          <p:cNvSpPr>
            <a:spLocks noGrp="1"/>
          </p:cNvSpPr>
          <p:nvPr>
            <p:ph type="pic" sz="quarter" idx="16" hasCustomPrompt="1"/>
          </p:nvPr>
        </p:nvSpPr>
        <p:spPr>
          <a:xfrm>
            <a:off x="6096000" y="1706943"/>
            <a:ext cx="2522535" cy="2159994"/>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7" name="Picture Placeholder 4">
            <a:extLst>
              <a:ext uri="{FF2B5EF4-FFF2-40B4-BE49-F238E27FC236}">
                <a16:creationId xmlns:a16="http://schemas.microsoft.com/office/drawing/2014/main" id="{C6886552-59AC-49A7-AD60-6518E1139843}"/>
              </a:ext>
            </a:extLst>
          </p:cNvPr>
          <p:cNvSpPr>
            <a:spLocks noGrp="1"/>
          </p:cNvSpPr>
          <p:nvPr>
            <p:ph type="pic" sz="quarter" idx="17" hasCustomPrompt="1"/>
          </p:nvPr>
        </p:nvSpPr>
        <p:spPr>
          <a:xfrm>
            <a:off x="6096000" y="4141945"/>
            <a:ext cx="2522535" cy="2159994"/>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18056584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Image with text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4">
            <a:extLst>
              <a:ext uri="{FF2B5EF4-FFF2-40B4-BE49-F238E27FC236}">
                <a16:creationId xmlns:a16="http://schemas.microsoft.com/office/drawing/2014/main" id="{4B61E97F-62AB-4E43-BD2B-8F6382162768}"/>
              </a:ext>
            </a:extLst>
          </p:cNvPr>
          <p:cNvSpPr>
            <a:spLocks noGrp="1"/>
          </p:cNvSpPr>
          <p:nvPr>
            <p:ph type="pic" sz="quarter" idx="14" hasCustomPrompt="1"/>
          </p:nvPr>
        </p:nvSpPr>
        <p:spPr>
          <a:xfrm>
            <a:off x="566056" y="1706943"/>
            <a:ext cx="2604336" cy="2261050"/>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4" name="Picture Placeholder 4">
            <a:extLst>
              <a:ext uri="{FF2B5EF4-FFF2-40B4-BE49-F238E27FC236}">
                <a16:creationId xmlns:a16="http://schemas.microsoft.com/office/drawing/2014/main" id="{8A93B2D8-9D17-4C2C-A9E9-C393828534B4}"/>
              </a:ext>
            </a:extLst>
          </p:cNvPr>
          <p:cNvSpPr>
            <a:spLocks noGrp="1"/>
          </p:cNvSpPr>
          <p:nvPr>
            <p:ph type="pic" sz="quarter" idx="15" hasCustomPrompt="1"/>
          </p:nvPr>
        </p:nvSpPr>
        <p:spPr>
          <a:xfrm>
            <a:off x="3384575" y="1706943"/>
            <a:ext cx="2604336" cy="2261050"/>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5" name="Picture Placeholder 4">
            <a:extLst>
              <a:ext uri="{FF2B5EF4-FFF2-40B4-BE49-F238E27FC236}">
                <a16:creationId xmlns:a16="http://schemas.microsoft.com/office/drawing/2014/main" id="{89C6514A-243B-4849-87AC-D238495CDE6D}"/>
              </a:ext>
            </a:extLst>
          </p:cNvPr>
          <p:cNvSpPr>
            <a:spLocks noGrp="1"/>
          </p:cNvSpPr>
          <p:nvPr>
            <p:ph type="pic" sz="quarter" idx="16" hasCustomPrompt="1"/>
          </p:nvPr>
        </p:nvSpPr>
        <p:spPr>
          <a:xfrm>
            <a:off x="6203094" y="1706943"/>
            <a:ext cx="2604336" cy="2261050"/>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6" name="Picture Placeholder 4">
            <a:extLst>
              <a:ext uri="{FF2B5EF4-FFF2-40B4-BE49-F238E27FC236}">
                <a16:creationId xmlns:a16="http://schemas.microsoft.com/office/drawing/2014/main" id="{B812BE68-A0A8-4796-9AEC-7DBD4FBDF35D}"/>
              </a:ext>
            </a:extLst>
          </p:cNvPr>
          <p:cNvSpPr>
            <a:spLocks noGrp="1"/>
          </p:cNvSpPr>
          <p:nvPr>
            <p:ph type="pic" sz="quarter" idx="17" hasCustomPrompt="1"/>
          </p:nvPr>
        </p:nvSpPr>
        <p:spPr>
          <a:xfrm>
            <a:off x="9021613" y="1706943"/>
            <a:ext cx="2604336" cy="2261050"/>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44771126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Image with text 3">
    <p:spTree>
      <p:nvGrpSpPr>
        <p:cNvPr id="1" name=""/>
        <p:cNvGrpSpPr/>
        <p:nvPr/>
      </p:nvGrpSpPr>
      <p:grpSpPr>
        <a:xfrm>
          <a:off x="0" y="0"/>
          <a:ext cx="0" cy="0"/>
          <a:chOff x="0" y="0"/>
          <a:chExt cx="0" cy="0"/>
        </a:xfrm>
      </p:grpSpPr>
      <p:sp>
        <p:nvSpPr>
          <p:cNvPr id="29" name="Picture Placeholder 4">
            <a:extLst>
              <a:ext uri="{FF2B5EF4-FFF2-40B4-BE49-F238E27FC236}">
                <a16:creationId xmlns:a16="http://schemas.microsoft.com/office/drawing/2014/main" id="{5C8B8EBC-E6F0-44CA-AC5F-44123E3947AB}"/>
              </a:ext>
            </a:extLst>
          </p:cNvPr>
          <p:cNvSpPr>
            <a:spLocks noGrp="1"/>
          </p:cNvSpPr>
          <p:nvPr userDrawn="1">
            <p:ph type="pic" sz="quarter" idx="14" hasCustomPrompt="1"/>
          </p:nvPr>
        </p:nvSpPr>
        <p:spPr>
          <a:xfrm>
            <a:off x="349250" y="371728"/>
            <a:ext cx="2727190" cy="23333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0" name="Picture Placeholder 4">
            <a:extLst>
              <a:ext uri="{FF2B5EF4-FFF2-40B4-BE49-F238E27FC236}">
                <a16:creationId xmlns:a16="http://schemas.microsoft.com/office/drawing/2014/main" id="{229D9F50-9F7A-4C48-A939-5C33CD598A56}"/>
              </a:ext>
            </a:extLst>
          </p:cNvPr>
          <p:cNvSpPr>
            <a:spLocks noGrp="1"/>
          </p:cNvSpPr>
          <p:nvPr userDrawn="1">
            <p:ph type="pic" sz="quarter" idx="15" hasCustomPrompt="1"/>
          </p:nvPr>
        </p:nvSpPr>
        <p:spPr>
          <a:xfrm>
            <a:off x="3271354" y="371728"/>
            <a:ext cx="2727190" cy="23333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1" name="Picture Placeholder 4">
            <a:extLst>
              <a:ext uri="{FF2B5EF4-FFF2-40B4-BE49-F238E27FC236}">
                <a16:creationId xmlns:a16="http://schemas.microsoft.com/office/drawing/2014/main" id="{498891EE-8C05-462F-A1DD-6236527EAE50}"/>
              </a:ext>
            </a:extLst>
          </p:cNvPr>
          <p:cNvSpPr>
            <a:spLocks noGrp="1"/>
          </p:cNvSpPr>
          <p:nvPr userDrawn="1">
            <p:ph type="pic" sz="quarter" idx="16" hasCustomPrompt="1"/>
          </p:nvPr>
        </p:nvSpPr>
        <p:spPr>
          <a:xfrm>
            <a:off x="6193458" y="371728"/>
            <a:ext cx="2727190" cy="23333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2" name="Picture Placeholder 4">
            <a:extLst>
              <a:ext uri="{FF2B5EF4-FFF2-40B4-BE49-F238E27FC236}">
                <a16:creationId xmlns:a16="http://schemas.microsoft.com/office/drawing/2014/main" id="{25D2DD94-5585-4F83-A2A6-3EE6128A1096}"/>
              </a:ext>
            </a:extLst>
          </p:cNvPr>
          <p:cNvSpPr>
            <a:spLocks noGrp="1"/>
          </p:cNvSpPr>
          <p:nvPr userDrawn="1">
            <p:ph type="pic" sz="quarter" idx="17" hasCustomPrompt="1"/>
          </p:nvPr>
        </p:nvSpPr>
        <p:spPr>
          <a:xfrm>
            <a:off x="9115562" y="371728"/>
            <a:ext cx="2727190" cy="23333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3" name="Picture Placeholder 4">
            <a:extLst>
              <a:ext uri="{FF2B5EF4-FFF2-40B4-BE49-F238E27FC236}">
                <a16:creationId xmlns:a16="http://schemas.microsoft.com/office/drawing/2014/main" id="{205EA35F-3CD6-456E-B2C0-DEE3A9718352}"/>
              </a:ext>
            </a:extLst>
          </p:cNvPr>
          <p:cNvSpPr>
            <a:spLocks noGrp="1"/>
          </p:cNvSpPr>
          <p:nvPr userDrawn="1">
            <p:ph type="pic" sz="quarter" idx="18" hasCustomPrompt="1"/>
          </p:nvPr>
        </p:nvSpPr>
        <p:spPr>
          <a:xfrm>
            <a:off x="349250" y="3543300"/>
            <a:ext cx="2727190" cy="23460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4" name="Picture Placeholder 4">
            <a:extLst>
              <a:ext uri="{FF2B5EF4-FFF2-40B4-BE49-F238E27FC236}">
                <a16:creationId xmlns:a16="http://schemas.microsoft.com/office/drawing/2014/main" id="{21AF2A07-F7DD-44A0-9BE4-39E1DEE1B594}"/>
              </a:ext>
            </a:extLst>
          </p:cNvPr>
          <p:cNvSpPr>
            <a:spLocks noGrp="1"/>
          </p:cNvSpPr>
          <p:nvPr userDrawn="1">
            <p:ph type="pic" sz="quarter" idx="19" hasCustomPrompt="1"/>
          </p:nvPr>
        </p:nvSpPr>
        <p:spPr>
          <a:xfrm>
            <a:off x="3271354" y="3543300"/>
            <a:ext cx="2727190" cy="23460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5" name="Picture Placeholder 4">
            <a:extLst>
              <a:ext uri="{FF2B5EF4-FFF2-40B4-BE49-F238E27FC236}">
                <a16:creationId xmlns:a16="http://schemas.microsoft.com/office/drawing/2014/main" id="{0E7A495A-9192-4E75-A741-3633EACEFE2E}"/>
              </a:ext>
            </a:extLst>
          </p:cNvPr>
          <p:cNvSpPr>
            <a:spLocks noGrp="1"/>
          </p:cNvSpPr>
          <p:nvPr userDrawn="1">
            <p:ph type="pic" sz="quarter" idx="20" hasCustomPrompt="1"/>
          </p:nvPr>
        </p:nvSpPr>
        <p:spPr>
          <a:xfrm>
            <a:off x="6193458" y="3543300"/>
            <a:ext cx="2727190" cy="23460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6" name="Picture Placeholder 4">
            <a:extLst>
              <a:ext uri="{FF2B5EF4-FFF2-40B4-BE49-F238E27FC236}">
                <a16:creationId xmlns:a16="http://schemas.microsoft.com/office/drawing/2014/main" id="{306B4AE4-0D40-4FAD-B275-E852C2E80DD0}"/>
              </a:ext>
            </a:extLst>
          </p:cNvPr>
          <p:cNvSpPr>
            <a:spLocks noGrp="1"/>
          </p:cNvSpPr>
          <p:nvPr userDrawn="1">
            <p:ph type="pic" sz="quarter" idx="21" hasCustomPrompt="1"/>
          </p:nvPr>
        </p:nvSpPr>
        <p:spPr>
          <a:xfrm>
            <a:off x="9115562" y="3543300"/>
            <a:ext cx="2727190" cy="23460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56099858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Image with text 4">
    <p:spTree>
      <p:nvGrpSpPr>
        <p:cNvPr id="1" name=""/>
        <p:cNvGrpSpPr/>
        <p:nvPr/>
      </p:nvGrpSpPr>
      <p:grpSpPr>
        <a:xfrm>
          <a:off x="0" y="0"/>
          <a:ext cx="0" cy="0"/>
          <a:chOff x="0" y="0"/>
          <a:chExt cx="0" cy="0"/>
        </a:xfrm>
      </p:grpSpPr>
      <p:sp>
        <p:nvSpPr>
          <p:cNvPr id="26" name="Picture Placeholder 4">
            <a:extLst>
              <a:ext uri="{FF2B5EF4-FFF2-40B4-BE49-F238E27FC236}">
                <a16:creationId xmlns:a16="http://schemas.microsoft.com/office/drawing/2014/main" id="{E4125580-BDE8-4CB7-BB69-A184BD1B6465}"/>
              </a:ext>
            </a:extLst>
          </p:cNvPr>
          <p:cNvSpPr>
            <a:spLocks noGrp="1"/>
          </p:cNvSpPr>
          <p:nvPr>
            <p:ph type="pic" sz="quarter" idx="17" hasCustomPrompt="1"/>
          </p:nvPr>
        </p:nvSpPr>
        <p:spPr>
          <a:xfrm>
            <a:off x="3509903" y="599421"/>
            <a:ext cx="3249442" cy="5733797"/>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7" name="Picture Placeholder 4">
            <a:extLst>
              <a:ext uri="{FF2B5EF4-FFF2-40B4-BE49-F238E27FC236}">
                <a16:creationId xmlns:a16="http://schemas.microsoft.com/office/drawing/2014/main" id="{A209487F-65B1-4C87-9A4D-DB8277308680}"/>
              </a:ext>
            </a:extLst>
          </p:cNvPr>
          <p:cNvSpPr>
            <a:spLocks noGrp="1"/>
          </p:cNvSpPr>
          <p:nvPr>
            <p:ph type="pic" sz="quarter" idx="21" hasCustomPrompt="1"/>
          </p:nvPr>
        </p:nvSpPr>
        <p:spPr>
          <a:xfrm>
            <a:off x="7038591" y="599421"/>
            <a:ext cx="3249442" cy="5733797"/>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8" name="Picture Placeholder 4">
            <a:extLst>
              <a:ext uri="{FF2B5EF4-FFF2-40B4-BE49-F238E27FC236}">
                <a16:creationId xmlns:a16="http://schemas.microsoft.com/office/drawing/2014/main" id="{ACF22224-C498-47A2-AE6A-14ABE5078769}"/>
              </a:ext>
            </a:extLst>
          </p:cNvPr>
          <p:cNvSpPr>
            <a:spLocks noGrp="1"/>
          </p:cNvSpPr>
          <p:nvPr>
            <p:ph type="pic" sz="quarter" idx="22" hasCustomPrompt="1"/>
          </p:nvPr>
        </p:nvSpPr>
        <p:spPr>
          <a:xfrm>
            <a:off x="10567279" y="599421"/>
            <a:ext cx="3249442" cy="5733797"/>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53502351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Image with text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4">
            <a:extLst>
              <a:ext uri="{FF2B5EF4-FFF2-40B4-BE49-F238E27FC236}">
                <a16:creationId xmlns:a16="http://schemas.microsoft.com/office/drawing/2014/main" id="{4B61E97F-62AB-4E43-BD2B-8F6382162768}"/>
              </a:ext>
            </a:extLst>
          </p:cNvPr>
          <p:cNvSpPr>
            <a:spLocks noGrp="1"/>
          </p:cNvSpPr>
          <p:nvPr>
            <p:ph type="pic" sz="quarter" idx="14" hasCustomPrompt="1"/>
          </p:nvPr>
        </p:nvSpPr>
        <p:spPr>
          <a:xfrm>
            <a:off x="1020100" y="1706942"/>
            <a:ext cx="4860000" cy="2458657"/>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6" name="Picture Placeholder 4">
            <a:extLst>
              <a:ext uri="{FF2B5EF4-FFF2-40B4-BE49-F238E27FC236}">
                <a16:creationId xmlns:a16="http://schemas.microsoft.com/office/drawing/2014/main" id="{ABA1A6D5-D022-43E9-9E88-7ABB4751C674}"/>
              </a:ext>
            </a:extLst>
          </p:cNvPr>
          <p:cNvSpPr>
            <a:spLocks noGrp="1"/>
          </p:cNvSpPr>
          <p:nvPr>
            <p:ph type="pic" sz="quarter" idx="16" hasCustomPrompt="1"/>
          </p:nvPr>
        </p:nvSpPr>
        <p:spPr>
          <a:xfrm>
            <a:off x="6311900" y="1706943"/>
            <a:ext cx="4860000" cy="2458656"/>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06201913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Image with text 6">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4">
            <a:extLst>
              <a:ext uri="{FF2B5EF4-FFF2-40B4-BE49-F238E27FC236}">
                <a16:creationId xmlns:a16="http://schemas.microsoft.com/office/drawing/2014/main" id="{4B61E97F-62AB-4E43-BD2B-8F6382162768}"/>
              </a:ext>
            </a:extLst>
          </p:cNvPr>
          <p:cNvSpPr>
            <a:spLocks noGrp="1"/>
          </p:cNvSpPr>
          <p:nvPr>
            <p:ph type="pic" sz="quarter" idx="14" hasCustomPrompt="1"/>
          </p:nvPr>
        </p:nvSpPr>
        <p:spPr>
          <a:xfrm>
            <a:off x="1057274" y="2000251"/>
            <a:ext cx="5038725" cy="3600450"/>
          </a:xfrm>
          <a:prstGeom prst="roundRect">
            <a:avLst>
              <a:gd name="adj" fmla="val 0"/>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1073280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rganization Chart 1">
    <p:spTree>
      <p:nvGrpSpPr>
        <p:cNvPr id="1" name=""/>
        <p:cNvGrpSpPr/>
        <p:nvPr/>
      </p:nvGrpSpPr>
      <p:grpSpPr>
        <a:xfrm>
          <a:off x="0" y="0"/>
          <a:ext cx="0" cy="0"/>
          <a:chOff x="0" y="0"/>
          <a:chExt cx="0" cy="0"/>
        </a:xfrm>
      </p:grpSpPr>
      <p:sp>
        <p:nvSpPr>
          <p:cNvPr id="28" name="Picture Placeholder 8">
            <a:extLst>
              <a:ext uri="{FF2B5EF4-FFF2-40B4-BE49-F238E27FC236}">
                <a16:creationId xmlns:a16="http://schemas.microsoft.com/office/drawing/2014/main" id="{250317C6-C772-449B-9F9F-CE0F985FFB6C}"/>
              </a:ext>
            </a:extLst>
          </p:cNvPr>
          <p:cNvSpPr>
            <a:spLocks noGrp="1"/>
          </p:cNvSpPr>
          <p:nvPr>
            <p:ph type="pic" sz="quarter" idx="14" hasCustomPrompt="1"/>
          </p:nvPr>
        </p:nvSpPr>
        <p:spPr>
          <a:xfrm>
            <a:off x="4475480" y="264160"/>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1"/>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9" name="Picture Placeholder 8">
            <a:extLst>
              <a:ext uri="{FF2B5EF4-FFF2-40B4-BE49-F238E27FC236}">
                <a16:creationId xmlns:a16="http://schemas.microsoft.com/office/drawing/2014/main" id="{50FF9DA8-2939-47D5-859E-0ACC3CAD4E05}"/>
              </a:ext>
            </a:extLst>
          </p:cNvPr>
          <p:cNvSpPr>
            <a:spLocks noGrp="1"/>
          </p:cNvSpPr>
          <p:nvPr>
            <p:ph type="pic" sz="quarter" idx="15" hasCustomPrompt="1"/>
          </p:nvPr>
        </p:nvSpPr>
        <p:spPr>
          <a:xfrm>
            <a:off x="744728" y="2032000"/>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0" name="Picture Placeholder 8">
            <a:extLst>
              <a:ext uri="{FF2B5EF4-FFF2-40B4-BE49-F238E27FC236}">
                <a16:creationId xmlns:a16="http://schemas.microsoft.com/office/drawing/2014/main" id="{4A85D495-D266-41F1-9A85-20780DF01514}"/>
              </a:ext>
            </a:extLst>
          </p:cNvPr>
          <p:cNvSpPr>
            <a:spLocks noGrp="1"/>
          </p:cNvSpPr>
          <p:nvPr>
            <p:ph type="pic" sz="quarter" idx="16" hasCustomPrompt="1"/>
          </p:nvPr>
        </p:nvSpPr>
        <p:spPr>
          <a:xfrm>
            <a:off x="4480560" y="2029969"/>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1" name="Picture Placeholder 8">
            <a:extLst>
              <a:ext uri="{FF2B5EF4-FFF2-40B4-BE49-F238E27FC236}">
                <a16:creationId xmlns:a16="http://schemas.microsoft.com/office/drawing/2014/main" id="{0246F8D1-6FCD-4631-821B-6C370F2743BC}"/>
              </a:ext>
            </a:extLst>
          </p:cNvPr>
          <p:cNvSpPr>
            <a:spLocks noGrp="1"/>
          </p:cNvSpPr>
          <p:nvPr>
            <p:ph type="pic" sz="quarter" idx="17" hasCustomPrompt="1"/>
          </p:nvPr>
        </p:nvSpPr>
        <p:spPr>
          <a:xfrm>
            <a:off x="8216392" y="2027938"/>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2" name="Picture Placeholder 8">
            <a:extLst>
              <a:ext uri="{FF2B5EF4-FFF2-40B4-BE49-F238E27FC236}">
                <a16:creationId xmlns:a16="http://schemas.microsoft.com/office/drawing/2014/main" id="{29323EEF-F059-4662-B4AA-C5B595CC0678}"/>
              </a:ext>
            </a:extLst>
          </p:cNvPr>
          <p:cNvSpPr>
            <a:spLocks noGrp="1"/>
          </p:cNvSpPr>
          <p:nvPr>
            <p:ph type="pic" sz="quarter" idx="18" hasCustomPrompt="1"/>
          </p:nvPr>
        </p:nvSpPr>
        <p:spPr>
          <a:xfrm>
            <a:off x="1549400" y="3426969"/>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3" name="Picture Placeholder 8">
            <a:extLst>
              <a:ext uri="{FF2B5EF4-FFF2-40B4-BE49-F238E27FC236}">
                <a16:creationId xmlns:a16="http://schemas.microsoft.com/office/drawing/2014/main" id="{06A90917-5119-49EF-AFD1-AF8E2644F4B3}"/>
              </a:ext>
            </a:extLst>
          </p:cNvPr>
          <p:cNvSpPr>
            <a:spLocks noGrp="1"/>
          </p:cNvSpPr>
          <p:nvPr>
            <p:ph type="pic" sz="quarter" idx="19" hasCustomPrompt="1"/>
          </p:nvPr>
        </p:nvSpPr>
        <p:spPr>
          <a:xfrm>
            <a:off x="1549400" y="4571996"/>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4" name="Picture Placeholder 8">
            <a:extLst>
              <a:ext uri="{FF2B5EF4-FFF2-40B4-BE49-F238E27FC236}">
                <a16:creationId xmlns:a16="http://schemas.microsoft.com/office/drawing/2014/main" id="{709EF0DF-BB8F-453F-B2F1-970DC543DE2C}"/>
              </a:ext>
            </a:extLst>
          </p:cNvPr>
          <p:cNvSpPr>
            <a:spLocks noGrp="1"/>
          </p:cNvSpPr>
          <p:nvPr>
            <p:ph type="pic" sz="quarter" idx="20" hasCustomPrompt="1"/>
          </p:nvPr>
        </p:nvSpPr>
        <p:spPr>
          <a:xfrm>
            <a:off x="1549400" y="5717023"/>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5" name="Picture Placeholder 8">
            <a:extLst>
              <a:ext uri="{FF2B5EF4-FFF2-40B4-BE49-F238E27FC236}">
                <a16:creationId xmlns:a16="http://schemas.microsoft.com/office/drawing/2014/main" id="{8C4399B8-A079-445D-BC01-7B441E8B9D9B}"/>
              </a:ext>
            </a:extLst>
          </p:cNvPr>
          <p:cNvSpPr>
            <a:spLocks noGrp="1"/>
          </p:cNvSpPr>
          <p:nvPr>
            <p:ph type="pic" sz="quarter" idx="21" hasCustomPrompt="1"/>
          </p:nvPr>
        </p:nvSpPr>
        <p:spPr>
          <a:xfrm>
            <a:off x="5274751" y="3424938"/>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6" name="Picture Placeholder 8">
            <a:extLst>
              <a:ext uri="{FF2B5EF4-FFF2-40B4-BE49-F238E27FC236}">
                <a16:creationId xmlns:a16="http://schemas.microsoft.com/office/drawing/2014/main" id="{9D25FD18-84AF-432B-8167-EE17B21F7C8C}"/>
              </a:ext>
            </a:extLst>
          </p:cNvPr>
          <p:cNvSpPr>
            <a:spLocks noGrp="1"/>
          </p:cNvSpPr>
          <p:nvPr>
            <p:ph type="pic" sz="quarter" idx="22" hasCustomPrompt="1"/>
          </p:nvPr>
        </p:nvSpPr>
        <p:spPr>
          <a:xfrm>
            <a:off x="5274751" y="4569965"/>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7" name="Picture Placeholder 8">
            <a:extLst>
              <a:ext uri="{FF2B5EF4-FFF2-40B4-BE49-F238E27FC236}">
                <a16:creationId xmlns:a16="http://schemas.microsoft.com/office/drawing/2014/main" id="{BD518740-B79D-4024-923C-A9906DD7A0BB}"/>
              </a:ext>
            </a:extLst>
          </p:cNvPr>
          <p:cNvSpPr>
            <a:spLocks noGrp="1"/>
          </p:cNvSpPr>
          <p:nvPr>
            <p:ph type="pic" sz="quarter" idx="23" hasCustomPrompt="1"/>
          </p:nvPr>
        </p:nvSpPr>
        <p:spPr>
          <a:xfrm>
            <a:off x="5274751" y="5714992"/>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8" name="Picture Placeholder 8">
            <a:extLst>
              <a:ext uri="{FF2B5EF4-FFF2-40B4-BE49-F238E27FC236}">
                <a16:creationId xmlns:a16="http://schemas.microsoft.com/office/drawing/2014/main" id="{E1CED3D6-E200-4BDA-B9A6-A7D3B9D39CFC}"/>
              </a:ext>
            </a:extLst>
          </p:cNvPr>
          <p:cNvSpPr>
            <a:spLocks noGrp="1"/>
          </p:cNvSpPr>
          <p:nvPr>
            <p:ph type="pic" sz="quarter" idx="24" hasCustomPrompt="1"/>
          </p:nvPr>
        </p:nvSpPr>
        <p:spPr>
          <a:xfrm>
            <a:off x="9000102" y="3422907"/>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9" name="Picture Placeholder 8">
            <a:extLst>
              <a:ext uri="{FF2B5EF4-FFF2-40B4-BE49-F238E27FC236}">
                <a16:creationId xmlns:a16="http://schemas.microsoft.com/office/drawing/2014/main" id="{A0B90ED8-4771-4D59-830A-DEC3ECB1D826}"/>
              </a:ext>
            </a:extLst>
          </p:cNvPr>
          <p:cNvSpPr>
            <a:spLocks noGrp="1"/>
          </p:cNvSpPr>
          <p:nvPr>
            <p:ph type="pic" sz="quarter" idx="25" hasCustomPrompt="1"/>
          </p:nvPr>
        </p:nvSpPr>
        <p:spPr>
          <a:xfrm>
            <a:off x="9000102" y="4567934"/>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40" name="Picture Placeholder 8">
            <a:extLst>
              <a:ext uri="{FF2B5EF4-FFF2-40B4-BE49-F238E27FC236}">
                <a16:creationId xmlns:a16="http://schemas.microsoft.com/office/drawing/2014/main" id="{790815C2-8DA4-4AD0-B5E4-C75298846B19}"/>
              </a:ext>
            </a:extLst>
          </p:cNvPr>
          <p:cNvSpPr>
            <a:spLocks noGrp="1"/>
          </p:cNvSpPr>
          <p:nvPr>
            <p:ph type="pic" sz="quarter" idx="26" hasCustomPrompt="1"/>
          </p:nvPr>
        </p:nvSpPr>
        <p:spPr>
          <a:xfrm>
            <a:off x="9000102" y="5712961"/>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331487217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Quotes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9BA652E-8DCB-411C-BDCC-2A28B7A37C8C}"/>
              </a:ext>
            </a:extLst>
          </p:cNvPr>
          <p:cNvSpPr>
            <a:spLocks noGrp="1"/>
          </p:cNvSpPr>
          <p:nvPr>
            <p:ph type="pic" sz="quarter" idx="10" hasCustomPrompt="1"/>
          </p:nvPr>
        </p:nvSpPr>
        <p:spPr>
          <a:xfrm>
            <a:off x="1900177" y="1076325"/>
            <a:ext cx="4572000" cy="4572000"/>
          </a:xfrm>
          <a:prstGeom prst="ellipse">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97376226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Quotes 2">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612E3448-F2EF-451E-8014-86C006CB70CD}"/>
              </a:ext>
            </a:extLst>
          </p:cNvPr>
          <p:cNvSpPr>
            <a:spLocks noGrp="1"/>
          </p:cNvSpPr>
          <p:nvPr>
            <p:ph type="pic" sz="quarter" idx="10" hasCustomPrompt="1"/>
          </p:nvPr>
        </p:nvSpPr>
        <p:spPr>
          <a:xfrm>
            <a:off x="5482137" y="4343866"/>
            <a:ext cx="1216152" cy="1216152"/>
          </a:xfrm>
          <a:prstGeom prst="ellipse">
            <a:avLst/>
          </a:prstGeom>
          <a:pattFill prst="wdDnDiag">
            <a:fgClr>
              <a:schemeClr val="tx1">
                <a:lumMod val="25000"/>
                <a:lumOff val="75000"/>
              </a:schemeClr>
            </a:fgClr>
            <a:bgClr>
              <a:schemeClr val="bg1"/>
            </a:bgClr>
          </a:pattFill>
          <a:ln w="63500">
            <a:solidFill>
              <a:schemeClr val="accent1"/>
            </a:solidFill>
          </a:ln>
        </p:spPr>
        <p:txBody>
          <a:bodyPr anchor="ctr"/>
          <a:lstStyle>
            <a:lvl1pPr algn="ctr">
              <a:buNone/>
              <a:defRPr sz="1600"/>
            </a:lvl1pPr>
          </a:lstStyle>
          <a:p>
            <a:r>
              <a:rPr lang="en-US" dirty="0"/>
              <a:t>image</a:t>
            </a:r>
          </a:p>
        </p:txBody>
      </p:sp>
    </p:spTree>
    <p:extLst>
      <p:ext uri="{BB962C8B-B14F-4D97-AF65-F5344CB8AC3E}">
        <p14:creationId xmlns:p14="http://schemas.microsoft.com/office/powerpoint/2010/main" val="61416127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Quotes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B5671677-28D2-48BB-A020-FECB56CA25A5}"/>
              </a:ext>
            </a:extLst>
          </p:cNvPr>
          <p:cNvSpPr>
            <a:spLocks noGrp="1"/>
          </p:cNvSpPr>
          <p:nvPr>
            <p:ph type="pic" sz="quarter" idx="13"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04324055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Quotes 4">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95106253-7B8B-487B-A3B6-10B45F3CCF4D}"/>
              </a:ext>
            </a:extLst>
          </p:cNvPr>
          <p:cNvSpPr>
            <a:spLocks noGrp="1"/>
          </p:cNvSpPr>
          <p:nvPr>
            <p:ph type="pic" sz="quarter" idx="10" hasCustomPrompt="1"/>
          </p:nvPr>
        </p:nvSpPr>
        <p:spPr>
          <a:xfrm>
            <a:off x="1905000" y="1950334"/>
            <a:ext cx="2743200" cy="2743200"/>
          </a:xfrm>
          <a:prstGeom prst="ellipse">
            <a:avLst/>
          </a:prstGeom>
          <a:pattFill prst="wdDnDiag">
            <a:fgClr>
              <a:schemeClr val="tx1">
                <a:lumMod val="25000"/>
                <a:lumOff val="75000"/>
              </a:schemeClr>
            </a:fgClr>
            <a:bgClr>
              <a:schemeClr val="bg1"/>
            </a:bgClr>
          </a:pattFill>
          <a:ln w="127000">
            <a:solidFill>
              <a:schemeClr val="bg1"/>
            </a:solidFill>
          </a:ln>
        </p:spPr>
        <p:txBody>
          <a:bodyPr anchor="ctr"/>
          <a:lstStyle>
            <a:lvl1pPr algn="ctr">
              <a:buNone/>
              <a:defRPr sz="1600"/>
            </a:lvl1pPr>
          </a:lstStyle>
          <a:p>
            <a:r>
              <a:rPr lang="en-US" dirty="0"/>
              <a:t>image</a:t>
            </a:r>
          </a:p>
        </p:txBody>
      </p:sp>
    </p:spTree>
    <p:extLst>
      <p:ext uri="{BB962C8B-B14F-4D97-AF65-F5344CB8AC3E}">
        <p14:creationId xmlns:p14="http://schemas.microsoft.com/office/powerpoint/2010/main" val="191934729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Quotes 5">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407F8FC-B8EA-4353-B23A-7B6DEE78F41A}"/>
              </a:ext>
            </a:extLst>
          </p:cNvPr>
          <p:cNvSpPr>
            <a:spLocks noGrp="1"/>
          </p:cNvSpPr>
          <p:nvPr>
            <p:ph type="pic" sz="quarter" idx="13" hasCustomPrompt="1"/>
          </p:nvPr>
        </p:nvSpPr>
        <p:spPr>
          <a:xfrm>
            <a:off x="0" y="0"/>
            <a:ext cx="3310358"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79246005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Quotes 6">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407F8FC-B8EA-4353-B23A-7B6DEE78F41A}"/>
              </a:ext>
            </a:extLst>
          </p:cNvPr>
          <p:cNvSpPr>
            <a:spLocks noGrp="1"/>
          </p:cNvSpPr>
          <p:nvPr>
            <p:ph type="pic" sz="quarter" idx="13"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88260267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Quotes 7">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1049925" y="1269000"/>
            <a:ext cx="4320000" cy="4320000"/>
          </a:xfrm>
          <a:prstGeom prst="ellipse">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52563792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Quotes 8">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523875" y="723900"/>
            <a:ext cx="5400000" cy="5400000"/>
          </a:xfrm>
          <a:prstGeom prst="ellipse">
            <a:avLst/>
          </a:prstGeom>
          <a:pattFill prst="wdDnDiag">
            <a:fgClr>
              <a:schemeClr val="tx1">
                <a:lumMod val="25000"/>
                <a:lumOff val="75000"/>
              </a:schemeClr>
            </a:fgClr>
            <a:bgClr>
              <a:schemeClr val="bg1"/>
            </a:bgClr>
          </a:pattFill>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73339547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Quotes 9">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0" y="0"/>
            <a:ext cx="12192000" cy="6858000"/>
          </a:xfrm>
          <a:prstGeom prst="rect">
            <a:avLst/>
          </a:prstGeom>
          <a:pattFill prst="wdDnDiag">
            <a:fgClr>
              <a:schemeClr val="tx1">
                <a:lumMod val="25000"/>
                <a:lumOff val="75000"/>
              </a:schemeClr>
            </a:fgClr>
            <a:bgClr>
              <a:schemeClr val="bg1"/>
            </a:bgClr>
          </a:pattFill>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102878781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Quotes 10">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1770743" y="917800"/>
            <a:ext cx="1800000" cy="1800000"/>
          </a:xfrm>
          <a:prstGeom prst="roundRect">
            <a:avLst>
              <a:gd name="adj" fmla="val 7431"/>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463223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rganization Chart 2">
    <p:spTree>
      <p:nvGrpSpPr>
        <p:cNvPr id="1" name=""/>
        <p:cNvGrpSpPr/>
        <p:nvPr/>
      </p:nvGrpSpPr>
      <p:grpSpPr>
        <a:xfrm>
          <a:off x="0" y="0"/>
          <a:ext cx="0" cy="0"/>
          <a:chOff x="0" y="0"/>
          <a:chExt cx="0" cy="0"/>
        </a:xfrm>
      </p:grpSpPr>
      <p:sp>
        <p:nvSpPr>
          <p:cNvPr id="47" name="Picture Placeholder 8">
            <a:extLst>
              <a:ext uri="{FF2B5EF4-FFF2-40B4-BE49-F238E27FC236}">
                <a16:creationId xmlns:a16="http://schemas.microsoft.com/office/drawing/2014/main" id="{48FE0B49-438A-4697-BED4-A1DA446CC006}"/>
              </a:ext>
            </a:extLst>
          </p:cNvPr>
          <p:cNvSpPr>
            <a:spLocks noGrp="1"/>
          </p:cNvSpPr>
          <p:nvPr>
            <p:ph type="pic" sz="quarter" idx="14" hasCustomPrompt="1"/>
          </p:nvPr>
        </p:nvSpPr>
        <p:spPr>
          <a:xfrm>
            <a:off x="895096" y="2712720"/>
            <a:ext cx="1152144" cy="115214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48" name="Picture Placeholder 8">
            <a:extLst>
              <a:ext uri="{FF2B5EF4-FFF2-40B4-BE49-F238E27FC236}">
                <a16:creationId xmlns:a16="http://schemas.microsoft.com/office/drawing/2014/main" id="{19E73588-671A-4158-BC02-A3E6DF6A05D4}"/>
              </a:ext>
            </a:extLst>
          </p:cNvPr>
          <p:cNvSpPr>
            <a:spLocks noGrp="1"/>
          </p:cNvSpPr>
          <p:nvPr>
            <p:ph type="pic" sz="quarter" idx="15" hasCustomPrompt="1"/>
          </p:nvPr>
        </p:nvSpPr>
        <p:spPr>
          <a:xfrm>
            <a:off x="3436602"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49" name="Picture Placeholder 8">
            <a:extLst>
              <a:ext uri="{FF2B5EF4-FFF2-40B4-BE49-F238E27FC236}">
                <a16:creationId xmlns:a16="http://schemas.microsoft.com/office/drawing/2014/main" id="{019C69FD-6D54-43F3-8A91-093401B05FF5}"/>
              </a:ext>
            </a:extLst>
          </p:cNvPr>
          <p:cNvSpPr>
            <a:spLocks noGrp="1"/>
          </p:cNvSpPr>
          <p:nvPr>
            <p:ph type="pic" sz="quarter" idx="16" hasCustomPrompt="1"/>
          </p:nvPr>
        </p:nvSpPr>
        <p:spPr>
          <a:xfrm>
            <a:off x="3436602"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0" name="Picture Placeholder 8">
            <a:extLst>
              <a:ext uri="{FF2B5EF4-FFF2-40B4-BE49-F238E27FC236}">
                <a16:creationId xmlns:a16="http://schemas.microsoft.com/office/drawing/2014/main" id="{66CC4F92-5AFE-4CF9-A858-79C8C04DF2F1}"/>
              </a:ext>
            </a:extLst>
          </p:cNvPr>
          <p:cNvSpPr>
            <a:spLocks noGrp="1"/>
          </p:cNvSpPr>
          <p:nvPr>
            <p:ph type="pic" sz="quarter" idx="17" hasCustomPrompt="1"/>
          </p:nvPr>
        </p:nvSpPr>
        <p:spPr>
          <a:xfrm>
            <a:off x="3436602"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1" name="Picture Placeholder 8">
            <a:extLst>
              <a:ext uri="{FF2B5EF4-FFF2-40B4-BE49-F238E27FC236}">
                <a16:creationId xmlns:a16="http://schemas.microsoft.com/office/drawing/2014/main" id="{7352C0B4-6ECC-4BF3-A489-F8E154CAD560}"/>
              </a:ext>
            </a:extLst>
          </p:cNvPr>
          <p:cNvSpPr>
            <a:spLocks noGrp="1"/>
          </p:cNvSpPr>
          <p:nvPr>
            <p:ph type="pic" sz="quarter" idx="18" hasCustomPrompt="1"/>
          </p:nvPr>
        </p:nvSpPr>
        <p:spPr>
          <a:xfrm>
            <a:off x="6212278"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2" name="Picture Placeholder 8">
            <a:extLst>
              <a:ext uri="{FF2B5EF4-FFF2-40B4-BE49-F238E27FC236}">
                <a16:creationId xmlns:a16="http://schemas.microsoft.com/office/drawing/2014/main" id="{80DC32B0-0114-446B-ACE8-F474BA49414F}"/>
              </a:ext>
            </a:extLst>
          </p:cNvPr>
          <p:cNvSpPr>
            <a:spLocks noGrp="1"/>
          </p:cNvSpPr>
          <p:nvPr>
            <p:ph type="pic" sz="quarter" idx="19" hasCustomPrompt="1"/>
          </p:nvPr>
        </p:nvSpPr>
        <p:spPr>
          <a:xfrm>
            <a:off x="6212278"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3" name="Picture Placeholder 8">
            <a:extLst>
              <a:ext uri="{FF2B5EF4-FFF2-40B4-BE49-F238E27FC236}">
                <a16:creationId xmlns:a16="http://schemas.microsoft.com/office/drawing/2014/main" id="{897F5626-2AEF-4FE4-B7EB-6926B7610772}"/>
              </a:ext>
            </a:extLst>
          </p:cNvPr>
          <p:cNvSpPr>
            <a:spLocks noGrp="1"/>
          </p:cNvSpPr>
          <p:nvPr>
            <p:ph type="pic" sz="quarter" idx="20" hasCustomPrompt="1"/>
          </p:nvPr>
        </p:nvSpPr>
        <p:spPr>
          <a:xfrm>
            <a:off x="6212278"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4" name="Picture Placeholder 8">
            <a:extLst>
              <a:ext uri="{FF2B5EF4-FFF2-40B4-BE49-F238E27FC236}">
                <a16:creationId xmlns:a16="http://schemas.microsoft.com/office/drawing/2014/main" id="{66E477BA-9A6F-485B-8171-9E311CAC58E0}"/>
              </a:ext>
            </a:extLst>
          </p:cNvPr>
          <p:cNvSpPr>
            <a:spLocks noGrp="1"/>
          </p:cNvSpPr>
          <p:nvPr>
            <p:ph type="pic" sz="quarter" idx="21" hasCustomPrompt="1"/>
          </p:nvPr>
        </p:nvSpPr>
        <p:spPr>
          <a:xfrm>
            <a:off x="7788166"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5" name="Picture Placeholder 8">
            <a:extLst>
              <a:ext uri="{FF2B5EF4-FFF2-40B4-BE49-F238E27FC236}">
                <a16:creationId xmlns:a16="http://schemas.microsoft.com/office/drawing/2014/main" id="{17E5DA01-0A53-4DF2-B657-0113B38C9489}"/>
              </a:ext>
            </a:extLst>
          </p:cNvPr>
          <p:cNvSpPr>
            <a:spLocks noGrp="1"/>
          </p:cNvSpPr>
          <p:nvPr>
            <p:ph type="pic" sz="quarter" idx="22" hasCustomPrompt="1"/>
          </p:nvPr>
        </p:nvSpPr>
        <p:spPr>
          <a:xfrm>
            <a:off x="7788166"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6" name="Picture Placeholder 8">
            <a:extLst>
              <a:ext uri="{FF2B5EF4-FFF2-40B4-BE49-F238E27FC236}">
                <a16:creationId xmlns:a16="http://schemas.microsoft.com/office/drawing/2014/main" id="{B0B098FF-B12E-41AB-82AB-9594BCBB8A7B}"/>
              </a:ext>
            </a:extLst>
          </p:cNvPr>
          <p:cNvSpPr>
            <a:spLocks noGrp="1"/>
          </p:cNvSpPr>
          <p:nvPr>
            <p:ph type="pic" sz="quarter" idx="23" hasCustomPrompt="1"/>
          </p:nvPr>
        </p:nvSpPr>
        <p:spPr>
          <a:xfrm>
            <a:off x="7788166"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7" name="Picture Placeholder 8">
            <a:extLst>
              <a:ext uri="{FF2B5EF4-FFF2-40B4-BE49-F238E27FC236}">
                <a16:creationId xmlns:a16="http://schemas.microsoft.com/office/drawing/2014/main" id="{09B9146E-59CB-4BAA-B709-9B124D784E35}"/>
              </a:ext>
            </a:extLst>
          </p:cNvPr>
          <p:cNvSpPr>
            <a:spLocks noGrp="1"/>
          </p:cNvSpPr>
          <p:nvPr>
            <p:ph type="pic" sz="quarter" idx="24" hasCustomPrompt="1"/>
          </p:nvPr>
        </p:nvSpPr>
        <p:spPr>
          <a:xfrm>
            <a:off x="9364054"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8" name="Picture Placeholder 8">
            <a:extLst>
              <a:ext uri="{FF2B5EF4-FFF2-40B4-BE49-F238E27FC236}">
                <a16:creationId xmlns:a16="http://schemas.microsoft.com/office/drawing/2014/main" id="{2334E184-F100-455D-A55F-A16261E1BB2F}"/>
              </a:ext>
            </a:extLst>
          </p:cNvPr>
          <p:cNvSpPr>
            <a:spLocks noGrp="1"/>
          </p:cNvSpPr>
          <p:nvPr>
            <p:ph type="pic" sz="quarter" idx="25" hasCustomPrompt="1"/>
          </p:nvPr>
        </p:nvSpPr>
        <p:spPr>
          <a:xfrm>
            <a:off x="9364054"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9" name="Picture Placeholder 8">
            <a:extLst>
              <a:ext uri="{FF2B5EF4-FFF2-40B4-BE49-F238E27FC236}">
                <a16:creationId xmlns:a16="http://schemas.microsoft.com/office/drawing/2014/main" id="{3B65DEE2-C210-4A0C-B2A2-4CE4B32F920A}"/>
              </a:ext>
            </a:extLst>
          </p:cNvPr>
          <p:cNvSpPr>
            <a:spLocks noGrp="1"/>
          </p:cNvSpPr>
          <p:nvPr>
            <p:ph type="pic" sz="quarter" idx="26" hasCustomPrompt="1"/>
          </p:nvPr>
        </p:nvSpPr>
        <p:spPr>
          <a:xfrm>
            <a:off x="9364054"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Tree>
    <p:extLst>
      <p:ext uri="{BB962C8B-B14F-4D97-AF65-F5344CB8AC3E}">
        <p14:creationId xmlns:p14="http://schemas.microsoft.com/office/powerpoint/2010/main" val="414973669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Quotes 11">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5556000" y="1469342"/>
            <a:ext cx="1080000" cy="108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422986179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Quotes 1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F6B993A-427A-499E-9D74-1D94D3661DFF}"/>
              </a:ext>
            </a:extLst>
          </p:cNvPr>
          <p:cNvSpPr>
            <a:spLocks noGrp="1"/>
          </p:cNvSpPr>
          <p:nvPr>
            <p:ph type="pic" sz="quarter" idx="14" hasCustomPrompt="1"/>
          </p:nvPr>
        </p:nvSpPr>
        <p:spPr>
          <a:xfrm>
            <a:off x="488570" y="549000"/>
            <a:ext cx="5605725" cy="5760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97509959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Title page -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24781413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252023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itle page 2 - Image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4">
            <a:extLst>
              <a:ext uri="{FF2B5EF4-FFF2-40B4-BE49-F238E27FC236}">
                <a16:creationId xmlns:a16="http://schemas.microsoft.com/office/drawing/2014/main" id="{C7F13A08-E9ED-4281-B741-77C0AC79596E}"/>
              </a:ext>
            </a:extLst>
          </p:cNvPr>
          <p:cNvSpPr>
            <a:spLocks noGrp="1"/>
          </p:cNvSpPr>
          <p:nvPr>
            <p:ph type="pic" sz="quarter" idx="11" hasCustomPrompt="1"/>
          </p:nvPr>
        </p:nvSpPr>
        <p:spPr>
          <a:xfrm>
            <a:off x="4657725" y="4876800"/>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2842418373"/>
      </p:ext>
    </p:extLst>
  </p:cSld>
  <p:clrMapOvr>
    <a:masterClrMapping/>
  </p:clrMapOvr>
  <p:extLst>
    <p:ext uri="{DCECCB84-F9BA-43D5-87BE-67443E8EF086}">
      <p15:sldGuideLst xmlns:p15="http://schemas.microsoft.com/office/powerpoint/2012/main"/>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Basic page - Image Time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4">
            <a:extLst>
              <a:ext uri="{FF2B5EF4-FFF2-40B4-BE49-F238E27FC236}">
                <a16:creationId xmlns:a16="http://schemas.microsoft.com/office/drawing/2014/main" id="{C7F13A08-E9ED-4281-B741-77C0AC79596E}"/>
              </a:ext>
            </a:extLst>
          </p:cNvPr>
          <p:cNvSpPr>
            <a:spLocks noGrp="1"/>
          </p:cNvSpPr>
          <p:nvPr>
            <p:ph type="pic" sz="quarter" idx="11" hasCustomPrompt="1"/>
          </p:nvPr>
        </p:nvSpPr>
        <p:spPr>
          <a:xfrm>
            <a:off x="4657725" y="4876800"/>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4648200" y="533400"/>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3463116725"/>
      </p:ext>
    </p:extLst>
  </p:cSld>
  <p:clrMapOvr>
    <a:masterClrMapping/>
  </p:clrMapOvr>
  <p:extLst>
    <p:ext uri="{DCECCB84-F9BA-43D5-87BE-67443E8EF086}">
      <p15:sldGuideLst xmlns:p15="http://schemas.microsoft.com/office/powerpoint/2012/main"/>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Basic page 2 - Image Time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4648200" y="533400"/>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3468608968"/>
      </p:ext>
    </p:extLst>
  </p:cSld>
  <p:clrMapOvr>
    <a:masterClrMapping/>
  </p:clrMapOvr>
  <p:extLst>
    <p:ext uri="{DCECCB84-F9BA-43D5-87BE-67443E8EF086}">
      <p15:sldGuideLst xmlns:p15="http://schemas.microsoft.com/office/powerpoint/2012/main"/>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Image Timelin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3047999" y="0"/>
            <a:ext cx="3044952" cy="68580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2A9E646E-AB96-44BA-B223-4263DB52642A}"/>
              </a:ext>
            </a:extLst>
          </p:cNvPr>
          <p:cNvSpPr>
            <a:spLocks noGrp="1"/>
          </p:cNvSpPr>
          <p:nvPr>
            <p:ph type="pic" sz="quarter" idx="13" hasCustomPrompt="1"/>
          </p:nvPr>
        </p:nvSpPr>
        <p:spPr>
          <a:xfrm>
            <a:off x="6092951" y="0"/>
            <a:ext cx="3044952" cy="68580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6C695DD6-1C52-4BBB-BD4A-875BD44DAB48}"/>
              </a:ext>
            </a:extLst>
          </p:cNvPr>
          <p:cNvSpPr>
            <a:spLocks noGrp="1"/>
          </p:cNvSpPr>
          <p:nvPr>
            <p:ph type="pic" sz="quarter" idx="14" hasCustomPrompt="1"/>
          </p:nvPr>
        </p:nvSpPr>
        <p:spPr>
          <a:xfrm>
            <a:off x="9137903" y="0"/>
            <a:ext cx="3044952" cy="68580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3879576048"/>
      </p:ext>
    </p:extLst>
  </p:cSld>
  <p:clrMapOvr>
    <a:masterClrMapping/>
  </p:clrMapOvr>
  <p:extLst>
    <p:ext uri="{DCECCB84-F9BA-43D5-87BE-67443E8EF086}">
      <p15:sldGuideLst xmlns:p15="http://schemas.microsoft.com/office/powerpoint/2012/main"/>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1_Image Timelin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6096" y="0"/>
            <a:ext cx="3044952"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2A9E646E-AB96-44BA-B223-4263DB52642A}"/>
              </a:ext>
            </a:extLst>
          </p:cNvPr>
          <p:cNvSpPr>
            <a:spLocks noGrp="1"/>
          </p:cNvSpPr>
          <p:nvPr>
            <p:ph type="pic" sz="quarter" idx="13" hasCustomPrompt="1"/>
          </p:nvPr>
        </p:nvSpPr>
        <p:spPr>
          <a:xfrm>
            <a:off x="3051048" y="0"/>
            <a:ext cx="3044952"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6C695DD6-1C52-4BBB-BD4A-875BD44DAB48}"/>
              </a:ext>
            </a:extLst>
          </p:cNvPr>
          <p:cNvSpPr>
            <a:spLocks noGrp="1"/>
          </p:cNvSpPr>
          <p:nvPr>
            <p:ph type="pic" sz="quarter" idx="14" hasCustomPrompt="1"/>
          </p:nvPr>
        </p:nvSpPr>
        <p:spPr>
          <a:xfrm>
            <a:off x="6096000" y="0"/>
            <a:ext cx="3044952"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2592888229"/>
      </p:ext>
    </p:extLst>
  </p:cSld>
  <p:clrMapOvr>
    <a:masterClrMapping/>
  </p:clrMapOvr>
  <p:extLst>
    <p:ext uri="{DCECCB84-F9BA-43D5-87BE-67443E8EF086}">
      <p15:sldGuideLst xmlns:p15="http://schemas.microsoft.com/office/powerpoint/2012/main"/>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 Image Timeline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685076" y="1711627"/>
            <a:ext cx="2468880" cy="3584448"/>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5DF77074-9E02-4EDE-ADEC-20BB7226C1FE}"/>
              </a:ext>
            </a:extLst>
          </p:cNvPr>
          <p:cNvSpPr>
            <a:spLocks noGrp="1"/>
          </p:cNvSpPr>
          <p:nvPr>
            <p:ph type="pic" sz="quarter" idx="12" hasCustomPrompt="1"/>
          </p:nvPr>
        </p:nvSpPr>
        <p:spPr>
          <a:xfrm>
            <a:off x="3479224" y="1711627"/>
            <a:ext cx="2468880" cy="3584448"/>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6CA2167E-9435-4A6A-BEAE-A1AC5A5D336B}"/>
              </a:ext>
            </a:extLst>
          </p:cNvPr>
          <p:cNvSpPr>
            <a:spLocks noGrp="1"/>
          </p:cNvSpPr>
          <p:nvPr>
            <p:ph type="pic" sz="quarter" idx="13" hasCustomPrompt="1"/>
          </p:nvPr>
        </p:nvSpPr>
        <p:spPr>
          <a:xfrm>
            <a:off x="6273372" y="1711627"/>
            <a:ext cx="2468880" cy="3584448"/>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4">
            <a:extLst>
              <a:ext uri="{FF2B5EF4-FFF2-40B4-BE49-F238E27FC236}">
                <a16:creationId xmlns:a16="http://schemas.microsoft.com/office/drawing/2014/main" id="{49A2505A-688A-4995-8380-650E617030CB}"/>
              </a:ext>
            </a:extLst>
          </p:cNvPr>
          <p:cNvSpPr>
            <a:spLocks noGrp="1"/>
          </p:cNvSpPr>
          <p:nvPr>
            <p:ph type="pic" sz="quarter" idx="14" hasCustomPrompt="1"/>
          </p:nvPr>
        </p:nvSpPr>
        <p:spPr>
          <a:xfrm>
            <a:off x="9067520" y="1711627"/>
            <a:ext cx="2468880" cy="3584448"/>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733392502"/>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rganization Chart 3">
    <p:spTree>
      <p:nvGrpSpPr>
        <p:cNvPr id="1" name=""/>
        <p:cNvGrpSpPr/>
        <p:nvPr/>
      </p:nvGrpSpPr>
      <p:grpSpPr>
        <a:xfrm>
          <a:off x="0" y="0"/>
          <a:ext cx="0" cy="0"/>
          <a:chOff x="0" y="0"/>
          <a:chExt cx="0" cy="0"/>
        </a:xfrm>
      </p:grpSpPr>
      <p:sp>
        <p:nvSpPr>
          <p:cNvPr id="126" name="Picture Placeholder 8">
            <a:extLst>
              <a:ext uri="{FF2B5EF4-FFF2-40B4-BE49-F238E27FC236}">
                <a16:creationId xmlns:a16="http://schemas.microsoft.com/office/drawing/2014/main" id="{66068FA8-2637-46AD-95C0-31E1D8DB490D}"/>
              </a:ext>
            </a:extLst>
          </p:cNvPr>
          <p:cNvSpPr>
            <a:spLocks noGrp="1"/>
          </p:cNvSpPr>
          <p:nvPr>
            <p:ph type="pic" sz="quarter" idx="14" hasCustomPrompt="1"/>
          </p:nvPr>
        </p:nvSpPr>
        <p:spPr>
          <a:xfrm>
            <a:off x="5334754" y="2686613"/>
            <a:ext cx="1508760" cy="15087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tx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7" name="Picture Placeholder 8">
            <a:extLst>
              <a:ext uri="{FF2B5EF4-FFF2-40B4-BE49-F238E27FC236}">
                <a16:creationId xmlns:a16="http://schemas.microsoft.com/office/drawing/2014/main" id="{33EF8E77-D2F0-4A06-9177-459D02C24E6F}"/>
              </a:ext>
            </a:extLst>
          </p:cNvPr>
          <p:cNvSpPr>
            <a:spLocks noGrp="1"/>
          </p:cNvSpPr>
          <p:nvPr>
            <p:ph type="pic" sz="quarter" idx="15" hasCustomPrompt="1"/>
          </p:nvPr>
        </p:nvSpPr>
        <p:spPr>
          <a:xfrm>
            <a:off x="3992639" y="1331088"/>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8" name="Picture Placeholder 8">
            <a:extLst>
              <a:ext uri="{FF2B5EF4-FFF2-40B4-BE49-F238E27FC236}">
                <a16:creationId xmlns:a16="http://schemas.microsoft.com/office/drawing/2014/main" id="{D8BF1074-A2EC-4E50-87D6-E1260C31688D}"/>
              </a:ext>
            </a:extLst>
          </p:cNvPr>
          <p:cNvSpPr>
            <a:spLocks noGrp="1"/>
          </p:cNvSpPr>
          <p:nvPr>
            <p:ph type="pic" sz="quarter" idx="16" hasCustomPrompt="1"/>
          </p:nvPr>
        </p:nvSpPr>
        <p:spPr>
          <a:xfrm>
            <a:off x="6969182" y="1327422"/>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9" name="Picture Placeholder 8">
            <a:extLst>
              <a:ext uri="{FF2B5EF4-FFF2-40B4-BE49-F238E27FC236}">
                <a16:creationId xmlns:a16="http://schemas.microsoft.com/office/drawing/2014/main" id="{380FDF83-57E5-4728-9924-63E0B5D649B3}"/>
              </a:ext>
            </a:extLst>
          </p:cNvPr>
          <p:cNvSpPr>
            <a:spLocks noGrp="1"/>
          </p:cNvSpPr>
          <p:nvPr>
            <p:ph type="pic" sz="quarter" idx="17" hasCustomPrompt="1"/>
          </p:nvPr>
        </p:nvSpPr>
        <p:spPr>
          <a:xfrm>
            <a:off x="3995276" y="4292471"/>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0" name="Picture Placeholder 8">
            <a:extLst>
              <a:ext uri="{FF2B5EF4-FFF2-40B4-BE49-F238E27FC236}">
                <a16:creationId xmlns:a16="http://schemas.microsoft.com/office/drawing/2014/main" id="{7F5DF19D-7CE4-4BD5-A2C8-498D99B518E1}"/>
              </a:ext>
            </a:extLst>
          </p:cNvPr>
          <p:cNvSpPr>
            <a:spLocks noGrp="1"/>
          </p:cNvSpPr>
          <p:nvPr>
            <p:ph type="pic" sz="quarter" idx="18" hasCustomPrompt="1"/>
          </p:nvPr>
        </p:nvSpPr>
        <p:spPr>
          <a:xfrm>
            <a:off x="6971819" y="4288805"/>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1" name="Picture Placeholder 8">
            <a:extLst>
              <a:ext uri="{FF2B5EF4-FFF2-40B4-BE49-F238E27FC236}">
                <a16:creationId xmlns:a16="http://schemas.microsoft.com/office/drawing/2014/main" id="{BB1262CE-92F4-4C27-89D4-026927D7AB91}"/>
              </a:ext>
            </a:extLst>
          </p:cNvPr>
          <p:cNvSpPr>
            <a:spLocks noGrp="1"/>
          </p:cNvSpPr>
          <p:nvPr>
            <p:ph type="pic" sz="quarter" idx="19" hasCustomPrompt="1"/>
          </p:nvPr>
        </p:nvSpPr>
        <p:spPr>
          <a:xfrm>
            <a:off x="2745274" y="705349"/>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2" name="Picture Placeholder 8">
            <a:extLst>
              <a:ext uri="{FF2B5EF4-FFF2-40B4-BE49-F238E27FC236}">
                <a16:creationId xmlns:a16="http://schemas.microsoft.com/office/drawing/2014/main" id="{866DA92A-217B-4F8A-BAEF-B8E231FFFFA6}"/>
              </a:ext>
            </a:extLst>
          </p:cNvPr>
          <p:cNvSpPr>
            <a:spLocks noGrp="1"/>
          </p:cNvSpPr>
          <p:nvPr>
            <p:ph type="pic" sz="quarter" idx="20" hasCustomPrompt="1"/>
          </p:nvPr>
        </p:nvSpPr>
        <p:spPr>
          <a:xfrm>
            <a:off x="2745274" y="2339243"/>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3" name="Picture Placeholder 8">
            <a:extLst>
              <a:ext uri="{FF2B5EF4-FFF2-40B4-BE49-F238E27FC236}">
                <a16:creationId xmlns:a16="http://schemas.microsoft.com/office/drawing/2014/main" id="{88DC54F5-3CEA-4EFF-95C3-B950353D75A5}"/>
              </a:ext>
            </a:extLst>
          </p:cNvPr>
          <p:cNvSpPr>
            <a:spLocks noGrp="1"/>
          </p:cNvSpPr>
          <p:nvPr>
            <p:ph type="pic" sz="quarter" idx="21" hasCustomPrompt="1"/>
          </p:nvPr>
        </p:nvSpPr>
        <p:spPr>
          <a:xfrm>
            <a:off x="2724226" y="3673998"/>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4" name="Picture Placeholder 8">
            <a:extLst>
              <a:ext uri="{FF2B5EF4-FFF2-40B4-BE49-F238E27FC236}">
                <a16:creationId xmlns:a16="http://schemas.microsoft.com/office/drawing/2014/main" id="{6321C9A8-3CD0-4BF1-9461-3E5A5C95CB03}"/>
              </a:ext>
            </a:extLst>
          </p:cNvPr>
          <p:cNvSpPr>
            <a:spLocks noGrp="1"/>
          </p:cNvSpPr>
          <p:nvPr>
            <p:ph type="pic" sz="quarter" idx="22" hasCustomPrompt="1"/>
          </p:nvPr>
        </p:nvSpPr>
        <p:spPr>
          <a:xfrm>
            <a:off x="2724226" y="5307892"/>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5" name="Picture Placeholder 8">
            <a:extLst>
              <a:ext uri="{FF2B5EF4-FFF2-40B4-BE49-F238E27FC236}">
                <a16:creationId xmlns:a16="http://schemas.microsoft.com/office/drawing/2014/main" id="{DFCACA5D-9816-49C4-BD9A-955C6793E0D3}"/>
              </a:ext>
            </a:extLst>
          </p:cNvPr>
          <p:cNvSpPr>
            <a:spLocks noGrp="1"/>
          </p:cNvSpPr>
          <p:nvPr>
            <p:ph type="pic" sz="quarter" idx="23" hasCustomPrompt="1"/>
          </p:nvPr>
        </p:nvSpPr>
        <p:spPr>
          <a:xfrm>
            <a:off x="8574503" y="691909"/>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6" name="Picture Placeholder 8">
            <a:extLst>
              <a:ext uri="{FF2B5EF4-FFF2-40B4-BE49-F238E27FC236}">
                <a16:creationId xmlns:a16="http://schemas.microsoft.com/office/drawing/2014/main" id="{C205DF09-0002-4EF2-997E-430D25CB50CC}"/>
              </a:ext>
            </a:extLst>
          </p:cNvPr>
          <p:cNvSpPr>
            <a:spLocks noGrp="1"/>
          </p:cNvSpPr>
          <p:nvPr>
            <p:ph type="pic" sz="quarter" idx="24" hasCustomPrompt="1"/>
          </p:nvPr>
        </p:nvSpPr>
        <p:spPr>
          <a:xfrm>
            <a:off x="8574503" y="2325803"/>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7" name="Picture Placeholder 8">
            <a:extLst>
              <a:ext uri="{FF2B5EF4-FFF2-40B4-BE49-F238E27FC236}">
                <a16:creationId xmlns:a16="http://schemas.microsoft.com/office/drawing/2014/main" id="{2D6D14E5-A545-4356-A3A7-C188EE1B3E77}"/>
              </a:ext>
            </a:extLst>
          </p:cNvPr>
          <p:cNvSpPr>
            <a:spLocks noGrp="1"/>
          </p:cNvSpPr>
          <p:nvPr>
            <p:ph type="pic" sz="quarter" idx="25" hasCustomPrompt="1"/>
          </p:nvPr>
        </p:nvSpPr>
        <p:spPr>
          <a:xfrm>
            <a:off x="8574503" y="3635882"/>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8" name="Picture Placeholder 8">
            <a:extLst>
              <a:ext uri="{FF2B5EF4-FFF2-40B4-BE49-F238E27FC236}">
                <a16:creationId xmlns:a16="http://schemas.microsoft.com/office/drawing/2014/main" id="{FD02FC8B-9FB0-415C-A49B-D1CD356A9FCA}"/>
              </a:ext>
            </a:extLst>
          </p:cNvPr>
          <p:cNvSpPr>
            <a:spLocks noGrp="1"/>
          </p:cNvSpPr>
          <p:nvPr>
            <p:ph type="pic" sz="quarter" idx="26" hasCustomPrompt="1"/>
          </p:nvPr>
        </p:nvSpPr>
        <p:spPr>
          <a:xfrm>
            <a:off x="8574503" y="5269776"/>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9" name="Picture Placeholder 8">
            <a:extLst>
              <a:ext uri="{FF2B5EF4-FFF2-40B4-BE49-F238E27FC236}">
                <a16:creationId xmlns:a16="http://schemas.microsoft.com/office/drawing/2014/main" id="{9CD4256F-63B2-417D-B34B-2A0A5AC273CB}"/>
              </a:ext>
            </a:extLst>
          </p:cNvPr>
          <p:cNvSpPr>
            <a:spLocks noGrp="1"/>
          </p:cNvSpPr>
          <p:nvPr>
            <p:ph type="pic" sz="quarter" idx="27" hasCustomPrompt="1"/>
          </p:nvPr>
        </p:nvSpPr>
        <p:spPr>
          <a:xfrm>
            <a:off x="1926742" y="8461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0" name="Picture Placeholder 8">
            <a:extLst>
              <a:ext uri="{FF2B5EF4-FFF2-40B4-BE49-F238E27FC236}">
                <a16:creationId xmlns:a16="http://schemas.microsoft.com/office/drawing/2014/main" id="{96907598-676B-48B5-BDC1-A53BE4C1E993}"/>
              </a:ext>
            </a:extLst>
          </p:cNvPr>
          <p:cNvSpPr>
            <a:spLocks noGrp="1"/>
          </p:cNvSpPr>
          <p:nvPr>
            <p:ph type="pic" sz="quarter" idx="28" hasCustomPrompt="1"/>
          </p:nvPr>
        </p:nvSpPr>
        <p:spPr>
          <a:xfrm>
            <a:off x="1142217" y="84271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1" name="Picture Placeholder 8">
            <a:extLst>
              <a:ext uri="{FF2B5EF4-FFF2-40B4-BE49-F238E27FC236}">
                <a16:creationId xmlns:a16="http://schemas.microsoft.com/office/drawing/2014/main" id="{770E42F9-2AA9-4DA6-9E4E-D05CECAD90F7}"/>
              </a:ext>
            </a:extLst>
          </p:cNvPr>
          <p:cNvSpPr>
            <a:spLocks noGrp="1"/>
          </p:cNvSpPr>
          <p:nvPr>
            <p:ph type="pic" sz="quarter" idx="29" hasCustomPrompt="1"/>
          </p:nvPr>
        </p:nvSpPr>
        <p:spPr>
          <a:xfrm>
            <a:off x="357692" y="8392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2" name="Picture Placeholder 8">
            <a:extLst>
              <a:ext uri="{FF2B5EF4-FFF2-40B4-BE49-F238E27FC236}">
                <a16:creationId xmlns:a16="http://schemas.microsoft.com/office/drawing/2014/main" id="{A1754D1B-68CB-4442-87F0-E2F31E1B587F}"/>
              </a:ext>
            </a:extLst>
          </p:cNvPr>
          <p:cNvSpPr>
            <a:spLocks noGrp="1"/>
          </p:cNvSpPr>
          <p:nvPr>
            <p:ph type="pic" sz="quarter" idx="30" hasCustomPrompt="1"/>
          </p:nvPr>
        </p:nvSpPr>
        <p:spPr>
          <a:xfrm>
            <a:off x="1916750" y="2479885"/>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3" name="Picture Placeholder 8">
            <a:extLst>
              <a:ext uri="{FF2B5EF4-FFF2-40B4-BE49-F238E27FC236}">
                <a16:creationId xmlns:a16="http://schemas.microsoft.com/office/drawing/2014/main" id="{7D1C1E09-2A16-4FEC-B8A3-D1B4083940E5}"/>
              </a:ext>
            </a:extLst>
          </p:cNvPr>
          <p:cNvSpPr>
            <a:spLocks noGrp="1"/>
          </p:cNvSpPr>
          <p:nvPr>
            <p:ph type="pic" sz="quarter" idx="31" hasCustomPrompt="1"/>
          </p:nvPr>
        </p:nvSpPr>
        <p:spPr>
          <a:xfrm>
            <a:off x="1132225" y="2476459"/>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4" name="Picture Placeholder 8">
            <a:extLst>
              <a:ext uri="{FF2B5EF4-FFF2-40B4-BE49-F238E27FC236}">
                <a16:creationId xmlns:a16="http://schemas.microsoft.com/office/drawing/2014/main" id="{BCD2E565-E990-4B1B-85AE-7143D1FA06B6}"/>
              </a:ext>
            </a:extLst>
          </p:cNvPr>
          <p:cNvSpPr>
            <a:spLocks noGrp="1"/>
          </p:cNvSpPr>
          <p:nvPr>
            <p:ph type="pic" sz="quarter" idx="32" hasCustomPrompt="1"/>
          </p:nvPr>
        </p:nvSpPr>
        <p:spPr>
          <a:xfrm>
            <a:off x="347700" y="2473033"/>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5" name="Picture Placeholder 8">
            <a:extLst>
              <a:ext uri="{FF2B5EF4-FFF2-40B4-BE49-F238E27FC236}">
                <a16:creationId xmlns:a16="http://schemas.microsoft.com/office/drawing/2014/main" id="{67D67D3C-CE66-4636-9527-F700EB98D0A5}"/>
              </a:ext>
            </a:extLst>
          </p:cNvPr>
          <p:cNvSpPr>
            <a:spLocks noGrp="1"/>
          </p:cNvSpPr>
          <p:nvPr>
            <p:ph type="pic" sz="quarter" idx="33" hasCustomPrompt="1"/>
          </p:nvPr>
        </p:nvSpPr>
        <p:spPr>
          <a:xfrm>
            <a:off x="1906758" y="381180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6" name="Picture Placeholder 8">
            <a:extLst>
              <a:ext uri="{FF2B5EF4-FFF2-40B4-BE49-F238E27FC236}">
                <a16:creationId xmlns:a16="http://schemas.microsoft.com/office/drawing/2014/main" id="{D7E351BA-5E83-483D-84F4-D2884AAEA2E8}"/>
              </a:ext>
            </a:extLst>
          </p:cNvPr>
          <p:cNvSpPr>
            <a:spLocks noGrp="1"/>
          </p:cNvSpPr>
          <p:nvPr>
            <p:ph type="pic" sz="quarter" idx="34" hasCustomPrompt="1"/>
          </p:nvPr>
        </p:nvSpPr>
        <p:spPr>
          <a:xfrm>
            <a:off x="1122233" y="380837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7" name="Picture Placeholder 8">
            <a:extLst>
              <a:ext uri="{FF2B5EF4-FFF2-40B4-BE49-F238E27FC236}">
                <a16:creationId xmlns:a16="http://schemas.microsoft.com/office/drawing/2014/main" id="{66A54BFA-DE48-4985-9FA5-6E10124C56F5}"/>
              </a:ext>
            </a:extLst>
          </p:cNvPr>
          <p:cNvSpPr>
            <a:spLocks noGrp="1"/>
          </p:cNvSpPr>
          <p:nvPr>
            <p:ph type="pic" sz="quarter" idx="35" hasCustomPrompt="1"/>
          </p:nvPr>
        </p:nvSpPr>
        <p:spPr>
          <a:xfrm>
            <a:off x="337708" y="380494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8" name="Picture Placeholder 8">
            <a:extLst>
              <a:ext uri="{FF2B5EF4-FFF2-40B4-BE49-F238E27FC236}">
                <a16:creationId xmlns:a16="http://schemas.microsoft.com/office/drawing/2014/main" id="{02772560-D101-4C4D-B97E-B38A28D9E44D}"/>
              </a:ext>
            </a:extLst>
          </p:cNvPr>
          <p:cNvSpPr>
            <a:spLocks noGrp="1"/>
          </p:cNvSpPr>
          <p:nvPr>
            <p:ph type="pic" sz="quarter" idx="36" hasCustomPrompt="1"/>
          </p:nvPr>
        </p:nvSpPr>
        <p:spPr>
          <a:xfrm>
            <a:off x="1896766" y="54517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9" name="Picture Placeholder 8">
            <a:extLst>
              <a:ext uri="{FF2B5EF4-FFF2-40B4-BE49-F238E27FC236}">
                <a16:creationId xmlns:a16="http://schemas.microsoft.com/office/drawing/2014/main" id="{AB61F6BE-B271-4530-845F-35CA191D8EA6}"/>
              </a:ext>
            </a:extLst>
          </p:cNvPr>
          <p:cNvSpPr>
            <a:spLocks noGrp="1"/>
          </p:cNvSpPr>
          <p:nvPr>
            <p:ph type="pic" sz="quarter" idx="37" hasCustomPrompt="1"/>
          </p:nvPr>
        </p:nvSpPr>
        <p:spPr>
          <a:xfrm>
            <a:off x="1112241" y="544836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0" name="Picture Placeholder 8">
            <a:extLst>
              <a:ext uri="{FF2B5EF4-FFF2-40B4-BE49-F238E27FC236}">
                <a16:creationId xmlns:a16="http://schemas.microsoft.com/office/drawing/2014/main" id="{19D02F03-5644-4AE5-BEF7-17412F06BC5C}"/>
              </a:ext>
            </a:extLst>
          </p:cNvPr>
          <p:cNvSpPr>
            <a:spLocks noGrp="1"/>
          </p:cNvSpPr>
          <p:nvPr>
            <p:ph type="pic" sz="quarter" idx="38" hasCustomPrompt="1"/>
          </p:nvPr>
        </p:nvSpPr>
        <p:spPr>
          <a:xfrm>
            <a:off x="327716" y="544493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1" name="Picture Placeholder 8">
            <a:extLst>
              <a:ext uri="{FF2B5EF4-FFF2-40B4-BE49-F238E27FC236}">
                <a16:creationId xmlns:a16="http://schemas.microsoft.com/office/drawing/2014/main" id="{4BCF2ED0-91A6-401C-B79B-86BFA50DB1AF}"/>
              </a:ext>
            </a:extLst>
          </p:cNvPr>
          <p:cNvSpPr>
            <a:spLocks noGrp="1"/>
          </p:cNvSpPr>
          <p:nvPr>
            <p:ph type="pic" sz="quarter" idx="39" hasCustomPrompt="1"/>
          </p:nvPr>
        </p:nvSpPr>
        <p:spPr>
          <a:xfrm>
            <a:off x="11297356" y="85299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2" name="Picture Placeholder 8">
            <a:extLst>
              <a:ext uri="{FF2B5EF4-FFF2-40B4-BE49-F238E27FC236}">
                <a16:creationId xmlns:a16="http://schemas.microsoft.com/office/drawing/2014/main" id="{DF269E06-59F2-4ED1-AB0F-086AD50FC2BF}"/>
              </a:ext>
            </a:extLst>
          </p:cNvPr>
          <p:cNvSpPr>
            <a:spLocks noGrp="1"/>
          </p:cNvSpPr>
          <p:nvPr>
            <p:ph type="pic" sz="quarter" idx="40" hasCustomPrompt="1"/>
          </p:nvPr>
        </p:nvSpPr>
        <p:spPr>
          <a:xfrm>
            <a:off x="10512831" y="84956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3" name="Picture Placeholder 8">
            <a:extLst>
              <a:ext uri="{FF2B5EF4-FFF2-40B4-BE49-F238E27FC236}">
                <a16:creationId xmlns:a16="http://schemas.microsoft.com/office/drawing/2014/main" id="{63F5880C-2E87-43FF-B725-53645AB7014E}"/>
              </a:ext>
            </a:extLst>
          </p:cNvPr>
          <p:cNvSpPr>
            <a:spLocks noGrp="1"/>
          </p:cNvSpPr>
          <p:nvPr>
            <p:ph type="pic" sz="quarter" idx="41" hasCustomPrompt="1"/>
          </p:nvPr>
        </p:nvSpPr>
        <p:spPr>
          <a:xfrm>
            <a:off x="9728306" y="8461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4" name="Picture Placeholder 8">
            <a:extLst>
              <a:ext uri="{FF2B5EF4-FFF2-40B4-BE49-F238E27FC236}">
                <a16:creationId xmlns:a16="http://schemas.microsoft.com/office/drawing/2014/main" id="{601DF9A3-F4AD-41B7-AACC-D9E4D4F12624}"/>
              </a:ext>
            </a:extLst>
          </p:cNvPr>
          <p:cNvSpPr>
            <a:spLocks noGrp="1"/>
          </p:cNvSpPr>
          <p:nvPr>
            <p:ph type="pic" sz="quarter" idx="42" hasCustomPrompt="1"/>
          </p:nvPr>
        </p:nvSpPr>
        <p:spPr>
          <a:xfrm>
            <a:off x="11287364" y="2486737"/>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5" name="Picture Placeholder 8">
            <a:extLst>
              <a:ext uri="{FF2B5EF4-FFF2-40B4-BE49-F238E27FC236}">
                <a16:creationId xmlns:a16="http://schemas.microsoft.com/office/drawing/2014/main" id="{C56A9E6B-7C5F-4538-87E5-44FB6BC5CDBC}"/>
              </a:ext>
            </a:extLst>
          </p:cNvPr>
          <p:cNvSpPr>
            <a:spLocks noGrp="1"/>
          </p:cNvSpPr>
          <p:nvPr>
            <p:ph type="pic" sz="quarter" idx="43" hasCustomPrompt="1"/>
          </p:nvPr>
        </p:nvSpPr>
        <p:spPr>
          <a:xfrm>
            <a:off x="10502839" y="2483311"/>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6" name="Picture Placeholder 8">
            <a:extLst>
              <a:ext uri="{FF2B5EF4-FFF2-40B4-BE49-F238E27FC236}">
                <a16:creationId xmlns:a16="http://schemas.microsoft.com/office/drawing/2014/main" id="{F6A2F051-5D67-42F9-8E30-17755461B5E6}"/>
              </a:ext>
            </a:extLst>
          </p:cNvPr>
          <p:cNvSpPr>
            <a:spLocks noGrp="1"/>
          </p:cNvSpPr>
          <p:nvPr>
            <p:ph type="pic" sz="quarter" idx="44" hasCustomPrompt="1"/>
          </p:nvPr>
        </p:nvSpPr>
        <p:spPr>
          <a:xfrm>
            <a:off x="9718314" y="2479885"/>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7" name="Picture Placeholder 8">
            <a:extLst>
              <a:ext uri="{FF2B5EF4-FFF2-40B4-BE49-F238E27FC236}">
                <a16:creationId xmlns:a16="http://schemas.microsoft.com/office/drawing/2014/main" id="{B396C36B-C3DC-4D20-89FA-F63AE2E4AF7C}"/>
              </a:ext>
            </a:extLst>
          </p:cNvPr>
          <p:cNvSpPr>
            <a:spLocks noGrp="1"/>
          </p:cNvSpPr>
          <p:nvPr>
            <p:ph type="pic" sz="quarter" idx="45" hasCustomPrompt="1"/>
          </p:nvPr>
        </p:nvSpPr>
        <p:spPr>
          <a:xfrm>
            <a:off x="11277372" y="381865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8" name="Picture Placeholder 8">
            <a:extLst>
              <a:ext uri="{FF2B5EF4-FFF2-40B4-BE49-F238E27FC236}">
                <a16:creationId xmlns:a16="http://schemas.microsoft.com/office/drawing/2014/main" id="{D505CDB7-CE92-413A-A3AF-B8A9CC138D27}"/>
              </a:ext>
            </a:extLst>
          </p:cNvPr>
          <p:cNvSpPr>
            <a:spLocks noGrp="1"/>
          </p:cNvSpPr>
          <p:nvPr>
            <p:ph type="pic" sz="quarter" idx="46" hasCustomPrompt="1"/>
          </p:nvPr>
        </p:nvSpPr>
        <p:spPr>
          <a:xfrm>
            <a:off x="10492847" y="381522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9" name="Picture Placeholder 8">
            <a:extLst>
              <a:ext uri="{FF2B5EF4-FFF2-40B4-BE49-F238E27FC236}">
                <a16:creationId xmlns:a16="http://schemas.microsoft.com/office/drawing/2014/main" id="{D04DBBDA-667D-40D9-9DC3-0F5367C017B6}"/>
              </a:ext>
            </a:extLst>
          </p:cNvPr>
          <p:cNvSpPr>
            <a:spLocks noGrp="1"/>
          </p:cNvSpPr>
          <p:nvPr>
            <p:ph type="pic" sz="quarter" idx="47" hasCustomPrompt="1"/>
          </p:nvPr>
        </p:nvSpPr>
        <p:spPr>
          <a:xfrm>
            <a:off x="9708322" y="381180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0" name="Picture Placeholder 8">
            <a:extLst>
              <a:ext uri="{FF2B5EF4-FFF2-40B4-BE49-F238E27FC236}">
                <a16:creationId xmlns:a16="http://schemas.microsoft.com/office/drawing/2014/main" id="{D4E16706-E411-4712-B188-AF2AD4B7CD1C}"/>
              </a:ext>
            </a:extLst>
          </p:cNvPr>
          <p:cNvSpPr>
            <a:spLocks noGrp="1"/>
          </p:cNvSpPr>
          <p:nvPr>
            <p:ph type="pic" sz="quarter" idx="48" hasCustomPrompt="1"/>
          </p:nvPr>
        </p:nvSpPr>
        <p:spPr>
          <a:xfrm>
            <a:off x="11267380" y="54586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1" name="Picture Placeholder 8">
            <a:extLst>
              <a:ext uri="{FF2B5EF4-FFF2-40B4-BE49-F238E27FC236}">
                <a16:creationId xmlns:a16="http://schemas.microsoft.com/office/drawing/2014/main" id="{BF6B0617-A8FA-4BFA-9AE1-DCCA0275478B}"/>
              </a:ext>
            </a:extLst>
          </p:cNvPr>
          <p:cNvSpPr>
            <a:spLocks noGrp="1"/>
          </p:cNvSpPr>
          <p:nvPr>
            <p:ph type="pic" sz="quarter" idx="49" hasCustomPrompt="1"/>
          </p:nvPr>
        </p:nvSpPr>
        <p:spPr>
          <a:xfrm>
            <a:off x="10482855" y="545521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2" name="Picture Placeholder 8">
            <a:extLst>
              <a:ext uri="{FF2B5EF4-FFF2-40B4-BE49-F238E27FC236}">
                <a16:creationId xmlns:a16="http://schemas.microsoft.com/office/drawing/2014/main" id="{FCAE3A4A-4936-4D9B-B57E-D49956479EBA}"/>
              </a:ext>
            </a:extLst>
          </p:cNvPr>
          <p:cNvSpPr>
            <a:spLocks noGrp="1"/>
          </p:cNvSpPr>
          <p:nvPr>
            <p:ph type="pic" sz="quarter" idx="50" hasCustomPrompt="1"/>
          </p:nvPr>
        </p:nvSpPr>
        <p:spPr>
          <a:xfrm>
            <a:off x="9698330" y="54517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Tree>
    <p:extLst>
      <p:ext uri="{BB962C8B-B14F-4D97-AF65-F5344CB8AC3E}">
        <p14:creationId xmlns:p14="http://schemas.microsoft.com/office/powerpoint/2010/main" val="22201088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Image Timeline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10668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4">
            <a:extLst>
              <a:ext uri="{FF2B5EF4-FFF2-40B4-BE49-F238E27FC236}">
                <a16:creationId xmlns:a16="http://schemas.microsoft.com/office/drawing/2014/main" id="{392F7549-A4D2-4896-878F-E23FB9DCA751}"/>
              </a:ext>
            </a:extLst>
          </p:cNvPr>
          <p:cNvSpPr>
            <a:spLocks noGrp="1"/>
          </p:cNvSpPr>
          <p:nvPr>
            <p:ph type="pic" sz="quarter" idx="11" hasCustomPrompt="1"/>
          </p:nvPr>
        </p:nvSpPr>
        <p:spPr>
          <a:xfrm>
            <a:off x="39360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5B067B47-E563-4862-BFEE-E547A8D7FFFC}"/>
              </a:ext>
            </a:extLst>
          </p:cNvPr>
          <p:cNvSpPr>
            <a:spLocks noGrp="1"/>
          </p:cNvSpPr>
          <p:nvPr>
            <p:ph type="pic" sz="quarter" idx="12" hasCustomPrompt="1"/>
          </p:nvPr>
        </p:nvSpPr>
        <p:spPr>
          <a:xfrm>
            <a:off x="68052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Picture Placeholder 4">
            <a:extLst>
              <a:ext uri="{FF2B5EF4-FFF2-40B4-BE49-F238E27FC236}">
                <a16:creationId xmlns:a16="http://schemas.microsoft.com/office/drawing/2014/main" id="{EDFBBFAE-B6BA-4DA6-9E3D-82715FF90B59}"/>
              </a:ext>
            </a:extLst>
          </p:cNvPr>
          <p:cNvSpPr>
            <a:spLocks noGrp="1"/>
          </p:cNvSpPr>
          <p:nvPr>
            <p:ph type="pic" sz="quarter" idx="13" hasCustomPrompt="1"/>
          </p:nvPr>
        </p:nvSpPr>
        <p:spPr>
          <a:xfrm>
            <a:off x="96744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473292267"/>
      </p:ext>
    </p:extLst>
  </p:cSld>
  <p:clrMapOvr>
    <a:masterClrMapping/>
  </p:clrMapOvr>
  <p:extLst>
    <p:ext uri="{DCECCB84-F9BA-43D5-87BE-67443E8EF086}">
      <p15:sldGuideLst xmlns:p15="http://schemas.microsoft.com/office/powerpoint/2012/main"/>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Image Timeline 4-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10668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4">
            <a:extLst>
              <a:ext uri="{FF2B5EF4-FFF2-40B4-BE49-F238E27FC236}">
                <a16:creationId xmlns:a16="http://schemas.microsoft.com/office/drawing/2014/main" id="{392F7549-A4D2-4896-878F-E23FB9DCA751}"/>
              </a:ext>
            </a:extLst>
          </p:cNvPr>
          <p:cNvSpPr>
            <a:spLocks noGrp="1"/>
          </p:cNvSpPr>
          <p:nvPr>
            <p:ph type="pic" sz="quarter" idx="11" hasCustomPrompt="1"/>
          </p:nvPr>
        </p:nvSpPr>
        <p:spPr>
          <a:xfrm>
            <a:off x="39360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5B067B47-E563-4862-BFEE-E547A8D7FFFC}"/>
              </a:ext>
            </a:extLst>
          </p:cNvPr>
          <p:cNvSpPr>
            <a:spLocks noGrp="1"/>
          </p:cNvSpPr>
          <p:nvPr>
            <p:ph type="pic" sz="quarter" idx="12" hasCustomPrompt="1"/>
          </p:nvPr>
        </p:nvSpPr>
        <p:spPr>
          <a:xfrm>
            <a:off x="68052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Picture Placeholder 4">
            <a:extLst>
              <a:ext uri="{FF2B5EF4-FFF2-40B4-BE49-F238E27FC236}">
                <a16:creationId xmlns:a16="http://schemas.microsoft.com/office/drawing/2014/main" id="{EDFBBFAE-B6BA-4DA6-9E3D-82715FF90B59}"/>
              </a:ext>
            </a:extLst>
          </p:cNvPr>
          <p:cNvSpPr>
            <a:spLocks noGrp="1"/>
          </p:cNvSpPr>
          <p:nvPr>
            <p:ph type="pic" sz="quarter" idx="13" hasCustomPrompt="1"/>
          </p:nvPr>
        </p:nvSpPr>
        <p:spPr>
          <a:xfrm>
            <a:off x="96744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795255667"/>
      </p:ext>
    </p:extLst>
  </p:cSld>
  <p:clrMapOvr>
    <a:masterClrMapping/>
  </p:clrMapOvr>
  <p:extLst>
    <p:ext uri="{DCECCB84-F9BA-43D5-87BE-67443E8EF086}">
      <p15:sldGuideLst xmlns:p15="http://schemas.microsoft.com/office/powerpoint/2012/main"/>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Image Timeline 5">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6" name="Picture Placeholder 4">
            <a:extLst>
              <a:ext uri="{FF2B5EF4-FFF2-40B4-BE49-F238E27FC236}">
                <a16:creationId xmlns:a16="http://schemas.microsoft.com/office/drawing/2014/main" id="{1E331C87-ED44-4BD8-8716-4D2459B59BC6}"/>
              </a:ext>
            </a:extLst>
          </p:cNvPr>
          <p:cNvSpPr>
            <a:spLocks noGrp="1"/>
          </p:cNvSpPr>
          <p:nvPr>
            <p:ph type="pic" sz="quarter" idx="10" hasCustomPrompt="1"/>
          </p:nvPr>
        </p:nvSpPr>
        <p:spPr>
          <a:xfrm>
            <a:off x="1773823" y="1819274"/>
            <a:ext cx="4322175" cy="1141521"/>
          </a:xfrm>
          <a:prstGeom prst="rect">
            <a:avLst/>
          </a:prstGeom>
          <a:pattFill prst="wdDnDiag">
            <a:fgClr>
              <a:schemeClr val="tx1">
                <a:lumMod val="25000"/>
                <a:lumOff val="75000"/>
              </a:schemeClr>
            </a:fgClr>
            <a:bgClr>
              <a:schemeClr val="bg1"/>
            </a:bgClr>
          </a:pattFill>
          <a:ln w="6350">
            <a:solidFill>
              <a:schemeClr val="accent1"/>
            </a:solidFill>
          </a:ln>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EB79BFFE-1EF1-4F35-8970-7913C999B2E3}"/>
              </a:ext>
            </a:extLst>
          </p:cNvPr>
          <p:cNvSpPr>
            <a:spLocks noGrp="1"/>
          </p:cNvSpPr>
          <p:nvPr>
            <p:ph type="pic" sz="quarter" idx="11" hasCustomPrompt="1"/>
          </p:nvPr>
        </p:nvSpPr>
        <p:spPr>
          <a:xfrm>
            <a:off x="1773825" y="3486889"/>
            <a:ext cx="4322175" cy="1141521"/>
          </a:xfrm>
          <a:prstGeom prst="rect">
            <a:avLst/>
          </a:prstGeom>
          <a:pattFill prst="wdDnDiag">
            <a:fgClr>
              <a:schemeClr val="tx1">
                <a:lumMod val="25000"/>
                <a:lumOff val="75000"/>
              </a:schemeClr>
            </a:fgClr>
            <a:bgClr>
              <a:schemeClr val="bg1"/>
            </a:bgClr>
          </a:pattFill>
          <a:ln w="6350">
            <a:solidFill>
              <a:schemeClr val="accent2"/>
            </a:solidFill>
          </a:ln>
        </p:spPr>
        <p:txBody>
          <a:bodyPr anchor="ctr"/>
          <a:lstStyle>
            <a:lvl1pPr marL="0" indent="0" algn="ctr">
              <a:buNone/>
              <a:defRPr sz="1800">
                <a:solidFill>
                  <a:schemeClr val="tx1"/>
                </a:solidFill>
              </a:defRPr>
            </a:lvl1pPr>
          </a:lstStyle>
          <a:p>
            <a:r>
              <a:rPr lang="en-MY" dirty="0"/>
              <a:t>Insert your image here</a:t>
            </a:r>
          </a:p>
        </p:txBody>
      </p:sp>
      <p:sp>
        <p:nvSpPr>
          <p:cNvPr id="18" name="Picture Placeholder 4">
            <a:extLst>
              <a:ext uri="{FF2B5EF4-FFF2-40B4-BE49-F238E27FC236}">
                <a16:creationId xmlns:a16="http://schemas.microsoft.com/office/drawing/2014/main" id="{DDB05714-7199-4FD1-8B78-48432CFD1470}"/>
              </a:ext>
            </a:extLst>
          </p:cNvPr>
          <p:cNvSpPr>
            <a:spLocks noGrp="1"/>
          </p:cNvSpPr>
          <p:nvPr>
            <p:ph type="pic" sz="quarter" idx="12" hasCustomPrompt="1"/>
          </p:nvPr>
        </p:nvSpPr>
        <p:spPr>
          <a:xfrm>
            <a:off x="1773827" y="5154504"/>
            <a:ext cx="4322175" cy="1141521"/>
          </a:xfrm>
          <a:prstGeom prst="rect">
            <a:avLst/>
          </a:prstGeom>
          <a:pattFill prst="wdDnDiag">
            <a:fgClr>
              <a:schemeClr val="tx1">
                <a:lumMod val="25000"/>
                <a:lumOff val="75000"/>
              </a:schemeClr>
            </a:fgClr>
            <a:bgClr>
              <a:schemeClr val="bg1"/>
            </a:bgClr>
          </a:pattFill>
          <a:ln w="6350">
            <a:solidFill>
              <a:schemeClr val="accent3"/>
            </a:solid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456286317"/>
      </p:ext>
    </p:extLst>
  </p:cSld>
  <p:clrMapOvr>
    <a:masterClrMapping/>
  </p:clrMapOvr>
  <p:extLst>
    <p:ext uri="{DCECCB84-F9BA-43D5-87BE-67443E8EF086}">
      <p15:sldGuideLst xmlns:p15="http://schemas.microsoft.com/office/powerpoint/2012/main"/>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Image Timeline 5-2">
    <p:spTree>
      <p:nvGrpSpPr>
        <p:cNvPr id="1" name=""/>
        <p:cNvGrpSpPr/>
        <p:nvPr/>
      </p:nvGrpSpPr>
      <p:grpSpPr>
        <a:xfrm>
          <a:off x="0" y="0"/>
          <a:ext cx="0" cy="0"/>
          <a:chOff x="0" y="0"/>
          <a:chExt cx="0" cy="0"/>
        </a:xfrm>
      </p:grpSpPr>
      <p:sp>
        <p:nvSpPr>
          <p:cNvPr id="16" name="Picture Placeholder 4">
            <a:extLst>
              <a:ext uri="{FF2B5EF4-FFF2-40B4-BE49-F238E27FC236}">
                <a16:creationId xmlns:a16="http://schemas.microsoft.com/office/drawing/2014/main" id="{1E331C87-ED44-4BD8-8716-4D2459B59BC6}"/>
              </a:ext>
            </a:extLst>
          </p:cNvPr>
          <p:cNvSpPr>
            <a:spLocks noGrp="1"/>
          </p:cNvSpPr>
          <p:nvPr>
            <p:ph type="pic" sz="quarter" idx="10" hasCustomPrompt="1"/>
          </p:nvPr>
        </p:nvSpPr>
        <p:spPr>
          <a:xfrm>
            <a:off x="1773823" y="555739"/>
            <a:ext cx="4322175" cy="1141521"/>
          </a:xfrm>
          <a:prstGeom prst="rect">
            <a:avLst/>
          </a:prstGeom>
          <a:pattFill prst="wdDnDiag">
            <a:fgClr>
              <a:schemeClr val="tx1">
                <a:lumMod val="25000"/>
                <a:lumOff val="75000"/>
              </a:schemeClr>
            </a:fgClr>
            <a:bgClr>
              <a:schemeClr val="bg1"/>
            </a:bgClr>
          </a:pattFill>
          <a:ln w="6350">
            <a:solidFill>
              <a:schemeClr val="accent4"/>
            </a:solidFill>
          </a:ln>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EB79BFFE-1EF1-4F35-8970-7913C999B2E3}"/>
              </a:ext>
            </a:extLst>
          </p:cNvPr>
          <p:cNvSpPr>
            <a:spLocks noGrp="1"/>
          </p:cNvSpPr>
          <p:nvPr>
            <p:ph type="pic" sz="quarter" idx="11" hasCustomPrompt="1"/>
          </p:nvPr>
        </p:nvSpPr>
        <p:spPr>
          <a:xfrm>
            <a:off x="1773825" y="2223354"/>
            <a:ext cx="4322175" cy="1141521"/>
          </a:xfrm>
          <a:prstGeom prst="rect">
            <a:avLst/>
          </a:prstGeom>
          <a:pattFill prst="wdDnDiag">
            <a:fgClr>
              <a:schemeClr val="tx1">
                <a:lumMod val="25000"/>
                <a:lumOff val="75000"/>
              </a:schemeClr>
            </a:fgClr>
            <a:bgClr>
              <a:schemeClr val="bg1"/>
            </a:bgClr>
          </a:pattFill>
          <a:ln w="6350">
            <a:solidFill>
              <a:schemeClr val="accent5"/>
            </a:solidFill>
          </a:ln>
        </p:spPr>
        <p:txBody>
          <a:bodyPr anchor="ctr"/>
          <a:lstStyle>
            <a:lvl1pPr marL="0" indent="0" algn="ctr">
              <a:buNone/>
              <a:defRPr sz="1800">
                <a:solidFill>
                  <a:schemeClr val="tx1"/>
                </a:solidFill>
              </a:defRPr>
            </a:lvl1pPr>
          </a:lstStyle>
          <a:p>
            <a:r>
              <a:rPr lang="en-MY" dirty="0"/>
              <a:t>Insert your image here</a:t>
            </a:r>
          </a:p>
        </p:txBody>
      </p:sp>
      <p:sp>
        <p:nvSpPr>
          <p:cNvPr id="18" name="Picture Placeholder 4">
            <a:extLst>
              <a:ext uri="{FF2B5EF4-FFF2-40B4-BE49-F238E27FC236}">
                <a16:creationId xmlns:a16="http://schemas.microsoft.com/office/drawing/2014/main" id="{DDB05714-7199-4FD1-8B78-48432CFD1470}"/>
              </a:ext>
            </a:extLst>
          </p:cNvPr>
          <p:cNvSpPr>
            <a:spLocks noGrp="1"/>
          </p:cNvSpPr>
          <p:nvPr>
            <p:ph type="pic" sz="quarter" idx="12" hasCustomPrompt="1"/>
          </p:nvPr>
        </p:nvSpPr>
        <p:spPr>
          <a:xfrm>
            <a:off x="1773827" y="3890969"/>
            <a:ext cx="4322175" cy="1141521"/>
          </a:xfrm>
          <a:prstGeom prst="rect">
            <a:avLst/>
          </a:prstGeom>
          <a:pattFill prst="wdDnDiag">
            <a:fgClr>
              <a:schemeClr val="tx1">
                <a:lumMod val="25000"/>
                <a:lumOff val="75000"/>
              </a:schemeClr>
            </a:fgClr>
            <a:bgClr>
              <a:schemeClr val="bg1"/>
            </a:bgClr>
          </a:pattFill>
          <a:ln w="6350">
            <a:solidFill>
              <a:schemeClr val="accent6"/>
            </a:solid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650668069"/>
      </p:ext>
    </p:extLst>
  </p:cSld>
  <p:clrMapOvr>
    <a:masterClrMapping/>
  </p:clrMapOvr>
  <p:extLst>
    <p:ext uri="{DCECCB84-F9BA-43D5-87BE-67443E8EF086}">
      <p15:sldGuideLst xmlns:p15="http://schemas.microsoft.com/office/powerpoint/2012/main"/>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Image Timeline 6">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1" name="Picture Placeholder 4">
            <a:extLst>
              <a:ext uri="{FF2B5EF4-FFF2-40B4-BE49-F238E27FC236}">
                <a16:creationId xmlns:a16="http://schemas.microsoft.com/office/drawing/2014/main" id="{9A449EB3-13AE-43E0-9FB5-62F071B4EBE0}"/>
              </a:ext>
            </a:extLst>
          </p:cNvPr>
          <p:cNvSpPr>
            <a:spLocks noGrp="1"/>
          </p:cNvSpPr>
          <p:nvPr>
            <p:ph type="pic" sz="quarter" idx="10" hasCustomPrompt="1"/>
          </p:nvPr>
        </p:nvSpPr>
        <p:spPr>
          <a:xfrm>
            <a:off x="2515910" y="2617391"/>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2" name="Picture Placeholder 4">
            <a:extLst>
              <a:ext uri="{FF2B5EF4-FFF2-40B4-BE49-F238E27FC236}">
                <a16:creationId xmlns:a16="http://schemas.microsoft.com/office/drawing/2014/main" id="{87C34D06-E133-4B5A-A602-CCC9177E21C9}"/>
              </a:ext>
            </a:extLst>
          </p:cNvPr>
          <p:cNvSpPr>
            <a:spLocks noGrp="1"/>
          </p:cNvSpPr>
          <p:nvPr>
            <p:ph type="pic" sz="quarter" idx="11" hasCustomPrompt="1"/>
          </p:nvPr>
        </p:nvSpPr>
        <p:spPr>
          <a:xfrm>
            <a:off x="4668559" y="2617391"/>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3" name="Picture Placeholder 4">
            <a:extLst>
              <a:ext uri="{FF2B5EF4-FFF2-40B4-BE49-F238E27FC236}">
                <a16:creationId xmlns:a16="http://schemas.microsoft.com/office/drawing/2014/main" id="{4381F176-737F-48BA-AB6E-611FE8578CB7}"/>
              </a:ext>
            </a:extLst>
          </p:cNvPr>
          <p:cNvSpPr>
            <a:spLocks noGrp="1"/>
          </p:cNvSpPr>
          <p:nvPr>
            <p:ph type="pic" sz="quarter" idx="12" hasCustomPrompt="1"/>
          </p:nvPr>
        </p:nvSpPr>
        <p:spPr>
          <a:xfrm>
            <a:off x="6821208" y="2617391"/>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4" name="Picture Placeholder 4">
            <a:extLst>
              <a:ext uri="{FF2B5EF4-FFF2-40B4-BE49-F238E27FC236}">
                <a16:creationId xmlns:a16="http://schemas.microsoft.com/office/drawing/2014/main" id="{3E7E3C54-7D7C-4AB5-9E70-B41225A34A5B}"/>
              </a:ext>
            </a:extLst>
          </p:cNvPr>
          <p:cNvSpPr>
            <a:spLocks noGrp="1"/>
          </p:cNvSpPr>
          <p:nvPr>
            <p:ph type="pic" sz="quarter" idx="13" hasCustomPrompt="1"/>
          </p:nvPr>
        </p:nvSpPr>
        <p:spPr>
          <a:xfrm>
            <a:off x="2515910" y="5049567"/>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26829B01-5A00-48DF-BCDF-D3C843CFE4A0}"/>
              </a:ext>
            </a:extLst>
          </p:cNvPr>
          <p:cNvSpPr>
            <a:spLocks noGrp="1"/>
          </p:cNvSpPr>
          <p:nvPr>
            <p:ph type="pic" sz="quarter" idx="14" hasCustomPrompt="1"/>
          </p:nvPr>
        </p:nvSpPr>
        <p:spPr>
          <a:xfrm>
            <a:off x="4668559" y="5049567"/>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6" name="Picture Placeholder 4">
            <a:extLst>
              <a:ext uri="{FF2B5EF4-FFF2-40B4-BE49-F238E27FC236}">
                <a16:creationId xmlns:a16="http://schemas.microsoft.com/office/drawing/2014/main" id="{A973197A-18AE-47FD-9595-A14C537EC49B}"/>
              </a:ext>
            </a:extLst>
          </p:cNvPr>
          <p:cNvSpPr>
            <a:spLocks noGrp="1"/>
          </p:cNvSpPr>
          <p:nvPr>
            <p:ph type="pic" sz="quarter" idx="15" hasCustomPrompt="1"/>
          </p:nvPr>
        </p:nvSpPr>
        <p:spPr>
          <a:xfrm>
            <a:off x="6821208" y="5049567"/>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621934385"/>
      </p:ext>
    </p:extLst>
  </p:cSld>
  <p:clrMapOvr>
    <a:masterClrMapping/>
  </p:clrMapOvr>
  <p:extLst>
    <p:ext uri="{DCECCB84-F9BA-43D5-87BE-67443E8EF086}">
      <p15:sldGuideLst xmlns:p15="http://schemas.microsoft.com/office/powerpoint/2012/main"/>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Image Timeline 6-2">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9A449EB3-13AE-43E0-9FB5-62F071B4EBE0}"/>
              </a:ext>
            </a:extLst>
          </p:cNvPr>
          <p:cNvSpPr>
            <a:spLocks noGrp="1"/>
          </p:cNvSpPr>
          <p:nvPr>
            <p:ph type="pic" sz="quarter" idx="10" hasCustomPrompt="1"/>
          </p:nvPr>
        </p:nvSpPr>
        <p:spPr>
          <a:xfrm>
            <a:off x="2515910" y="1883966"/>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2" name="Picture Placeholder 4">
            <a:extLst>
              <a:ext uri="{FF2B5EF4-FFF2-40B4-BE49-F238E27FC236}">
                <a16:creationId xmlns:a16="http://schemas.microsoft.com/office/drawing/2014/main" id="{87C34D06-E133-4B5A-A602-CCC9177E21C9}"/>
              </a:ext>
            </a:extLst>
          </p:cNvPr>
          <p:cNvSpPr>
            <a:spLocks noGrp="1"/>
          </p:cNvSpPr>
          <p:nvPr>
            <p:ph type="pic" sz="quarter" idx="11" hasCustomPrompt="1"/>
          </p:nvPr>
        </p:nvSpPr>
        <p:spPr>
          <a:xfrm>
            <a:off x="4668559" y="1883966"/>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3" name="Picture Placeholder 4">
            <a:extLst>
              <a:ext uri="{FF2B5EF4-FFF2-40B4-BE49-F238E27FC236}">
                <a16:creationId xmlns:a16="http://schemas.microsoft.com/office/drawing/2014/main" id="{4381F176-737F-48BA-AB6E-611FE8578CB7}"/>
              </a:ext>
            </a:extLst>
          </p:cNvPr>
          <p:cNvSpPr>
            <a:spLocks noGrp="1"/>
          </p:cNvSpPr>
          <p:nvPr>
            <p:ph type="pic" sz="quarter" idx="12" hasCustomPrompt="1"/>
          </p:nvPr>
        </p:nvSpPr>
        <p:spPr>
          <a:xfrm>
            <a:off x="6821208" y="1883966"/>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4" name="Picture Placeholder 4">
            <a:extLst>
              <a:ext uri="{FF2B5EF4-FFF2-40B4-BE49-F238E27FC236}">
                <a16:creationId xmlns:a16="http://schemas.microsoft.com/office/drawing/2014/main" id="{3E7E3C54-7D7C-4AB5-9E70-B41225A34A5B}"/>
              </a:ext>
            </a:extLst>
          </p:cNvPr>
          <p:cNvSpPr>
            <a:spLocks noGrp="1"/>
          </p:cNvSpPr>
          <p:nvPr>
            <p:ph type="pic" sz="quarter" idx="13" hasCustomPrompt="1"/>
          </p:nvPr>
        </p:nvSpPr>
        <p:spPr>
          <a:xfrm>
            <a:off x="2515910" y="4316142"/>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26829B01-5A00-48DF-BCDF-D3C843CFE4A0}"/>
              </a:ext>
            </a:extLst>
          </p:cNvPr>
          <p:cNvSpPr>
            <a:spLocks noGrp="1"/>
          </p:cNvSpPr>
          <p:nvPr>
            <p:ph type="pic" sz="quarter" idx="14" hasCustomPrompt="1"/>
          </p:nvPr>
        </p:nvSpPr>
        <p:spPr>
          <a:xfrm>
            <a:off x="4668559" y="4316142"/>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6" name="Picture Placeholder 4">
            <a:extLst>
              <a:ext uri="{FF2B5EF4-FFF2-40B4-BE49-F238E27FC236}">
                <a16:creationId xmlns:a16="http://schemas.microsoft.com/office/drawing/2014/main" id="{A973197A-18AE-47FD-9595-A14C537EC49B}"/>
              </a:ext>
            </a:extLst>
          </p:cNvPr>
          <p:cNvSpPr>
            <a:spLocks noGrp="1"/>
          </p:cNvSpPr>
          <p:nvPr>
            <p:ph type="pic" sz="quarter" idx="15" hasCustomPrompt="1"/>
          </p:nvPr>
        </p:nvSpPr>
        <p:spPr>
          <a:xfrm>
            <a:off x="6821208" y="4316142"/>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697862193"/>
      </p:ext>
    </p:extLst>
  </p:cSld>
  <p:clrMapOvr>
    <a:masterClrMapping/>
  </p:clrMapOvr>
  <p:extLst>
    <p:ext uri="{DCECCB84-F9BA-43D5-87BE-67443E8EF086}">
      <p15:sldGuideLst xmlns:p15="http://schemas.microsoft.com/office/powerpoint/2012/main"/>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Image Timeline 7">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9A449EB3-13AE-43E0-9FB5-62F071B4EBE0}"/>
              </a:ext>
            </a:extLst>
          </p:cNvPr>
          <p:cNvSpPr>
            <a:spLocks noGrp="1"/>
          </p:cNvSpPr>
          <p:nvPr>
            <p:ph type="pic" sz="quarter" idx="10" hasCustomPrompt="1"/>
          </p:nvPr>
        </p:nvSpPr>
        <p:spPr>
          <a:xfrm>
            <a:off x="0" y="0"/>
            <a:ext cx="6096000" cy="6858000"/>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127390833"/>
      </p:ext>
    </p:extLst>
  </p:cSld>
  <p:clrMapOvr>
    <a:masterClrMapping/>
  </p:clrMapOvr>
  <p:extLst>
    <p:ext uri="{DCECCB84-F9BA-43D5-87BE-67443E8EF086}">
      <p15:sldGuideLst xmlns:p15="http://schemas.microsoft.com/office/powerpoint/2012/main"/>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Event with Image">
    <p:spTree>
      <p:nvGrpSpPr>
        <p:cNvPr id="1" name=""/>
        <p:cNvGrpSpPr/>
        <p:nvPr/>
      </p:nvGrpSpPr>
      <p:grpSpPr>
        <a:xfrm>
          <a:off x="0" y="0"/>
          <a:ext cx="0" cy="0"/>
          <a:chOff x="0" y="0"/>
          <a:chExt cx="0" cy="0"/>
        </a:xfrm>
      </p:grpSpPr>
      <p:sp>
        <p:nvSpPr>
          <p:cNvPr id="29" name="Picture Placeholder 4">
            <a:extLst>
              <a:ext uri="{FF2B5EF4-FFF2-40B4-BE49-F238E27FC236}">
                <a16:creationId xmlns:a16="http://schemas.microsoft.com/office/drawing/2014/main" id="{5E46A629-736B-467E-B692-A74030E964AB}"/>
              </a:ext>
            </a:extLst>
          </p:cNvPr>
          <p:cNvSpPr>
            <a:spLocks noGrp="1"/>
          </p:cNvSpPr>
          <p:nvPr>
            <p:ph type="pic" sz="quarter" idx="10" hasCustomPrompt="1"/>
          </p:nvPr>
        </p:nvSpPr>
        <p:spPr>
          <a:xfrm>
            <a:off x="1058366" y="1988923"/>
            <a:ext cx="2160000" cy="2160000"/>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1" name="Picture Placeholder 4">
            <a:extLst>
              <a:ext uri="{FF2B5EF4-FFF2-40B4-BE49-F238E27FC236}">
                <a16:creationId xmlns:a16="http://schemas.microsoft.com/office/drawing/2014/main" id="{8832ADDA-6C01-4071-A73C-CABB0D21E9E2}"/>
              </a:ext>
            </a:extLst>
          </p:cNvPr>
          <p:cNvSpPr>
            <a:spLocks noGrp="1"/>
          </p:cNvSpPr>
          <p:nvPr>
            <p:ph type="pic" sz="quarter" idx="11" hasCustomPrompt="1"/>
          </p:nvPr>
        </p:nvSpPr>
        <p:spPr>
          <a:xfrm>
            <a:off x="3696789" y="1988923"/>
            <a:ext cx="2160000" cy="2160000"/>
          </a:xfrm>
          <a:prstGeom prst="roundRect">
            <a:avLst>
              <a:gd name="adj" fmla="val 19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5" name="Picture Placeholder 4">
            <a:extLst>
              <a:ext uri="{FF2B5EF4-FFF2-40B4-BE49-F238E27FC236}">
                <a16:creationId xmlns:a16="http://schemas.microsoft.com/office/drawing/2014/main" id="{66C5DFC5-A2AD-4AD7-A6A6-AD483A1E8514}"/>
              </a:ext>
            </a:extLst>
          </p:cNvPr>
          <p:cNvSpPr>
            <a:spLocks noGrp="1"/>
          </p:cNvSpPr>
          <p:nvPr>
            <p:ph type="pic" sz="quarter" idx="12" hasCustomPrompt="1"/>
          </p:nvPr>
        </p:nvSpPr>
        <p:spPr>
          <a:xfrm>
            <a:off x="6335212" y="1988923"/>
            <a:ext cx="2160000" cy="2160000"/>
          </a:xfrm>
          <a:prstGeom prst="roundRect">
            <a:avLst>
              <a:gd name="adj" fmla="val 226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9" name="Picture Placeholder 4">
            <a:extLst>
              <a:ext uri="{FF2B5EF4-FFF2-40B4-BE49-F238E27FC236}">
                <a16:creationId xmlns:a16="http://schemas.microsoft.com/office/drawing/2014/main" id="{A6AF3F2D-258A-49DB-89C1-89BF53AC1FEE}"/>
              </a:ext>
            </a:extLst>
          </p:cNvPr>
          <p:cNvSpPr>
            <a:spLocks noGrp="1"/>
          </p:cNvSpPr>
          <p:nvPr>
            <p:ph type="pic" sz="quarter" idx="13" hasCustomPrompt="1"/>
          </p:nvPr>
        </p:nvSpPr>
        <p:spPr>
          <a:xfrm>
            <a:off x="8973634" y="1988923"/>
            <a:ext cx="2160000" cy="2160000"/>
          </a:xfrm>
          <a:prstGeom prst="roundRect">
            <a:avLst>
              <a:gd name="adj" fmla="val 226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951778045"/>
      </p:ext>
    </p:extLst>
  </p:cSld>
  <p:clrMapOvr>
    <a:masterClrMapping/>
  </p:clrMapOvr>
  <p:extLst>
    <p:ext uri="{DCECCB84-F9BA-43D5-87BE-67443E8EF086}">
      <p15:sldGuideLst xmlns:p15="http://schemas.microsoft.com/office/powerpoint/2012/main"/>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Event with Image 2">
    <p:spTree>
      <p:nvGrpSpPr>
        <p:cNvPr id="1" name=""/>
        <p:cNvGrpSpPr/>
        <p:nvPr/>
      </p:nvGrpSpPr>
      <p:grpSpPr>
        <a:xfrm>
          <a:off x="0" y="0"/>
          <a:ext cx="0" cy="0"/>
          <a:chOff x="0" y="0"/>
          <a:chExt cx="0" cy="0"/>
        </a:xfrm>
      </p:grpSpPr>
      <p:sp>
        <p:nvSpPr>
          <p:cNvPr id="29" name="Picture Placeholder 4">
            <a:extLst>
              <a:ext uri="{FF2B5EF4-FFF2-40B4-BE49-F238E27FC236}">
                <a16:creationId xmlns:a16="http://schemas.microsoft.com/office/drawing/2014/main" id="{5E46A629-736B-467E-B692-A74030E964AB}"/>
              </a:ext>
            </a:extLst>
          </p:cNvPr>
          <p:cNvSpPr>
            <a:spLocks noGrp="1"/>
          </p:cNvSpPr>
          <p:nvPr>
            <p:ph type="pic" sz="quarter" idx="10" hasCustomPrompt="1"/>
          </p:nvPr>
        </p:nvSpPr>
        <p:spPr>
          <a:xfrm>
            <a:off x="1058366" y="1988923"/>
            <a:ext cx="1435452" cy="1440077"/>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4">
            <a:extLst>
              <a:ext uri="{FF2B5EF4-FFF2-40B4-BE49-F238E27FC236}">
                <a16:creationId xmlns:a16="http://schemas.microsoft.com/office/drawing/2014/main" id="{A3023F38-C0B6-4B5B-8E8B-57DD9BEA10C9}"/>
              </a:ext>
            </a:extLst>
          </p:cNvPr>
          <p:cNvSpPr>
            <a:spLocks noGrp="1"/>
          </p:cNvSpPr>
          <p:nvPr>
            <p:ph type="pic" sz="quarter" idx="11" hasCustomPrompt="1"/>
          </p:nvPr>
        </p:nvSpPr>
        <p:spPr>
          <a:xfrm>
            <a:off x="1058366" y="4159463"/>
            <a:ext cx="1435452" cy="1440077"/>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33C3359B-0EFF-4356-B09D-EDFA3B336AF6}"/>
              </a:ext>
            </a:extLst>
          </p:cNvPr>
          <p:cNvSpPr>
            <a:spLocks noGrp="1"/>
          </p:cNvSpPr>
          <p:nvPr>
            <p:ph type="pic" sz="quarter" idx="12" hasCustomPrompt="1"/>
          </p:nvPr>
        </p:nvSpPr>
        <p:spPr>
          <a:xfrm>
            <a:off x="6096000" y="1988923"/>
            <a:ext cx="1435452" cy="1440077"/>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AC8C5DB7-177A-4629-834D-881E9F216852}"/>
              </a:ext>
            </a:extLst>
          </p:cNvPr>
          <p:cNvSpPr>
            <a:spLocks noGrp="1"/>
          </p:cNvSpPr>
          <p:nvPr>
            <p:ph type="pic" sz="quarter" idx="13" hasCustomPrompt="1"/>
          </p:nvPr>
        </p:nvSpPr>
        <p:spPr>
          <a:xfrm>
            <a:off x="6096000" y="4159463"/>
            <a:ext cx="1435452" cy="1440077"/>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389590523"/>
      </p:ext>
    </p:extLst>
  </p:cSld>
  <p:clrMapOvr>
    <a:masterClrMapping/>
  </p:clrMapOvr>
  <p:extLst>
    <p:ext uri="{DCECCB84-F9BA-43D5-87BE-67443E8EF086}">
      <p15:sldGuideLst xmlns:p15="http://schemas.microsoft.com/office/powerpoint/2012/main"/>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Horizontal Title page -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0537268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rganization Chart With Title">
    <p:spTree>
      <p:nvGrpSpPr>
        <p:cNvPr id="1" name=""/>
        <p:cNvGrpSpPr/>
        <p:nvPr/>
      </p:nvGrpSpPr>
      <p:grpSpPr>
        <a:xfrm>
          <a:off x="0" y="0"/>
          <a:ext cx="0" cy="0"/>
          <a:chOff x="0" y="0"/>
          <a:chExt cx="0" cy="0"/>
        </a:xfrm>
      </p:grpSpPr>
      <p:sp>
        <p:nvSpPr>
          <p:cNvPr id="22" name="Picture Placeholder 8">
            <a:extLst>
              <a:ext uri="{FF2B5EF4-FFF2-40B4-BE49-F238E27FC236}">
                <a16:creationId xmlns:a16="http://schemas.microsoft.com/office/drawing/2014/main" id="{239972C1-1CC5-44CD-8765-71062EE01AFF}"/>
              </a:ext>
            </a:extLst>
          </p:cNvPr>
          <p:cNvSpPr>
            <a:spLocks noGrp="1"/>
          </p:cNvSpPr>
          <p:nvPr>
            <p:ph type="pic" sz="quarter" idx="30" hasCustomPrompt="1"/>
          </p:nvPr>
        </p:nvSpPr>
        <p:spPr>
          <a:xfrm>
            <a:off x="1455420"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3" name="Picture Placeholder 8">
            <a:extLst>
              <a:ext uri="{FF2B5EF4-FFF2-40B4-BE49-F238E27FC236}">
                <a16:creationId xmlns:a16="http://schemas.microsoft.com/office/drawing/2014/main" id="{267D756E-4375-4695-AE84-745FA473D5F2}"/>
              </a:ext>
            </a:extLst>
          </p:cNvPr>
          <p:cNvSpPr>
            <a:spLocks noGrp="1"/>
          </p:cNvSpPr>
          <p:nvPr>
            <p:ph type="pic" sz="quarter" idx="31" hasCustomPrompt="1"/>
          </p:nvPr>
        </p:nvSpPr>
        <p:spPr>
          <a:xfrm>
            <a:off x="4852416"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4" name="Picture Placeholder 8">
            <a:extLst>
              <a:ext uri="{FF2B5EF4-FFF2-40B4-BE49-F238E27FC236}">
                <a16:creationId xmlns:a16="http://schemas.microsoft.com/office/drawing/2014/main" id="{82BBB546-4041-467C-A9FA-AF974BB743ED}"/>
              </a:ext>
            </a:extLst>
          </p:cNvPr>
          <p:cNvSpPr>
            <a:spLocks noGrp="1"/>
          </p:cNvSpPr>
          <p:nvPr>
            <p:ph type="pic" sz="quarter" idx="32" hasCustomPrompt="1"/>
          </p:nvPr>
        </p:nvSpPr>
        <p:spPr>
          <a:xfrm>
            <a:off x="8364220"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5" name="Picture Placeholder 8">
            <a:extLst>
              <a:ext uri="{FF2B5EF4-FFF2-40B4-BE49-F238E27FC236}">
                <a16:creationId xmlns:a16="http://schemas.microsoft.com/office/drawing/2014/main" id="{05596D81-D8BF-4B58-AFEB-0C082C1427D7}"/>
              </a:ext>
            </a:extLst>
          </p:cNvPr>
          <p:cNvSpPr>
            <a:spLocks noGrp="1"/>
          </p:cNvSpPr>
          <p:nvPr>
            <p:ph type="pic" sz="quarter" idx="33" hasCustomPrompt="1"/>
          </p:nvPr>
        </p:nvSpPr>
        <p:spPr>
          <a:xfrm>
            <a:off x="4853863" y="1650630"/>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69310890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Horizontal 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405333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Isometric Presentation Mockup">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6977303" y="2013994"/>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5">
            <a:extLst>
              <a:ext uri="{FF2B5EF4-FFF2-40B4-BE49-F238E27FC236}">
                <a16:creationId xmlns:a16="http://schemas.microsoft.com/office/drawing/2014/main" id="{18D09264-4F26-4686-827F-066EC40A7190}"/>
              </a:ext>
            </a:extLst>
          </p:cNvPr>
          <p:cNvSpPr>
            <a:spLocks noGrp="1"/>
          </p:cNvSpPr>
          <p:nvPr>
            <p:ph type="pic" sz="quarter" idx="11" hasCustomPrompt="1"/>
          </p:nvPr>
        </p:nvSpPr>
        <p:spPr>
          <a:xfrm>
            <a:off x="10403400" y="0"/>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CFD24C28-4614-45BA-923A-5AE2E2F2B1EB}"/>
              </a:ext>
            </a:extLst>
          </p:cNvPr>
          <p:cNvSpPr>
            <a:spLocks noGrp="1"/>
          </p:cNvSpPr>
          <p:nvPr>
            <p:ph type="pic" sz="quarter" idx="12" hasCustomPrompt="1"/>
          </p:nvPr>
        </p:nvSpPr>
        <p:spPr>
          <a:xfrm>
            <a:off x="3551206" y="4080068"/>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1" name="Picture Placeholder 5">
            <a:extLst>
              <a:ext uri="{FF2B5EF4-FFF2-40B4-BE49-F238E27FC236}">
                <a16:creationId xmlns:a16="http://schemas.microsoft.com/office/drawing/2014/main" id="{CB8503F0-F783-4DD2-B0EE-81FA5C4EBECF}"/>
              </a:ext>
            </a:extLst>
          </p:cNvPr>
          <p:cNvSpPr>
            <a:spLocks noGrp="1"/>
          </p:cNvSpPr>
          <p:nvPr>
            <p:ph type="pic" sz="quarter" idx="13" hasCustomPrompt="1"/>
          </p:nvPr>
        </p:nvSpPr>
        <p:spPr>
          <a:xfrm>
            <a:off x="6642023" y="3978016"/>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2" name="Picture Placeholder 5">
            <a:extLst>
              <a:ext uri="{FF2B5EF4-FFF2-40B4-BE49-F238E27FC236}">
                <a16:creationId xmlns:a16="http://schemas.microsoft.com/office/drawing/2014/main" id="{3115F06F-57F6-4977-BA09-959FC090669B}"/>
              </a:ext>
            </a:extLst>
          </p:cNvPr>
          <p:cNvSpPr>
            <a:spLocks noGrp="1"/>
          </p:cNvSpPr>
          <p:nvPr>
            <p:ph type="pic" sz="quarter" idx="14" hasCustomPrompt="1"/>
          </p:nvPr>
        </p:nvSpPr>
        <p:spPr>
          <a:xfrm>
            <a:off x="10068120" y="1964022"/>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5" name="Picture Placeholder 5">
            <a:extLst>
              <a:ext uri="{FF2B5EF4-FFF2-40B4-BE49-F238E27FC236}">
                <a16:creationId xmlns:a16="http://schemas.microsoft.com/office/drawing/2014/main" id="{313E2ACE-3423-4F7E-B1E8-6DB25A790B93}"/>
              </a:ext>
            </a:extLst>
          </p:cNvPr>
          <p:cNvSpPr>
            <a:spLocks noGrp="1"/>
          </p:cNvSpPr>
          <p:nvPr>
            <p:ph type="pic" sz="quarter" idx="17" hasCustomPrompt="1"/>
          </p:nvPr>
        </p:nvSpPr>
        <p:spPr>
          <a:xfrm>
            <a:off x="9732840" y="3928044"/>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6512673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Isometric Presentation Mockup 2">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3DA492BA-835A-4C30-B369-15F9B72A6C3D}"/>
              </a:ext>
            </a:extLst>
          </p:cNvPr>
          <p:cNvSpPr>
            <a:spLocks noGrp="1"/>
          </p:cNvSpPr>
          <p:nvPr>
            <p:ph type="pic" sz="quarter" idx="10" hasCustomPrompt="1"/>
          </p:nvPr>
        </p:nvSpPr>
        <p:spPr>
          <a:xfrm>
            <a:off x="3089508" y="866182"/>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6" name="Picture Placeholder 5">
            <a:extLst>
              <a:ext uri="{FF2B5EF4-FFF2-40B4-BE49-F238E27FC236}">
                <a16:creationId xmlns:a16="http://schemas.microsoft.com/office/drawing/2014/main" id="{7D6A998C-36B0-4D52-AC97-9EF0D0790EFC}"/>
              </a:ext>
            </a:extLst>
          </p:cNvPr>
          <p:cNvSpPr>
            <a:spLocks noGrp="1"/>
          </p:cNvSpPr>
          <p:nvPr>
            <p:ph type="pic" sz="quarter" idx="11" hasCustomPrompt="1"/>
          </p:nvPr>
        </p:nvSpPr>
        <p:spPr>
          <a:xfrm>
            <a:off x="-949092" y="-1572218"/>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7" name="Picture Placeholder 5">
            <a:extLst>
              <a:ext uri="{FF2B5EF4-FFF2-40B4-BE49-F238E27FC236}">
                <a16:creationId xmlns:a16="http://schemas.microsoft.com/office/drawing/2014/main" id="{37FCC01B-F57C-4CED-8B66-774C8EF4B0F8}"/>
              </a:ext>
            </a:extLst>
          </p:cNvPr>
          <p:cNvSpPr>
            <a:spLocks noGrp="1"/>
          </p:cNvSpPr>
          <p:nvPr>
            <p:ph type="pic" sz="quarter" idx="12" hasCustomPrompt="1"/>
          </p:nvPr>
        </p:nvSpPr>
        <p:spPr>
          <a:xfrm>
            <a:off x="7128109" y="3289342"/>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8" name="Picture Placeholder 5">
            <a:extLst>
              <a:ext uri="{FF2B5EF4-FFF2-40B4-BE49-F238E27FC236}">
                <a16:creationId xmlns:a16="http://schemas.microsoft.com/office/drawing/2014/main" id="{EA759D98-4A63-4D2D-9141-32C82CA4ECE0}"/>
              </a:ext>
            </a:extLst>
          </p:cNvPr>
          <p:cNvSpPr>
            <a:spLocks noGrp="1"/>
          </p:cNvSpPr>
          <p:nvPr>
            <p:ph type="pic" sz="quarter" idx="13" hasCustomPrompt="1"/>
          </p:nvPr>
        </p:nvSpPr>
        <p:spPr>
          <a:xfrm>
            <a:off x="7128108" y="602107"/>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9" name="Picture Placeholder 5">
            <a:extLst>
              <a:ext uri="{FF2B5EF4-FFF2-40B4-BE49-F238E27FC236}">
                <a16:creationId xmlns:a16="http://schemas.microsoft.com/office/drawing/2014/main" id="{C97F9190-4E95-4893-A786-2D22CF5E6CC8}"/>
              </a:ext>
            </a:extLst>
          </p:cNvPr>
          <p:cNvSpPr>
            <a:spLocks noGrp="1"/>
          </p:cNvSpPr>
          <p:nvPr>
            <p:ph type="pic" sz="quarter" idx="14" hasCustomPrompt="1"/>
          </p:nvPr>
        </p:nvSpPr>
        <p:spPr>
          <a:xfrm>
            <a:off x="3089508" y="-1836293"/>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0" name="Picture Placeholder 5">
            <a:extLst>
              <a:ext uri="{FF2B5EF4-FFF2-40B4-BE49-F238E27FC236}">
                <a16:creationId xmlns:a16="http://schemas.microsoft.com/office/drawing/2014/main" id="{44CB2295-81B8-445D-9954-ED08D185FCC5}"/>
              </a:ext>
            </a:extLst>
          </p:cNvPr>
          <p:cNvSpPr>
            <a:spLocks noGrp="1"/>
          </p:cNvSpPr>
          <p:nvPr>
            <p:ph type="pic" sz="quarter" idx="15" hasCustomPrompt="1"/>
          </p:nvPr>
        </p:nvSpPr>
        <p:spPr>
          <a:xfrm>
            <a:off x="11166709" y="3025267"/>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1" name="Picture Placeholder 5">
            <a:extLst>
              <a:ext uri="{FF2B5EF4-FFF2-40B4-BE49-F238E27FC236}">
                <a16:creationId xmlns:a16="http://schemas.microsoft.com/office/drawing/2014/main" id="{58E25EA4-95CE-4A60-B95B-2099E283076D}"/>
              </a:ext>
            </a:extLst>
          </p:cNvPr>
          <p:cNvSpPr>
            <a:spLocks noGrp="1"/>
          </p:cNvSpPr>
          <p:nvPr>
            <p:ph type="pic" sz="quarter" idx="16" hasCustomPrompt="1"/>
          </p:nvPr>
        </p:nvSpPr>
        <p:spPr>
          <a:xfrm>
            <a:off x="11166708" y="338032"/>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2" name="Picture Placeholder 5">
            <a:extLst>
              <a:ext uri="{FF2B5EF4-FFF2-40B4-BE49-F238E27FC236}">
                <a16:creationId xmlns:a16="http://schemas.microsoft.com/office/drawing/2014/main" id="{B41C8BBA-18FD-42A4-BE82-6EA96938A0EE}"/>
              </a:ext>
            </a:extLst>
          </p:cNvPr>
          <p:cNvSpPr>
            <a:spLocks noGrp="1"/>
          </p:cNvSpPr>
          <p:nvPr>
            <p:ph type="pic" sz="quarter" idx="17" hasCustomPrompt="1"/>
          </p:nvPr>
        </p:nvSpPr>
        <p:spPr>
          <a:xfrm>
            <a:off x="7128108" y="-2100368"/>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4" name="Picture Placeholder 5">
            <a:extLst>
              <a:ext uri="{FF2B5EF4-FFF2-40B4-BE49-F238E27FC236}">
                <a16:creationId xmlns:a16="http://schemas.microsoft.com/office/drawing/2014/main" id="{EC28FD6B-085B-4F6F-94F7-510BF6086EF9}"/>
              </a:ext>
            </a:extLst>
          </p:cNvPr>
          <p:cNvSpPr>
            <a:spLocks noGrp="1"/>
          </p:cNvSpPr>
          <p:nvPr>
            <p:ph type="pic" sz="quarter" idx="18" hasCustomPrompt="1"/>
          </p:nvPr>
        </p:nvSpPr>
        <p:spPr>
          <a:xfrm>
            <a:off x="11166708" y="-2349203"/>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10315365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Isometric Presentation Mockup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3" name="Picture Placeholder 5">
            <a:extLst>
              <a:ext uri="{FF2B5EF4-FFF2-40B4-BE49-F238E27FC236}">
                <a16:creationId xmlns:a16="http://schemas.microsoft.com/office/drawing/2014/main" id="{AB18C9AA-5E16-4E82-AA22-93FC74D7BE5B}"/>
              </a:ext>
            </a:extLst>
          </p:cNvPr>
          <p:cNvSpPr>
            <a:spLocks noGrp="1"/>
          </p:cNvSpPr>
          <p:nvPr>
            <p:ph type="pic" sz="quarter" idx="12" hasCustomPrompt="1"/>
          </p:nvPr>
        </p:nvSpPr>
        <p:spPr>
          <a:xfrm>
            <a:off x="6870332" y="2290071"/>
            <a:ext cx="285830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4" name="Picture Placeholder 5">
            <a:extLst>
              <a:ext uri="{FF2B5EF4-FFF2-40B4-BE49-F238E27FC236}">
                <a16:creationId xmlns:a16="http://schemas.microsoft.com/office/drawing/2014/main" id="{0DDFB03F-5FF2-461F-95DB-579F3F20C3A7}"/>
              </a:ext>
            </a:extLst>
          </p:cNvPr>
          <p:cNvSpPr>
            <a:spLocks noGrp="1"/>
          </p:cNvSpPr>
          <p:nvPr>
            <p:ph type="pic" sz="quarter" idx="13" hasCustomPrompt="1"/>
          </p:nvPr>
        </p:nvSpPr>
        <p:spPr>
          <a:xfrm>
            <a:off x="6870332" y="1698602"/>
            <a:ext cx="285830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6" name="Picture Placeholder 5">
            <a:extLst>
              <a:ext uri="{FF2B5EF4-FFF2-40B4-BE49-F238E27FC236}">
                <a16:creationId xmlns:a16="http://schemas.microsoft.com/office/drawing/2014/main" id="{AAE0E113-F0E5-43E6-85E3-3F76CE56A7E7}"/>
              </a:ext>
            </a:extLst>
          </p:cNvPr>
          <p:cNvSpPr>
            <a:spLocks noGrp="1"/>
          </p:cNvSpPr>
          <p:nvPr>
            <p:ph type="pic" sz="quarter" idx="14" hasCustomPrompt="1"/>
          </p:nvPr>
        </p:nvSpPr>
        <p:spPr>
          <a:xfrm>
            <a:off x="6870332" y="1107132"/>
            <a:ext cx="285830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7" name="Picture Placeholder 5">
            <a:extLst>
              <a:ext uri="{FF2B5EF4-FFF2-40B4-BE49-F238E27FC236}">
                <a16:creationId xmlns:a16="http://schemas.microsoft.com/office/drawing/2014/main" id="{C5FE9AC4-EC69-4B6D-964B-CC4BE54D7ACA}"/>
              </a:ext>
            </a:extLst>
          </p:cNvPr>
          <p:cNvSpPr>
            <a:spLocks noGrp="1"/>
          </p:cNvSpPr>
          <p:nvPr>
            <p:ph type="pic" sz="quarter" idx="15" hasCustomPrompt="1"/>
          </p:nvPr>
        </p:nvSpPr>
        <p:spPr>
          <a:xfrm>
            <a:off x="6870332" y="515662"/>
            <a:ext cx="285830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415993870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3">
    <p:spTree>
      <p:nvGrpSpPr>
        <p:cNvPr id="1" name=""/>
        <p:cNvGrpSpPr/>
        <p:nvPr/>
      </p:nvGrpSpPr>
      <p:grpSpPr>
        <a:xfrm>
          <a:off x="0" y="0"/>
          <a:ext cx="0" cy="0"/>
          <a:chOff x="0" y="0"/>
          <a:chExt cx="0" cy="0"/>
        </a:xfrm>
      </p:grpSpPr>
      <p:sp>
        <p:nvSpPr>
          <p:cNvPr id="9" name="Picture Placeholder 22">
            <a:extLst>
              <a:ext uri="{FF2B5EF4-FFF2-40B4-BE49-F238E27FC236}">
                <a16:creationId xmlns:a16="http://schemas.microsoft.com/office/drawing/2014/main" id="{2B705F24-7492-49E9-8F57-D9C0916A791A}"/>
              </a:ext>
            </a:extLst>
          </p:cNvPr>
          <p:cNvSpPr>
            <a:spLocks noGrp="1"/>
          </p:cNvSpPr>
          <p:nvPr>
            <p:ph type="pic" sz="quarter" idx="14" hasCustomPrompt="1"/>
          </p:nvPr>
        </p:nvSpPr>
        <p:spPr>
          <a:xfrm>
            <a:off x="9412304" y="173981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19" name="Picture Placeholder 22">
            <a:extLst>
              <a:ext uri="{FF2B5EF4-FFF2-40B4-BE49-F238E27FC236}">
                <a16:creationId xmlns:a16="http://schemas.microsoft.com/office/drawing/2014/main" id="{561C124B-FD17-451F-8B21-36D8B1756CAA}"/>
              </a:ext>
            </a:extLst>
          </p:cNvPr>
          <p:cNvSpPr>
            <a:spLocks noGrp="1"/>
          </p:cNvSpPr>
          <p:nvPr>
            <p:ph type="pic" sz="quarter" idx="15" hasCustomPrompt="1"/>
          </p:nvPr>
        </p:nvSpPr>
        <p:spPr>
          <a:xfrm>
            <a:off x="3960316" y="376204"/>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21" name="Picture Placeholder 22">
            <a:extLst>
              <a:ext uri="{FF2B5EF4-FFF2-40B4-BE49-F238E27FC236}">
                <a16:creationId xmlns:a16="http://schemas.microsoft.com/office/drawing/2014/main" id="{A8B205A5-8305-4108-890E-CC3289BC6DB2}"/>
              </a:ext>
            </a:extLst>
          </p:cNvPr>
          <p:cNvSpPr>
            <a:spLocks noGrp="1"/>
          </p:cNvSpPr>
          <p:nvPr>
            <p:ph type="pic" sz="quarter" idx="17" hasCustomPrompt="1"/>
          </p:nvPr>
        </p:nvSpPr>
        <p:spPr>
          <a:xfrm>
            <a:off x="7562906" y="-100074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isometricBottomDown">
              <a:rot lat="1967869" lon="19416000" rev="18240000"/>
            </a:camera>
            <a:lightRig rig="threePt" dir="t"/>
          </a:scene3d>
        </p:spPr>
        <p:txBody>
          <a:bodyPr anchor="ctr"/>
          <a:lstStyle>
            <a:lvl1pPr algn="ctr">
              <a:buNone/>
              <a:defRPr/>
            </a:lvl1pPr>
          </a:lstStyle>
          <a:p>
            <a:r>
              <a:rPr lang="en-US" dirty="0"/>
              <a:t>Insert your image here</a:t>
            </a:r>
          </a:p>
        </p:txBody>
      </p:sp>
      <p:sp>
        <p:nvSpPr>
          <p:cNvPr id="23" name="Picture Placeholder 22">
            <a:extLst>
              <a:ext uri="{FF2B5EF4-FFF2-40B4-BE49-F238E27FC236}">
                <a16:creationId xmlns:a16="http://schemas.microsoft.com/office/drawing/2014/main" id="{AF313397-A9C0-4FC5-968A-7B29F3419724}"/>
              </a:ext>
            </a:extLst>
          </p:cNvPr>
          <p:cNvSpPr>
            <a:spLocks noGrp="1"/>
          </p:cNvSpPr>
          <p:nvPr>
            <p:ph type="pic" sz="quarter" idx="18" hasCustomPrompt="1"/>
          </p:nvPr>
        </p:nvSpPr>
        <p:spPr>
          <a:xfrm>
            <a:off x="5719040" y="3027964"/>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isometricBottomDown">
              <a:rot lat="1967869" lon="19416000" rev="1824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0168587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4">
    <p:spTree>
      <p:nvGrpSpPr>
        <p:cNvPr id="1" name=""/>
        <p:cNvGrpSpPr/>
        <p:nvPr/>
      </p:nvGrpSpPr>
      <p:grpSpPr>
        <a:xfrm>
          <a:off x="0" y="0"/>
          <a:ext cx="0" cy="0"/>
          <a:chOff x="0" y="0"/>
          <a:chExt cx="0" cy="0"/>
        </a:xfrm>
      </p:grpSpPr>
      <p:sp>
        <p:nvSpPr>
          <p:cNvPr id="30" name="Picture Placeholder 22">
            <a:extLst>
              <a:ext uri="{FF2B5EF4-FFF2-40B4-BE49-F238E27FC236}">
                <a16:creationId xmlns:a16="http://schemas.microsoft.com/office/drawing/2014/main" id="{2128B0F3-56DD-4FAC-919C-D612594F17B5}"/>
              </a:ext>
            </a:extLst>
          </p:cNvPr>
          <p:cNvSpPr>
            <a:spLocks noGrp="1"/>
          </p:cNvSpPr>
          <p:nvPr>
            <p:ph type="pic" sz="quarter" idx="14" hasCustomPrompt="1"/>
          </p:nvPr>
        </p:nvSpPr>
        <p:spPr>
          <a:xfrm>
            <a:off x="4902173" y="114300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1" name="Picture Placeholder 22">
            <a:extLst>
              <a:ext uri="{FF2B5EF4-FFF2-40B4-BE49-F238E27FC236}">
                <a16:creationId xmlns:a16="http://schemas.microsoft.com/office/drawing/2014/main" id="{76DE6B5A-5EB0-455E-A806-53FA7B1C07CC}"/>
              </a:ext>
            </a:extLst>
          </p:cNvPr>
          <p:cNvSpPr>
            <a:spLocks noGrp="1"/>
          </p:cNvSpPr>
          <p:nvPr>
            <p:ph type="pic" sz="quarter" idx="15" hasCustomPrompt="1"/>
          </p:nvPr>
        </p:nvSpPr>
        <p:spPr>
          <a:xfrm>
            <a:off x="8978816" y="369016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2" name="Picture Placeholder 22">
            <a:extLst>
              <a:ext uri="{FF2B5EF4-FFF2-40B4-BE49-F238E27FC236}">
                <a16:creationId xmlns:a16="http://schemas.microsoft.com/office/drawing/2014/main" id="{116BFEA0-DDF5-4E40-986A-CFDBFE7E8DA7}"/>
              </a:ext>
            </a:extLst>
          </p:cNvPr>
          <p:cNvSpPr>
            <a:spLocks noGrp="1"/>
          </p:cNvSpPr>
          <p:nvPr>
            <p:ph type="pic" sz="quarter" idx="16" hasCustomPrompt="1"/>
          </p:nvPr>
        </p:nvSpPr>
        <p:spPr>
          <a:xfrm>
            <a:off x="1034112" y="-157272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3" name="Picture Placeholder 22">
            <a:extLst>
              <a:ext uri="{FF2B5EF4-FFF2-40B4-BE49-F238E27FC236}">
                <a16:creationId xmlns:a16="http://schemas.microsoft.com/office/drawing/2014/main" id="{B9281105-6837-4F18-A23C-FA619875F51B}"/>
              </a:ext>
            </a:extLst>
          </p:cNvPr>
          <p:cNvSpPr>
            <a:spLocks noGrp="1"/>
          </p:cNvSpPr>
          <p:nvPr>
            <p:ph type="pic" sz="quarter" idx="17" hasCustomPrompt="1"/>
          </p:nvPr>
        </p:nvSpPr>
        <p:spPr>
          <a:xfrm>
            <a:off x="-2837264" y="-428036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4" name="Picture Placeholder 22">
            <a:extLst>
              <a:ext uri="{FF2B5EF4-FFF2-40B4-BE49-F238E27FC236}">
                <a16:creationId xmlns:a16="http://schemas.microsoft.com/office/drawing/2014/main" id="{A4089A5A-EF5E-4D76-915C-CDFACF69A3D3}"/>
              </a:ext>
            </a:extLst>
          </p:cNvPr>
          <p:cNvSpPr>
            <a:spLocks noGrp="1"/>
          </p:cNvSpPr>
          <p:nvPr>
            <p:ph type="pic" sz="quarter" idx="18" hasCustomPrompt="1"/>
          </p:nvPr>
        </p:nvSpPr>
        <p:spPr>
          <a:xfrm>
            <a:off x="5308919" y="434093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5" name="Picture Placeholder 22">
            <a:extLst>
              <a:ext uri="{FF2B5EF4-FFF2-40B4-BE49-F238E27FC236}">
                <a16:creationId xmlns:a16="http://schemas.microsoft.com/office/drawing/2014/main" id="{300CB3D5-C434-4711-BE0C-07880CF559BE}"/>
              </a:ext>
            </a:extLst>
          </p:cNvPr>
          <p:cNvSpPr>
            <a:spLocks noGrp="1"/>
          </p:cNvSpPr>
          <p:nvPr>
            <p:ph type="pic" sz="quarter" idx="19" hasCustomPrompt="1"/>
          </p:nvPr>
        </p:nvSpPr>
        <p:spPr>
          <a:xfrm>
            <a:off x="9385562" y="688809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6" name="Picture Placeholder 22">
            <a:extLst>
              <a:ext uri="{FF2B5EF4-FFF2-40B4-BE49-F238E27FC236}">
                <a16:creationId xmlns:a16="http://schemas.microsoft.com/office/drawing/2014/main" id="{499D9085-2CE9-4968-8D40-CAA5C1A0EC06}"/>
              </a:ext>
            </a:extLst>
          </p:cNvPr>
          <p:cNvSpPr>
            <a:spLocks noGrp="1"/>
          </p:cNvSpPr>
          <p:nvPr>
            <p:ph type="pic" sz="quarter" idx="20" hasCustomPrompt="1"/>
          </p:nvPr>
        </p:nvSpPr>
        <p:spPr>
          <a:xfrm>
            <a:off x="1440858" y="162521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7" name="Picture Placeholder 22">
            <a:extLst>
              <a:ext uri="{FF2B5EF4-FFF2-40B4-BE49-F238E27FC236}">
                <a16:creationId xmlns:a16="http://schemas.microsoft.com/office/drawing/2014/main" id="{2D321684-1DF0-4703-89C3-71C0FCA0E0C3}"/>
              </a:ext>
            </a:extLst>
          </p:cNvPr>
          <p:cNvSpPr>
            <a:spLocks noGrp="1"/>
          </p:cNvSpPr>
          <p:nvPr>
            <p:ph type="pic" sz="quarter" idx="21" hasCustomPrompt="1"/>
          </p:nvPr>
        </p:nvSpPr>
        <p:spPr>
          <a:xfrm>
            <a:off x="-2430518" y="-108243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8" name="Picture Placeholder 22">
            <a:extLst>
              <a:ext uri="{FF2B5EF4-FFF2-40B4-BE49-F238E27FC236}">
                <a16:creationId xmlns:a16="http://schemas.microsoft.com/office/drawing/2014/main" id="{4D0F3EC0-93F6-4010-86A8-90F452BEEE09}"/>
              </a:ext>
            </a:extLst>
          </p:cNvPr>
          <p:cNvSpPr>
            <a:spLocks noGrp="1"/>
          </p:cNvSpPr>
          <p:nvPr>
            <p:ph type="pic" sz="quarter" idx="22" hasCustomPrompt="1"/>
          </p:nvPr>
        </p:nvSpPr>
        <p:spPr>
          <a:xfrm>
            <a:off x="4236166" y="-2328896"/>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9" name="Picture Placeholder 22">
            <a:extLst>
              <a:ext uri="{FF2B5EF4-FFF2-40B4-BE49-F238E27FC236}">
                <a16:creationId xmlns:a16="http://schemas.microsoft.com/office/drawing/2014/main" id="{FE0131D0-EAA8-45AD-A772-A338418C9AA9}"/>
              </a:ext>
            </a:extLst>
          </p:cNvPr>
          <p:cNvSpPr>
            <a:spLocks noGrp="1"/>
          </p:cNvSpPr>
          <p:nvPr>
            <p:ph type="pic" sz="quarter" idx="23" hasCustomPrompt="1"/>
          </p:nvPr>
        </p:nvSpPr>
        <p:spPr>
          <a:xfrm>
            <a:off x="8125233" y="40940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40" name="Picture Placeholder 22">
            <a:extLst>
              <a:ext uri="{FF2B5EF4-FFF2-40B4-BE49-F238E27FC236}">
                <a16:creationId xmlns:a16="http://schemas.microsoft.com/office/drawing/2014/main" id="{976AEA9A-8115-48E0-918F-4410B91D6FA0}"/>
              </a:ext>
            </a:extLst>
          </p:cNvPr>
          <p:cNvSpPr>
            <a:spLocks noGrp="1"/>
          </p:cNvSpPr>
          <p:nvPr>
            <p:ph type="pic" sz="quarter" idx="24" hasCustomPrompt="1"/>
          </p:nvPr>
        </p:nvSpPr>
        <p:spPr>
          <a:xfrm>
            <a:off x="11965227" y="310180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41" name="Picture Placeholder 22">
            <a:extLst>
              <a:ext uri="{FF2B5EF4-FFF2-40B4-BE49-F238E27FC236}">
                <a16:creationId xmlns:a16="http://schemas.microsoft.com/office/drawing/2014/main" id="{ED974735-2C47-4279-B116-D614471356D5}"/>
              </a:ext>
            </a:extLst>
          </p:cNvPr>
          <p:cNvSpPr>
            <a:spLocks noGrp="1"/>
          </p:cNvSpPr>
          <p:nvPr>
            <p:ph type="pic" sz="quarter" idx="25" hasCustomPrompt="1"/>
          </p:nvPr>
        </p:nvSpPr>
        <p:spPr>
          <a:xfrm>
            <a:off x="16018059" y="560696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9491839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5">
    <p:spTree>
      <p:nvGrpSpPr>
        <p:cNvPr id="1" name=""/>
        <p:cNvGrpSpPr/>
        <p:nvPr/>
      </p:nvGrpSpPr>
      <p:grpSpPr>
        <a:xfrm>
          <a:off x="0" y="0"/>
          <a:ext cx="0" cy="0"/>
          <a:chOff x="0" y="0"/>
          <a:chExt cx="0" cy="0"/>
        </a:xfrm>
      </p:grpSpPr>
      <p:sp>
        <p:nvSpPr>
          <p:cNvPr id="31" name="Picture Placeholder 22">
            <a:extLst>
              <a:ext uri="{FF2B5EF4-FFF2-40B4-BE49-F238E27FC236}">
                <a16:creationId xmlns:a16="http://schemas.microsoft.com/office/drawing/2014/main" id="{76DE6B5A-5EB0-455E-A806-53FA7B1C07CC}"/>
              </a:ext>
            </a:extLst>
          </p:cNvPr>
          <p:cNvSpPr>
            <a:spLocks noGrp="1" noChangeAspect="1"/>
          </p:cNvSpPr>
          <p:nvPr>
            <p:ph type="pic" sz="quarter" idx="15" hasCustomPrompt="1"/>
          </p:nvPr>
        </p:nvSpPr>
        <p:spPr>
          <a:xfrm>
            <a:off x="4445043" y="-171527"/>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58" name="Picture Placeholder 22">
            <a:extLst>
              <a:ext uri="{FF2B5EF4-FFF2-40B4-BE49-F238E27FC236}">
                <a16:creationId xmlns:a16="http://schemas.microsoft.com/office/drawing/2014/main" id="{90FCB97C-6BF3-4A42-8CBB-0DF7BF3026C9}"/>
              </a:ext>
            </a:extLst>
          </p:cNvPr>
          <p:cNvSpPr>
            <a:spLocks noGrp="1" noChangeAspect="1"/>
          </p:cNvSpPr>
          <p:nvPr>
            <p:ph type="pic" sz="quarter" idx="16" hasCustomPrompt="1"/>
          </p:nvPr>
        </p:nvSpPr>
        <p:spPr>
          <a:xfrm>
            <a:off x="-1635717" y="-4210127"/>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60" name="Picture Placeholder 22">
            <a:extLst>
              <a:ext uri="{FF2B5EF4-FFF2-40B4-BE49-F238E27FC236}">
                <a16:creationId xmlns:a16="http://schemas.microsoft.com/office/drawing/2014/main" id="{124C0FF9-289E-4496-92B9-190E32702D8E}"/>
              </a:ext>
            </a:extLst>
          </p:cNvPr>
          <p:cNvSpPr>
            <a:spLocks noGrp="1" noChangeAspect="1"/>
          </p:cNvSpPr>
          <p:nvPr>
            <p:ph type="pic" sz="quarter" idx="17" hasCustomPrompt="1"/>
          </p:nvPr>
        </p:nvSpPr>
        <p:spPr>
          <a:xfrm>
            <a:off x="10495323" y="3943273"/>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68" name="Picture Placeholder 22">
            <a:extLst>
              <a:ext uri="{FF2B5EF4-FFF2-40B4-BE49-F238E27FC236}">
                <a16:creationId xmlns:a16="http://schemas.microsoft.com/office/drawing/2014/main" id="{7E055C06-9C8F-4A17-AA18-775B5FB9ACDD}"/>
              </a:ext>
            </a:extLst>
          </p:cNvPr>
          <p:cNvSpPr>
            <a:spLocks noGrp="1" noChangeAspect="1"/>
          </p:cNvSpPr>
          <p:nvPr>
            <p:ph type="pic" sz="quarter" idx="18" hasCustomPrompt="1"/>
          </p:nvPr>
        </p:nvSpPr>
        <p:spPr>
          <a:xfrm>
            <a:off x="10323809" y="-6858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0" name="Picture Placeholder 22">
            <a:extLst>
              <a:ext uri="{FF2B5EF4-FFF2-40B4-BE49-F238E27FC236}">
                <a16:creationId xmlns:a16="http://schemas.microsoft.com/office/drawing/2014/main" id="{3C36A0E5-BBE2-4C87-8A23-DD1FF018C79E}"/>
              </a:ext>
            </a:extLst>
          </p:cNvPr>
          <p:cNvSpPr>
            <a:spLocks noGrp="1" noChangeAspect="1"/>
          </p:cNvSpPr>
          <p:nvPr>
            <p:ph type="pic" sz="quarter" idx="19" hasCustomPrompt="1"/>
          </p:nvPr>
        </p:nvSpPr>
        <p:spPr>
          <a:xfrm>
            <a:off x="4243049" y="-47244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2" name="Picture Placeholder 22">
            <a:extLst>
              <a:ext uri="{FF2B5EF4-FFF2-40B4-BE49-F238E27FC236}">
                <a16:creationId xmlns:a16="http://schemas.microsoft.com/office/drawing/2014/main" id="{7A3F440A-1BD1-46EB-8601-F14AC2F706F7}"/>
              </a:ext>
            </a:extLst>
          </p:cNvPr>
          <p:cNvSpPr>
            <a:spLocks noGrp="1" noChangeAspect="1"/>
          </p:cNvSpPr>
          <p:nvPr>
            <p:ph type="pic" sz="quarter" idx="20" hasCustomPrompt="1"/>
          </p:nvPr>
        </p:nvSpPr>
        <p:spPr>
          <a:xfrm>
            <a:off x="16374089" y="34290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4" name="Picture Placeholder 22">
            <a:extLst>
              <a:ext uri="{FF2B5EF4-FFF2-40B4-BE49-F238E27FC236}">
                <a16:creationId xmlns:a16="http://schemas.microsoft.com/office/drawing/2014/main" id="{5FE632C7-A989-4083-B7E6-E630FB76C44E}"/>
              </a:ext>
            </a:extLst>
          </p:cNvPr>
          <p:cNvSpPr>
            <a:spLocks noGrp="1" noChangeAspect="1"/>
          </p:cNvSpPr>
          <p:nvPr>
            <p:ph type="pic" sz="quarter" idx="21" hasCustomPrompt="1"/>
          </p:nvPr>
        </p:nvSpPr>
        <p:spPr>
          <a:xfrm>
            <a:off x="4243049" y="3958512"/>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6" name="Picture Placeholder 22">
            <a:extLst>
              <a:ext uri="{FF2B5EF4-FFF2-40B4-BE49-F238E27FC236}">
                <a16:creationId xmlns:a16="http://schemas.microsoft.com/office/drawing/2014/main" id="{B4460ECD-B3DA-430C-8E09-86C63DB4CA9F}"/>
              </a:ext>
            </a:extLst>
          </p:cNvPr>
          <p:cNvSpPr>
            <a:spLocks noGrp="1" noChangeAspect="1"/>
          </p:cNvSpPr>
          <p:nvPr>
            <p:ph type="pic" sz="quarter" idx="22" hasCustomPrompt="1"/>
          </p:nvPr>
        </p:nvSpPr>
        <p:spPr>
          <a:xfrm>
            <a:off x="-1837711" y="-80088"/>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8" name="Picture Placeholder 22">
            <a:extLst>
              <a:ext uri="{FF2B5EF4-FFF2-40B4-BE49-F238E27FC236}">
                <a16:creationId xmlns:a16="http://schemas.microsoft.com/office/drawing/2014/main" id="{4ED75CF5-9F3D-4B85-BABF-42542AD3AC10}"/>
              </a:ext>
            </a:extLst>
          </p:cNvPr>
          <p:cNvSpPr>
            <a:spLocks noGrp="1" noChangeAspect="1"/>
          </p:cNvSpPr>
          <p:nvPr>
            <p:ph type="pic" sz="quarter" idx="23" hasCustomPrompt="1"/>
          </p:nvPr>
        </p:nvSpPr>
        <p:spPr>
          <a:xfrm>
            <a:off x="10293329" y="8073312"/>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43763375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6">
    <p:spTree>
      <p:nvGrpSpPr>
        <p:cNvPr id="1" name=""/>
        <p:cNvGrpSpPr/>
        <p:nvPr/>
      </p:nvGrpSpPr>
      <p:grpSpPr>
        <a:xfrm>
          <a:off x="0" y="0"/>
          <a:ext cx="0" cy="0"/>
          <a:chOff x="0" y="0"/>
          <a:chExt cx="0" cy="0"/>
        </a:xfrm>
      </p:grpSpPr>
      <p:sp>
        <p:nvSpPr>
          <p:cNvPr id="30" name="Picture Placeholder 22">
            <a:extLst>
              <a:ext uri="{FF2B5EF4-FFF2-40B4-BE49-F238E27FC236}">
                <a16:creationId xmlns:a16="http://schemas.microsoft.com/office/drawing/2014/main" id="{2128B0F3-56DD-4FAC-919C-D612594F17B5}"/>
              </a:ext>
            </a:extLst>
          </p:cNvPr>
          <p:cNvSpPr>
            <a:spLocks noGrp="1"/>
          </p:cNvSpPr>
          <p:nvPr>
            <p:ph type="pic" sz="quarter" idx="14" hasCustomPrompt="1"/>
          </p:nvPr>
        </p:nvSpPr>
        <p:spPr>
          <a:xfrm>
            <a:off x="4902173" y="114300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84337807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Device Mockup - Page Titl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2085263"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45600"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8205937"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4092502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Device Mockup - Page Title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6096000" y="2166958"/>
            <a:ext cx="4810837" cy="10573682"/>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876913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rganization Chart 5">
    <p:spTree>
      <p:nvGrpSpPr>
        <p:cNvPr id="1" name=""/>
        <p:cNvGrpSpPr/>
        <p:nvPr/>
      </p:nvGrpSpPr>
      <p:grpSpPr>
        <a:xfrm>
          <a:off x="0" y="0"/>
          <a:ext cx="0" cy="0"/>
          <a:chOff x="0" y="0"/>
          <a:chExt cx="0" cy="0"/>
        </a:xfrm>
      </p:grpSpPr>
      <p:sp>
        <p:nvSpPr>
          <p:cNvPr id="167" name="Picture Placeholder 8">
            <a:extLst>
              <a:ext uri="{FF2B5EF4-FFF2-40B4-BE49-F238E27FC236}">
                <a16:creationId xmlns:a16="http://schemas.microsoft.com/office/drawing/2014/main" id="{0B4C5BC0-161D-405D-B44A-C359294637A1}"/>
              </a:ext>
            </a:extLst>
          </p:cNvPr>
          <p:cNvSpPr>
            <a:spLocks noGrp="1"/>
          </p:cNvSpPr>
          <p:nvPr>
            <p:ph type="pic" sz="quarter" idx="15" hasCustomPrompt="1"/>
          </p:nvPr>
        </p:nvSpPr>
        <p:spPr>
          <a:xfrm>
            <a:off x="4552655" y="1187880"/>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69" name="Picture Placeholder 8">
            <a:extLst>
              <a:ext uri="{FF2B5EF4-FFF2-40B4-BE49-F238E27FC236}">
                <a16:creationId xmlns:a16="http://schemas.microsoft.com/office/drawing/2014/main" id="{A3C10927-F781-46A0-A099-BB0BBE7D4322}"/>
              </a:ext>
            </a:extLst>
          </p:cNvPr>
          <p:cNvSpPr>
            <a:spLocks noGrp="1"/>
          </p:cNvSpPr>
          <p:nvPr>
            <p:ph type="pic" sz="quarter" idx="16" hasCustomPrompt="1"/>
          </p:nvPr>
        </p:nvSpPr>
        <p:spPr>
          <a:xfrm>
            <a:off x="5638800" y="2925563"/>
            <a:ext cx="914400" cy="9144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bg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7" name="Picture Placeholder 8">
            <a:extLst>
              <a:ext uri="{FF2B5EF4-FFF2-40B4-BE49-F238E27FC236}">
                <a16:creationId xmlns:a16="http://schemas.microsoft.com/office/drawing/2014/main" id="{2FCA5839-7872-4514-AF2E-791BCBC1BE81}"/>
              </a:ext>
            </a:extLst>
          </p:cNvPr>
          <p:cNvSpPr>
            <a:spLocks noGrp="1"/>
          </p:cNvSpPr>
          <p:nvPr>
            <p:ph type="pic" sz="quarter" idx="23" hasCustomPrompt="1"/>
          </p:nvPr>
        </p:nvSpPr>
        <p:spPr>
          <a:xfrm>
            <a:off x="3358361" y="100112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8" name="Picture Placeholder 8">
            <a:extLst>
              <a:ext uri="{FF2B5EF4-FFF2-40B4-BE49-F238E27FC236}">
                <a16:creationId xmlns:a16="http://schemas.microsoft.com/office/drawing/2014/main" id="{EFA11C0F-56FF-4A0F-8F11-21844F678FF4}"/>
              </a:ext>
            </a:extLst>
          </p:cNvPr>
          <p:cNvSpPr>
            <a:spLocks noGrp="1"/>
          </p:cNvSpPr>
          <p:nvPr>
            <p:ph type="pic" sz="quarter" idx="24" hasCustomPrompt="1"/>
          </p:nvPr>
        </p:nvSpPr>
        <p:spPr>
          <a:xfrm>
            <a:off x="2280540" y="14272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9" name="Picture Placeholder 8">
            <a:extLst>
              <a:ext uri="{FF2B5EF4-FFF2-40B4-BE49-F238E27FC236}">
                <a16:creationId xmlns:a16="http://schemas.microsoft.com/office/drawing/2014/main" id="{86428624-FE8E-4FFB-BEBC-710D184D24F5}"/>
              </a:ext>
            </a:extLst>
          </p:cNvPr>
          <p:cNvSpPr>
            <a:spLocks noGrp="1"/>
          </p:cNvSpPr>
          <p:nvPr>
            <p:ph type="pic" sz="quarter" idx="25" hasCustomPrompt="1"/>
          </p:nvPr>
        </p:nvSpPr>
        <p:spPr>
          <a:xfrm>
            <a:off x="1670214" y="247179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0" name="Picture Placeholder 8">
            <a:extLst>
              <a:ext uri="{FF2B5EF4-FFF2-40B4-BE49-F238E27FC236}">
                <a16:creationId xmlns:a16="http://schemas.microsoft.com/office/drawing/2014/main" id="{6DCD676A-85B1-4C4A-9C2B-74261B5607CF}"/>
              </a:ext>
            </a:extLst>
          </p:cNvPr>
          <p:cNvSpPr>
            <a:spLocks noGrp="1"/>
          </p:cNvSpPr>
          <p:nvPr>
            <p:ph type="pic" sz="quarter" idx="26" hasCustomPrompt="1"/>
          </p:nvPr>
        </p:nvSpPr>
        <p:spPr>
          <a:xfrm>
            <a:off x="1662585" y="35755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1" name="Picture Placeholder 8">
            <a:extLst>
              <a:ext uri="{FF2B5EF4-FFF2-40B4-BE49-F238E27FC236}">
                <a16:creationId xmlns:a16="http://schemas.microsoft.com/office/drawing/2014/main" id="{DA3808B3-8D43-47DE-A650-F878D4474F92}"/>
              </a:ext>
            </a:extLst>
          </p:cNvPr>
          <p:cNvSpPr>
            <a:spLocks noGrp="1"/>
          </p:cNvSpPr>
          <p:nvPr>
            <p:ph type="pic" sz="quarter" idx="27" hasCustomPrompt="1"/>
          </p:nvPr>
        </p:nvSpPr>
        <p:spPr>
          <a:xfrm>
            <a:off x="2323811" y="4550710"/>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2" name="Picture Placeholder 8">
            <a:extLst>
              <a:ext uri="{FF2B5EF4-FFF2-40B4-BE49-F238E27FC236}">
                <a16:creationId xmlns:a16="http://schemas.microsoft.com/office/drawing/2014/main" id="{59B91156-8CA0-4400-9D36-F89FDB765184}"/>
              </a:ext>
            </a:extLst>
          </p:cNvPr>
          <p:cNvSpPr>
            <a:spLocks noGrp="1"/>
          </p:cNvSpPr>
          <p:nvPr>
            <p:ph type="pic" sz="quarter" idx="28" hasCustomPrompt="1"/>
          </p:nvPr>
        </p:nvSpPr>
        <p:spPr>
          <a:xfrm>
            <a:off x="3446475" y="494355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3" name="Picture Placeholder 8">
            <a:extLst>
              <a:ext uri="{FF2B5EF4-FFF2-40B4-BE49-F238E27FC236}">
                <a16:creationId xmlns:a16="http://schemas.microsoft.com/office/drawing/2014/main" id="{D71CAAF9-AEC2-4F1D-8EAA-1D42436837F1}"/>
              </a:ext>
            </a:extLst>
          </p:cNvPr>
          <p:cNvSpPr>
            <a:spLocks noGrp="1"/>
          </p:cNvSpPr>
          <p:nvPr>
            <p:ph type="pic" sz="quarter" idx="29" hasCustomPrompt="1"/>
          </p:nvPr>
        </p:nvSpPr>
        <p:spPr>
          <a:xfrm>
            <a:off x="4545060" y="475579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4" name="Picture Placeholder 8">
            <a:extLst>
              <a:ext uri="{FF2B5EF4-FFF2-40B4-BE49-F238E27FC236}">
                <a16:creationId xmlns:a16="http://schemas.microsoft.com/office/drawing/2014/main" id="{BD60C6E4-36A9-487E-AD74-F1D75BE2EED1}"/>
              </a:ext>
            </a:extLst>
          </p:cNvPr>
          <p:cNvSpPr>
            <a:spLocks noGrp="1"/>
          </p:cNvSpPr>
          <p:nvPr>
            <p:ph type="pic" sz="quarter" idx="30" hasCustomPrompt="1"/>
          </p:nvPr>
        </p:nvSpPr>
        <p:spPr>
          <a:xfrm>
            <a:off x="4023218" y="374380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5" name="Picture Placeholder 8">
            <a:extLst>
              <a:ext uri="{FF2B5EF4-FFF2-40B4-BE49-F238E27FC236}">
                <a16:creationId xmlns:a16="http://schemas.microsoft.com/office/drawing/2014/main" id="{6316BD0B-6DC2-4B48-A06A-5F7A0F89FB1A}"/>
              </a:ext>
            </a:extLst>
          </p:cNvPr>
          <p:cNvSpPr>
            <a:spLocks noGrp="1"/>
          </p:cNvSpPr>
          <p:nvPr>
            <p:ph type="pic" sz="quarter" idx="31" hasCustomPrompt="1"/>
          </p:nvPr>
        </p:nvSpPr>
        <p:spPr>
          <a:xfrm>
            <a:off x="2917636" y="3558298"/>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6" name="Picture Placeholder 8">
            <a:extLst>
              <a:ext uri="{FF2B5EF4-FFF2-40B4-BE49-F238E27FC236}">
                <a16:creationId xmlns:a16="http://schemas.microsoft.com/office/drawing/2014/main" id="{D4A16BB5-AD46-495C-8BC7-BEBEEA77BC3E}"/>
              </a:ext>
            </a:extLst>
          </p:cNvPr>
          <p:cNvSpPr>
            <a:spLocks noGrp="1"/>
          </p:cNvSpPr>
          <p:nvPr>
            <p:ph type="pic" sz="quarter" idx="32" hasCustomPrompt="1"/>
          </p:nvPr>
        </p:nvSpPr>
        <p:spPr>
          <a:xfrm>
            <a:off x="2917636" y="2420237"/>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7" name="Picture Placeholder 8">
            <a:extLst>
              <a:ext uri="{FF2B5EF4-FFF2-40B4-BE49-F238E27FC236}">
                <a16:creationId xmlns:a16="http://schemas.microsoft.com/office/drawing/2014/main" id="{90F84B1B-5EF2-4C93-92C0-606B080E4019}"/>
              </a:ext>
            </a:extLst>
          </p:cNvPr>
          <p:cNvSpPr>
            <a:spLocks noGrp="1"/>
          </p:cNvSpPr>
          <p:nvPr>
            <p:ph type="pic" sz="quarter" idx="33" hasCustomPrompt="1"/>
          </p:nvPr>
        </p:nvSpPr>
        <p:spPr>
          <a:xfrm>
            <a:off x="4053495" y="220342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5" name="Picture Placeholder 8">
            <a:extLst>
              <a:ext uri="{FF2B5EF4-FFF2-40B4-BE49-F238E27FC236}">
                <a16:creationId xmlns:a16="http://schemas.microsoft.com/office/drawing/2014/main" id="{4A883598-40F9-4E10-B266-6957BBA82AB1}"/>
              </a:ext>
            </a:extLst>
          </p:cNvPr>
          <p:cNvSpPr>
            <a:spLocks noGrp="1"/>
          </p:cNvSpPr>
          <p:nvPr>
            <p:ph type="pic" sz="quarter" idx="34" hasCustomPrompt="1"/>
          </p:nvPr>
        </p:nvSpPr>
        <p:spPr>
          <a:xfrm>
            <a:off x="6649049" y="120469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6" name="Picture Placeholder 8">
            <a:extLst>
              <a:ext uri="{FF2B5EF4-FFF2-40B4-BE49-F238E27FC236}">
                <a16:creationId xmlns:a16="http://schemas.microsoft.com/office/drawing/2014/main" id="{3BF05BFD-F662-471D-B251-9D42B382632A}"/>
              </a:ext>
            </a:extLst>
          </p:cNvPr>
          <p:cNvSpPr>
            <a:spLocks noGrp="1"/>
          </p:cNvSpPr>
          <p:nvPr>
            <p:ph type="pic" sz="quarter" idx="35" hasCustomPrompt="1"/>
          </p:nvPr>
        </p:nvSpPr>
        <p:spPr>
          <a:xfrm>
            <a:off x="7792718" y="99966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7" name="Picture Placeholder 8">
            <a:extLst>
              <a:ext uri="{FF2B5EF4-FFF2-40B4-BE49-F238E27FC236}">
                <a16:creationId xmlns:a16="http://schemas.microsoft.com/office/drawing/2014/main" id="{6F9B5C56-8143-4C0D-8734-7081641B2B27}"/>
              </a:ext>
            </a:extLst>
          </p:cNvPr>
          <p:cNvSpPr>
            <a:spLocks noGrp="1"/>
          </p:cNvSpPr>
          <p:nvPr>
            <p:ph type="pic" sz="quarter" idx="36" hasCustomPrompt="1"/>
          </p:nvPr>
        </p:nvSpPr>
        <p:spPr>
          <a:xfrm>
            <a:off x="8903995" y="144217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8" name="Picture Placeholder 8">
            <a:extLst>
              <a:ext uri="{FF2B5EF4-FFF2-40B4-BE49-F238E27FC236}">
                <a16:creationId xmlns:a16="http://schemas.microsoft.com/office/drawing/2014/main" id="{6D9132E3-8A4D-4821-BEEC-6EBF339D65CB}"/>
              </a:ext>
            </a:extLst>
          </p:cNvPr>
          <p:cNvSpPr>
            <a:spLocks noGrp="1"/>
          </p:cNvSpPr>
          <p:nvPr>
            <p:ph type="pic" sz="quarter" idx="37" hasCustomPrompt="1"/>
          </p:nvPr>
        </p:nvSpPr>
        <p:spPr>
          <a:xfrm>
            <a:off x="9534045" y="247365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9" name="Picture Placeholder 8">
            <a:extLst>
              <a:ext uri="{FF2B5EF4-FFF2-40B4-BE49-F238E27FC236}">
                <a16:creationId xmlns:a16="http://schemas.microsoft.com/office/drawing/2014/main" id="{6A7F4C01-6C35-4582-B68D-802CC2592156}"/>
              </a:ext>
            </a:extLst>
          </p:cNvPr>
          <p:cNvSpPr>
            <a:spLocks noGrp="1"/>
          </p:cNvSpPr>
          <p:nvPr>
            <p:ph type="pic" sz="quarter" idx="38" hasCustomPrompt="1"/>
          </p:nvPr>
        </p:nvSpPr>
        <p:spPr>
          <a:xfrm>
            <a:off x="9563300" y="35755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0" name="Picture Placeholder 8">
            <a:extLst>
              <a:ext uri="{FF2B5EF4-FFF2-40B4-BE49-F238E27FC236}">
                <a16:creationId xmlns:a16="http://schemas.microsoft.com/office/drawing/2014/main" id="{9BC0C66E-8EFB-451F-B3F1-C17E8E7DBD29}"/>
              </a:ext>
            </a:extLst>
          </p:cNvPr>
          <p:cNvSpPr>
            <a:spLocks noGrp="1"/>
          </p:cNvSpPr>
          <p:nvPr>
            <p:ph type="pic" sz="quarter" idx="39" hasCustomPrompt="1"/>
          </p:nvPr>
        </p:nvSpPr>
        <p:spPr>
          <a:xfrm>
            <a:off x="8884217" y="457088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1" name="Picture Placeholder 8">
            <a:extLst>
              <a:ext uri="{FF2B5EF4-FFF2-40B4-BE49-F238E27FC236}">
                <a16:creationId xmlns:a16="http://schemas.microsoft.com/office/drawing/2014/main" id="{5BC5CBF4-87EE-43BE-B645-C7BAA2938F9A}"/>
              </a:ext>
            </a:extLst>
          </p:cNvPr>
          <p:cNvSpPr>
            <a:spLocks noGrp="1"/>
          </p:cNvSpPr>
          <p:nvPr>
            <p:ph type="pic" sz="quarter" idx="40" hasCustomPrompt="1"/>
          </p:nvPr>
        </p:nvSpPr>
        <p:spPr>
          <a:xfrm>
            <a:off x="7761603" y="496733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2" name="Picture Placeholder 8">
            <a:extLst>
              <a:ext uri="{FF2B5EF4-FFF2-40B4-BE49-F238E27FC236}">
                <a16:creationId xmlns:a16="http://schemas.microsoft.com/office/drawing/2014/main" id="{8AEE33F3-F875-46C8-B436-85AF77B6F03F}"/>
              </a:ext>
            </a:extLst>
          </p:cNvPr>
          <p:cNvSpPr>
            <a:spLocks noGrp="1"/>
          </p:cNvSpPr>
          <p:nvPr>
            <p:ph type="pic" sz="quarter" idx="41" hasCustomPrompt="1"/>
          </p:nvPr>
        </p:nvSpPr>
        <p:spPr>
          <a:xfrm>
            <a:off x="6662022" y="475579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3" name="Picture Placeholder 8">
            <a:extLst>
              <a:ext uri="{FF2B5EF4-FFF2-40B4-BE49-F238E27FC236}">
                <a16:creationId xmlns:a16="http://schemas.microsoft.com/office/drawing/2014/main" id="{4551C2B7-736E-4290-AD09-3979B00AEA5C}"/>
              </a:ext>
            </a:extLst>
          </p:cNvPr>
          <p:cNvSpPr>
            <a:spLocks noGrp="1"/>
          </p:cNvSpPr>
          <p:nvPr>
            <p:ph type="pic" sz="quarter" idx="42" hasCustomPrompt="1"/>
          </p:nvPr>
        </p:nvSpPr>
        <p:spPr>
          <a:xfrm>
            <a:off x="7174699" y="3714679"/>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4" name="Picture Placeholder 8">
            <a:extLst>
              <a:ext uri="{FF2B5EF4-FFF2-40B4-BE49-F238E27FC236}">
                <a16:creationId xmlns:a16="http://schemas.microsoft.com/office/drawing/2014/main" id="{470B5DCB-3499-4690-B98F-908E563759CB}"/>
              </a:ext>
            </a:extLst>
          </p:cNvPr>
          <p:cNvSpPr>
            <a:spLocks noGrp="1"/>
          </p:cNvSpPr>
          <p:nvPr>
            <p:ph type="pic" sz="quarter" idx="43" hasCustomPrompt="1"/>
          </p:nvPr>
        </p:nvSpPr>
        <p:spPr>
          <a:xfrm>
            <a:off x="8297296" y="3554288"/>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5" name="Picture Placeholder 8">
            <a:extLst>
              <a:ext uri="{FF2B5EF4-FFF2-40B4-BE49-F238E27FC236}">
                <a16:creationId xmlns:a16="http://schemas.microsoft.com/office/drawing/2014/main" id="{B7492971-0553-4F18-B156-2309E601A307}"/>
              </a:ext>
            </a:extLst>
          </p:cNvPr>
          <p:cNvSpPr>
            <a:spLocks noGrp="1"/>
          </p:cNvSpPr>
          <p:nvPr>
            <p:ph type="pic" sz="quarter" idx="44" hasCustomPrompt="1"/>
          </p:nvPr>
        </p:nvSpPr>
        <p:spPr>
          <a:xfrm>
            <a:off x="8297302" y="24558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6" name="Picture Placeholder 8">
            <a:extLst>
              <a:ext uri="{FF2B5EF4-FFF2-40B4-BE49-F238E27FC236}">
                <a16:creationId xmlns:a16="http://schemas.microsoft.com/office/drawing/2014/main" id="{65DCAFA3-E66E-41D0-B9F9-14845E8E7E67}"/>
              </a:ext>
            </a:extLst>
          </p:cNvPr>
          <p:cNvSpPr>
            <a:spLocks noGrp="1"/>
          </p:cNvSpPr>
          <p:nvPr>
            <p:ph type="pic" sz="quarter" idx="45" hasCustomPrompt="1"/>
          </p:nvPr>
        </p:nvSpPr>
        <p:spPr>
          <a:xfrm>
            <a:off x="7153405" y="222672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385433159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Device Mockup - Page Title 3">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70BEADEE-94CE-4140-AE6E-72585F9C5F8E}"/>
              </a:ext>
            </a:extLst>
          </p:cNvPr>
          <p:cNvSpPr>
            <a:spLocks noGrp="1"/>
          </p:cNvSpPr>
          <p:nvPr>
            <p:ph type="pic" sz="quarter" idx="13" hasCustomPrompt="1"/>
          </p:nvPr>
        </p:nvSpPr>
        <p:spPr>
          <a:xfrm>
            <a:off x="1428871" y="2532786"/>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7" name="Picture Placeholder 5">
            <a:extLst>
              <a:ext uri="{FF2B5EF4-FFF2-40B4-BE49-F238E27FC236}">
                <a16:creationId xmlns:a16="http://schemas.microsoft.com/office/drawing/2014/main" id="{9DD69CA5-05E0-4BA8-9AF4-06E3A5241075}"/>
              </a:ext>
            </a:extLst>
          </p:cNvPr>
          <p:cNvSpPr>
            <a:spLocks noGrp="1"/>
          </p:cNvSpPr>
          <p:nvPr>
            <p:ph type="pic" sz="quarter" idx="12" hasCustomPrompt="1"/>
          </p:nvPr>
        </p:nvSpPr>
        <p:spPr>
          <a:xfrm>
            <a:off x="2538045" y="2349872"/>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6" name="Picture Placeholder 5">
            <a:extLst>
              <a:ext uri="{FF2B5EF4-FFF2-40B4-BE49-F238E27FC236}">
                <a16:creationId xmlns:a16="http://schemas.microsoft.com/office/drawing/2014/main" id="{861F926F-0F2B-4D4A-9DDB-F5B19FF50A52}"/>
              </a:ext>
            </a:extLst>
          </p:cNvPr>
          <p:cNvSpPr>
            <a:spLocks noGrp="1"/>
          </p:cNvSpPr>
          <p:nvPr>
            <p:ph type="pic" sz="quarter" idx="11" hasCustomPrompt="1"/>
          </p:nvPr>
        </p:nvSpPr>
        <p:spPr>
          <a:xfrm>
            <a:off x="3774195" y="2166958"/>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5B5C0050-E4B2-4439-AAE8-AA7EB1302843}"/>
              </a:ext>
            </a:extLst>
          </p:cNvPr>
          <p:cNvSpPr>
            <a:spLocks noGrp="1"/>
          </p:cNvSpPr>
          <p:nvPr>
            <p:ph type="pic" sz="quarter" idx="14" hasCustomPrompt="1"/>
          </p:nvPr>
        </p:nvSpPr>
        <p:spPr>
          <a:xfrm>
            <a:off x="9033120" y="2532786"/>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1" name="Picture Placeholder 5">
            <a:extLst>
              <a:ext uri="{FF2B5EF4-FFF2-40B4-BE49-F238E27FC236}">
                <a16:creationId xmlns:a16="http://schemas.microsoft.com/office/drawing/2014/main" id="{95611465-68F1-4C57-81BD-77DA7708DFD6}"/>
              </a:ext>
            </a:extLst>
          </p:cNvPr>
          <p:cNvSpPr>
            <a:spLocks noGrp="1"/>
          </p:cNvSpPr>
          <p:nvPr>
            <p:ph type="pic" sz="quarter" idx="15" hasCustomPrompt="1"/>
          </p:nvPr>
        </p:nvSpPr>
        <p:spPr>
          <a:xfrm>
            <a:off x="7692195" y="2349872"/>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2" name="Picture Placeholder 5">
            <a:extLst>
              <a:ext uri="{FF2B5EF4-FFF2-40B4-BE49-F238E27FC236}">
                <a16:creationId xmlns:a16="http://schemas.microsoft.com/office/drawing/2014/main" id="{A0761463-0D06-425A-A629-15FCC342DCC4}"/>
              </a:ext>
            </a:extLst>
          </p:cNvPr>
          <p:cNvSpPr>
            <a:spLocks noGrp="1"/>
          </p:cNvSpPr>
          <p:nvPr>
            <p:ph type="pic" sz="quarter" idx="16" hasCustomPrompt="1"/>
          </p:nvPr>
        </p:nvSpPr>
        <p:spPr>
          <a:xfrm>
            <a:off x="6351270" y="2166958"/>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5" name="Picture Placeholder 5">
            <a:extLst>
              <a:ext uri="{FF2B5EF4-FFF2-40B4-BE49-F238E27FC236}">
                <a16:creationId xmlns:a16="http://schemas.microsoft.com/office/drawing/2014/main" id="{23511C02-1EBF-48D6-B2A8-83C169F41A8D}"/>
              </a:ext>
            </a:extLst>
          </p:cNvPr>
          <p:cNvSpPr>
            <a:spLocks noGrp="1"/>
          </p:cNvSpPr>
          <p:nvPr>
            <p:ph type="pic" sz="quarter" idx="10" hasCustomPrompt="1"/>
          </p:nvPr>
        </p:nvSpPr>
        <p:spPr>
          <a:xfrm>
            <a:off x="5115120" y="1937794"/>
            <a:ext cx="1975104" cy="4133088"/>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86069163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Device Mockup - Page Title 4">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08448" y="1779684"/>
            <a:ext cx="1975104" cy="4259165"/>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569160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Device Mockup - Page Title 4.1">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830100" y="1780747"/>
            <a:ext cx="4531800" cy="10154505"/>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88477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Device Mockup - Page Title 4.2">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830100" y="-5058203"/>
            <a:ext cx="4531800" cy="10154505"/>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986010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Device Mockup - Page Title 5">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2665032"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45600"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76261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499259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Device Mockup - 5.1">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0D29D6E3-BF9D-44FC-B94A-FE34BFB57C71}"/>
              </a:ext>
            </a:extLst>
          </p:cNvPr>
          <p:cNvSpPr>
            <a:spLocks noGrp="1"/>
          </p:cNvSpPr>
          <p:nvPr>
            <p:ph type="pic" sz="quarter" idx="10" hasCustomPrompt="1"/>
          </p:nvPr>
        </p:nvSpPr>
        <p:spPr>
          <a:xfrm>
            <a:off x="-49549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4" name="Picture Placeholder 5">
            <a:extLst>
              <a:ext uri="{FF2B5EF4-FFF2-40B4-BE49-F238E27FC236}">
                <a16:creationId xmlns:a16="http://schemas.microsoft.com/office/drawing/2014/main" id="{DCA142FF-9DE6-40DB-AD54-ECDEC83E2324}"/>
              </a:ext>
            </a:extLst>
          </p:cNvPr>
          <p:cNvSpPr>
            <a:spLocks noGrp="1"/>
          </p:cNvSpPr>
          <p:nvPr>
            <p:ph type="pic" sz="quarter" idx="11" hasCustomPrompt="1"/>
          </p:nvPr>
        </p:nvSpPr>
        <p:spPr>
          <a:xfrm>
            <a:off x="-2474400"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6" name="Picture Placeholder 5">
            <a:extLst>
              <a:ext uri="{FF2B5EF4-FFF2-40B4-BE49-F238E27FC236}">
                <a16:creationId xmlns:a16="http://schemas.microsoft.com/office/drawing/2014/main" id="{E91330D2-75F1-4855-868C-BFD0C307B826}"/>
              </a:ext>
            </a:extLst>
          </p:cNvPr>
          <p:cNvSpPr>
            <a:spLocks noGrp="1"/>
          </p:cNvSpPr>
          <p:nvPr>
            <p:ph type="pic" sz="quarter" idx="12" hasCustomPrompt="1"/>
          </p:nvPr>
        </p:nvSpPr>
        <p:spPr>
          <a:xfrm>
            <a:off x="24826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886839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Device Mockup - 5.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5E1BC57-A422-442E-9A45-C3B86505EA87}"/>
              </a:ext>
            </a:extLst>
          </p:cNvPr>
          <p:cNvSpPr>
            <a:spLocks noGrp="1"/>
          </p:cNvSpPr>
          <p:nvPr>
            <p:ph type="pic" sz="quarter" idx="10" hasCustomPrompt="1"/>
          </p:nvPr>
        </p:nvSpPr>
        <p:spPr>
          <a:xfrm>
            <a:off x="-49549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7" name="Picture Placeholder 5">
            <a:extLst>
              <a:ext uri="{FF2B5EF4-FFF2-40B4-BE49-F238E27FC236}">
                <a16:creationId xmlns:a16="http://schemas.microsoft.com/office/drawing/2014/main" id="{ABC43775-2615-4373-BF08-E72F4BC0BEB0}"/>
              </a:ext>
            </a:extLst>
          </p:cNvPr>
          <p:cNvSpPr>
            <a:spLocks noGrp="1"/>
          </p:cNvSpPr>
          <p:nvPr>
            <p:ph type="pic" sz="quarter" idx="11" hasCustomPrompt="1"/>
          </p:nvPr>
        </p:nvSpPr>
        <p:spPr>
          <a:xfrm>
            <a:off x="24826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67FDD856-D0CB-4A6C-9C74-7B87BF796E0C}"/>
              </a:ext>
            </a:extLst>
          </p:cNvPr>
          <p:cNvSpPr>
            <a:spLocks noGrp="1"/>
          </p:cNvSpPr>
          <p:nvPr>
            <p:ph type="pic" sz="quarter" idx="12" hasCustomPrompt="1"/>
          </p:nvPr>
        </p:nvSpPr>
        <p:spPr>
          <a:xfrm>
            <a:off x="1278871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486700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Device Mockup - 5.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90D42CE-21D7-46F7-A4E6-43081B64FDC4}"/>
              </a:ext>
            </a:extLst>
          </p:cNvPr>
          <p:cNvSpPr>
            <a:spLocks noGrp="1"/>
          </p:cNvSpPr>
          <p:nvPr>
            <p:ph type="pic" sz="quarter" idx="10" hasCustomPrompt="1"/>
          </p:nvPr>
        </p:nvSpPr>
        <p:spPr>
          <a:xfrm>
            <a:off x="24826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9" name="Picture Placeholder 5">
            <a:extLst>
              <a:ext uri="{FF2B5EF4-FFF2-40B4-BE49-F238E27FC236}">
                <a16:creationId xmlns:a16="http://schemas.microsoft.com/office/drawing/2014/main" id="{8CE3B082-8160-40B0-B3D4-F103A2E6EC92}"/>
              </a:ext>
            </a:extLst>
          </p:cNvPr>
          <p:cNvSpPr>
            <a:spLocks noGrp="1"/>
          </p:cNvSpPr>
          <p:nvPr>
            <p:ph type="pic" sz="quarter" idx="11" hasCustomPrompt="1"/>
          </p:nvPr>
        </p:nvSpPr>
        <p:spPr>
          <a:xfrm>
            <a:off x="12754686"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0955B990-90AC-4D32-9646-D9BAAD64C8A3}"/>
              </a:ext>
            </a:extLst>
          </p:cNvPr>
          <p:cNvSpPr>
            <a:spLocks noGrp="1"/>
          </p:cNvSpPr>
          <p:nvPr>
            <p:ph type="pic" sz="quarter" idx="12" hasCustomPrompt="1"/>
          </p:nvPr>
        </p:nvSpPr>
        <p:spPr>
          <a:xfrm>
            <a:off x="150175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487598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Device Mockup - Page Title 6">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1524000"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9283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6332736"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9" name="Picture Placeholder 5">
            <a:extLst>
              <a:ext uri="{FF2B5EF4-FFF2-40B4-BE49-F238E27FC236}">
                <a16:creationId xmlns:a16="http://schemas.microsoft.com/office/drawing/2014/main" id="{79A91F3C-9111-4296-A6C1-542F2B1DBF36}"/>
              </a:ext>
            </a:extLst>
          </p:cNvPr>
          <p:cNvSpPr>
            <a:spLocks noGrp="1"/>
          </p:cNvSpPr>
          <p:nvPr>
            <p:ph type="pic" sz="quarter" idx="13" hasCustomPrompt="1"/>
          </p:nvPr>
        </p:nvSpPr>
        <p:spPr>
          <a:xfrm>
            <a:off x="8737104"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58934583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Device Mockup - Page Title 7">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8CD1EA07-F28B-4EE2-975A-12EE7F6D65FA}"/>
              </a:ext>
            </a:extLst>
          </p:cNvPr>
          <p:cNvSpPr>
            <a:spLocks noGrp="1"/>
          </p:cNvSpPr>
          <p:nvPr>
            <p:ph type="pic" sz="quarter" idx="12" hasCustomPrompt="1"/>
          </p:nvPr>
        </p:nvSpPr>
        <p:spPr>
          <a:xfrm>
            <a:off x="7821419" y="1990628"/>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92D5C748-ED9B-4E7F-BF0A-6DE00637AEB9}"/>
              </a:ext>
            </a:extLst>
          </p:cNvPr>
          <p:cNvSpPr>
            <a:spLocks noGrp="1"/>
          </p:cNvSpPr>
          <p:nvPr>
            <p:ph type="pic" sz="quarter" idx="13" hasCustomPrompt="1"/>
          </p:nvPr>
        </p:nvSpPr>
        <p:spPr>
          <a:xfrm>
            <a:off x="5488619" y="3463828"/>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3" name="Picture Placeholder 4">
            <a:extLst>
              <a:ext uri="{FF2B5EF4-FFF2-40B4-BE49-F238E27FC236}">
                <a16:creationId xmlns:a16="http://schemas.microsoft.com/office/drawing/2014/main" id="{66F3F48E-458C-42E6-9F48-D59A965C7F44}"/>
              </a:ext>
            </a:extLst>
          </p:cNvPr>
          <p:cNvSpPr>
            <a:spLocks noGrp="1"/>
          </p:cNvSpPr>
          <p:nvPr>
            <p:ph type="pic" sz="quarter" idx="14" hasCustomPrompt="1"/>
          </p:nvPr>
        </p:nvSpPr>
        <p:spPr>
          <a:xfrm>
            <a:off x="3155819" y="4937028"/>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4" name="Picture Placeholder 4">
            <a:extLst>
              <a:ext uri="{FF2B5EF4-FFF2-40B4-BE49-F238E27FC236}">
                <a16:creationId xmlns:a16="http://schemas.microsoft.com/office/drawing/2014/main" id="{D3367E99-B49F-4A00-BF2F-3F240242FAB8}"/>
              </a:ext>
            </a:extLst>
          </p:cNvPr>
          <p:cNvSpPr>
            <a:spLocks noGrp="1"/>
          </p:cNvSpPr>
          <p:nvPr>
            <p:ph type="pic" sz="quarter" idx="15" hasCustomPrompt="1"/>
          </p:nvPr>
        </p:nvSpPr>
        <p:spPr>
          <a:xfrm>
            <a:off x="12367800" y="-890883"/>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5" name="Picture Placeholder 4">
            <a:extLst>
              <a:ext uri="{FF2B5EF4-FFF2-40B4-BE49-F238E27FC236}">
                <a16:creationId xmlns:a16="http://schemas.microsoft.com/office/drawing/2014/main" id="{E5D4C8A0-AEBE-45FA-A01B-97A334E8D45C}"/>
              </a:ext>
            </a:extLst>
          </p:cNvPr>
          <p:cNvSpPr>
            <a:spLocks noGrp="1"/>
          </p:cNvSpPr>
          <p:nvPr>
            <p:ph type="pic" sz="quarter" idx="16" hasCustomPrompt="1"/>
          </p:nvPr>
        </p:nvSpPr>
        <p:spPr>
          <a:xfrm>
            <a:off x="10035000" y="582317"/>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8615634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rganization Chart 6">
    <p:spTree>
      <p:nvGrpSpPr>
        <p:cNvPr id="1" name=""/>
        <p:cNvGrpSpPr/>
        <p:nvPr/>
      </p:nvGrpSpPr>
      <p:grpSpPr>
        <a:xfrm>
          <a:off x="0" y="0"/>
          <a:ext cx="0" cy="0"/>
          <a:chOff x="0" y="0"/>
          <a:chExt cx="0" cy="0"/>
        </a:xfrm>
      </p:grpSpPr>
      <p:sp>
        <p:nvSpPr>
          <p:cNvPr id="33" name="Picture Placeholder 8">
            <a:extLst>
              <a:ext uri="{FF2B5EF4-FFF2-40B4-BE49-F238E27FC236}">
                <a16:creationId xmlns:a16="http://schemas.microsoft.com/office/drawing/2014/main" id="{044D5865-E328-4EBA-A882-4D6E9AF95340}"/>
              </a:ext>
            </a:extLst>
          </p:cNvPr>
          <p:cNvSpPr>
            <a:spLocks noGrp="1"/>
          </p:cNvSpPr>
          <p:nvPr>
            <p:ph type="pic" sz="quarter" idx="16" hasCustomPrompt="1"/>
          </p:nvPr>
        </p:nvSpPr>
        <p:spPr>
          <a:xfrm>
            <a:off x="5181600" y="2286964"/>
            <a:ext cx="1828800" cy="18288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4" name="Picture Placeholder 8">
            <a:extLst>
              <a:ext uri="{FF2B5EF4-FFF2-40B4-BE49-F238E27FC236}">
                <a16:creationId xmlns:a16="http://schemas.microsoft.com/office/drawing/2014/main" id="{E8C130C9-0D03-4956-B952-6B7AE1EBB75B}"/>
              </a:ext>
            </a:extLst>
          </p:cNvPr>
          <p:cNvSpPr>
            <a:spLocks noGrp="1"/>
          </p:cNvSpPr>
          <p:nvPr>
            <p:ph type="pic" sz="quarter" idx="17" hasCustomPrompt="1"/>
          </p:nvPr>
        </p:nvSpPr>
        <p:spPr>
          <a:xfrm>
            <a:off x="7718198" y="2561284"/>
            <a:ext cx="1280160" cy="12801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5" name="Picture Placeholder 8">
            <a:extLst>
              <a:ext uri="{FF2B5EF4-FFF2-40B4-BE49-F238E27FC236}">
                <a16:creationId xmlns:a16="http://schemas.microsoft.com/office/drawing/2014/main" id="{41D987BD-6224-4583-9A01-262F00509256}"/>
              </a:ext>
            </a:extLst>
          </p:cNvPr>
          <p:cNvSpPr>
            <a:spLocks noGrp="1"/>
          </p:cNvSpPr>
          <p:nvPr>
            <p:ph type="pic" sz="quarter" idx="18" hasCustomPrompt="1"/>
          </p:nvPr>
        </p:nvSpPr>
        <p:spPr>
          <a:xfrm>
            <a:off x="3185970" y="2561284"/>
            <a:ext cx="1280160" cy="12801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122553822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Device Mockup - Page Title 8">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07631D78-AAE0-4EB5-B1C8-F41FC0A50E9F}"/>
              </a:ext>
            </a:extLst>
          </p:cNvPr>
          <p:cNvSpPr>
            <a:spLocks noGrp="1"/>
          </p:cNvSpPr>
          <p:nvPr>
            <p:ph type="pic" sz="quarter" idx="16" hasCustomPrompt="1"/>
          </p:nvPr>
        </p:nvSpPr>
        <p:spPr>
          <a:xfrm>
            <a:off x="2477735" y="1487624"/>
            <a:ext cx="2276196" cy="5284594"/>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1" name="Picture Placeholder 4">
            <a:extLst>
              <a:ext uri="{FF2B5EF4-FFF2-40B4-BE49-F238E27FC236}">
                <a16:creationId xmlns:a16="http://schemas.microsoft.com/office/drawing/2014/main" id="{6BD782CA-19B8-4FA0-B94A-A3422513A284}"/>
              </a:ext>
            </a:extLst>
          </p:cNvPr>
          <p:cNvSpPr>
            <a:spLocks noGrp="1"/>
          </p:cNvSpPr>
          <p:nvPr>
            <p:ph type="pic" sz="quarter" idx="19" hasCustomPrompt="1"/>
          </p:nvPr>
        </p:nvSpPr>
        <p:spPr>
          <a:xfrm>
            <a:off x="2477735" y="815094"/>
            <a:ext cx="2276196" cy="5284594"/>
          </a:xfrm>
          <a:prstGeom prst="roundRect">
            <a:avLst>
              <a:gd name="adj" fmla="val 14489"/>
            </a:avLst>
          </a:prstGeom>
          <a:pattFill prst="wdDnDiag">
            <a:fgClr>
              <a:schemeClr val="tx1">
                <a:lumMod val="25000"/>
                <a:lumOff val="75000"/>
              </a:schemeClr>
            </a:fgClr>
            <a:bgClr>
              <a:schemeClr val="bg1"/>
            </a:bgClr>
          </a:pattFill>
          <a:effectLst>
            <a:outerShdw blurRad="368300" dist="101600" dir="8520000" sx="102000" sy="102000" algn="ctr" rotWithShape="0">
              <a:prstClr val="black">
                <a:alpha val="30000"/>
              </a:prstClr>
            </a:outerShdw>
          </a:effectLst>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9416638E-A45F-48FC-BB3B-3FF1FA548F58}"/>
              </a:ext>
            </a:extLst>
          </p:cNvPr>
          <p:cNvSpPr>
            <a:spLocks noGrp="1"/>
          </p:cNvSpPr>
          <p:nvPr>
            <p:ph type="pic" sz="quarter" idx="20" hasCustomPrompt="1"/>
          </p:nvPr>
        </p:nvSpPr>
        <p:spPr>
          <a:xfrm>
            <a:off x="2477735" y="142564"/>
            <a:ext cx="2276196" cy="5284594"/>
          </a:xfrm>
          <a:prstGeom prst="roundRect">
            <a:avLst>
              <a:gd name="adj" fmla="val 14489"/>
            </a:avLst>
          </a:prstGeom>
          <a:pattFill prst="wdDnDiag">
            <a:fgClr>
              <a:schemeClr val="tx1">
                <a:lumMod val="25000"/>
                <a:lumOff val="75000"/>
              </a:schemeClr>
            </a:fgClr>
            <a:bgClr>
              <a:schemeClr val="bg1"/>
            </a:bgClr>
          </a:pattFill>
          <a:effectLst>
            <a:outerShdw blurRad="368300" dist="101600" dir="8520000" sx="102000" sy="102000" algn="ctr" rotWithShape="0">
              <a:prstClr val="black">
                <a:alpha val="30000"/>
              </a:prstClr>
            </a:outerShdw>
          </a:effectLst>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Tree>
    <p:extLst>
      <p:ext uri="{BB962C8B-B14F-4D97-AF65-F5344CB8AC3E}">
        <p14:creationId xmlns:p14="http://schemas.microsoft.com/office/powerpoint/2010/main" val="255741400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Device Mockup - Page Title 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4C2440-9867-45A5-A7B9-82F1D3CF53BB}"/>
              </a:ext>
            </a:extLst>
          </p:cNvPr>
          <p:cNvSpPr>
            <a:spLocks noGrp="1"/>
          </p:cNvSpPr>
          <p:nvPr>
            <p:ph type="pic" sz="quarter" idx="10" hasCustomPrompt="1"/>
          </p:nvPr>
        </p:nvSpPr>
        <p:spPr>
          <a:xfrm>
            <a:off x="791899" y="2036890"/>
            <a:ext cx="4243087" cy="5718148"/>
          </a:xfrm>
          <a:prstGeom prst="rect">
            <a:avLst/>
          </a:prstGeom>
          <a:pattFill prst="wdDnDiag">
            <a:fgClr>
              <a:schemeClr val="tx1">
                <a:lumMod val="25000"/>
                <a:lumOff val="75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63336848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Device Mockup - Page Title 9.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4">
            <a:extLst>
              <a:ext uri="{FF2B5EF4-FFF2-40B4-BE49-F238E27FC236}">
                <a16:creationId xmlns:a16="http://schemas.microsoft.com/office/drawing/2014/main" id="{958B12F0-DFC4-448A-9151-2B66E71E1926}"/>
              </a:ext>
            </a:extLst>
          </p:cNvPr>
          <p:cNvSpPr>
            <a:spLocks noGrp="1"/>
          </p:cNvSpPr>
          <p:nvPr>
            <p:ph type="pic" sz="quarter" idx="10" hasCustomPrompt="1"/>
          </p:nvPr>
        </p:nvSpPr>
        <p:spPr>
          <a:xfrm rot="1800000">
            <a:off x="7131560" y="545639"/>
            <a:ext cx="5189913" cy="6668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90719650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Device Mockup - Page Title 9.2">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958B12F0-DFC4-448A-9151-2B66E71E1926}"/>
              </a:ext>
            </a:extLst>
          </p:cNvPr>
          <p:cNvSpPr>
            <a:spLocks noGrp="1"/>
          </p:cNvSpPr>
          <p:nvPr>
            <p:ph type="pic" sz="quarter" idx="10" hasCustomPrompt="1"/>
          </p:nvPr>
        </p:nvSpPr>
        <p:spPr>
          <a:xfrm>
            <a:off x="4032431" y="2306320"/>
            <a:ext cx="4126050" cy="3057538"/>
          </a:xfrm>
          <a:prstGeom prst="rect">
            <a:avLst/>
          </a:prstGeom>
          <a:pattFill prst="wdDnDiag">
            <a:fgClr>
              <a:schemeClr val="tx1">
                <a:lumMod val="25000"/>
                <a:lumOff val="75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2044920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Device Mockup - Page Title 10">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6424573" y="1937794"/>
            <a:ext cx="4928400" cy="27828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217103702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Device Mockup - 10.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70F20B31-E928-4527-A463-5E89188AFBED}"/>
              </a:ext>
            </a:extLst>
          </p:cNvPr>
          <p:cNvSpPr>
            <a:spLocks noGrp="1"/>
          </p:cNvSpPr>
          <p:nvPr>
            <p:ph type="pic" sz="quarter" idx="11" hasCustomPrompt="1"/>
          </p:nvPr>
        </p:nvSpPr>
        <p:spPr>
          <a:xfrm>
            <a:off x="2137635" y="3180136"/>
            <a:ext cx="7954368" cy="44914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289946872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Device Mockup - Page Title 1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361440" y="2264311"/>
            <a:ext cx="4653279" cy="306004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61030019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Device Mockup - Page Title 12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524000"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83314943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Device Mockup - Page Title 1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312350"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10" name="Picture Placeholder 4">
            <a:extLst>
              <a:ext uri="{FF2B5EF4-FFF2-40B4-BE49-F238E27FC236}">
                <a16:creationId xmlns:a16="http://schemas.microsoft.com/office/drawing/2014/main" id="{CBD1EE7E-E7B4-4CEE-9767-31BC297DDAEE}"/>
              </a:ext>
            </a:extLst>
          </p:cNvPr>
          <p:cNvSpPr>
            <a:spLocks noGrp="1"/>
          </p:cNvSpPr>
          <p:nvPr>
            <p:ph type="pic" sz="quarter" idx="11" hasCustomPrompt="1"/>
          </p:nvPr>
        </p:nvSpPr>
        <p:spPr>
          <a:xfrm>
            <a:off x="3885533"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11" name="Picture Placeholder 4">
            <a:extLst>
              <a:ext uri="{FF2B5EF4-FFF2-40B4-BE49-F238E27FC236}">
                <a16:creationId xmlns:a16="http://schemas.microsoft.com/office/drawing/2014/main" id="{F16F9E1D-04FC-4B5F-9BF8-E774DF885BD5}"/>
              </a:ext>
            </a:extLst>
          </p:cNvPr>
          <p:cNvSpPr>
            <a:spLocks noGrp="1"/>
          </p:cNvSpPr>
          <p:nvPr>
            <p:ph type="pic" sz="quarter" idx="12" hasCustomPrompt="1"/>
          </p:nvPr>
        </p:nvSpPr>
        <p:spPr>
          <a:xfrm>
            <a:off x="6458716"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E3BB0BE5-7BD6-4163-BB00-6E829D56C2CE}"/>
              </a:ext>
            </a:extLst>
          </p:cNvPr>
          <p:cNvSpPr>
            <a:spLocks noGrp="1"/>
          </p:cNvSpPr>
          <p:nvPr>
            <p:ph type="pic" sz="quarter" idx="13" hasCustomPrompt="1"/>
          </p:nvPr>
        </p:nvSpPr>
        <p:spPr>
          <a:xfrm>
            <a:off x="9031899"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49225135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Device Mockup - Page Title 15">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2933033" y="1952625"/>
            <a:ext cx="6334792" cy="295275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928822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title Page with Image 3">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4F4CA74-FF97-442F-BAA1-F965D0122B0D}"/>
              </a:ext>
            </a:extLst>
          </p:cNvPr>
          <p:cNvSpPr>
            <a:spLocks noGrp="1"/>
          </p:cNvSpPr>
          <p:nvPr>
            <p:ph type="pic" sz="quarter" idx="11" hasCustomPrompt="1"/>
          </p:nvPr>
        </p:nvSpPr>
        <p:spPr>
          <a:xfrm>
            <a:off x="6096000" y="0"/>
            <a:ext cx="6095999"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477865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rganization Chart 7">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80092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Device Mockup - Page Title 1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2031333" y="1831452"/>
            <a:ext cx="2557716" cy="5521848"/>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13" name="Picture Placeholder 4">
            <a:extLst>
              <a:ext uri="{FF2B5EF4-FFF2-40B4-BE49-F238E27FC236}">
                <a16:creationId xmlns:a16="http://schemas.microsoft.com/office/drawing/2014/main" id="{871859FF-4745-4B4E-B23E-22791E900464}"/>
              </a:ext>
            </a:extLst>
          </p:cNvPr>
          <p:cNvSpPr>
            <a:spLocks noGrp="1"/>
          </p:cNvSpPr>
          <p:nvPr>
            <p:ph type="pic" sz="quarter" idx="11" hasCustomPrompt="1"/>
          </p:nvPr>
        </p:nvSpPr>
        <p:spPr>
          <a:xfrm>
            <a:off x="7644054" y="1831452"/>
            <a:ext cx="2557716" cy="5521848"/>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59257244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Device Mockup - Page Title 17">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015332" y="1886993"/>
            <a:ext cx="3937667" cy="8501021"/>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70913183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Device Mockup - Page Title 18">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3428332" y="919504"/>
            <a:ext cx="5347368" cy="33984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86694820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Device Mockup - Page Title 1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842168" y="1591190"/>
            <a:ext cx="6363368" cy="404421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65633755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Device Mockup - Page Title 20">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3568032" y="2276990"/>
            <a:ext cx="5029868" cy="319671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6" name="Title 1">
            <a:extLst>
              <a:ext uri="{FF2B5EF4-FFF2-40B4-BE49-F238E27FC236}">
                <a16:creationId xmlns:a16="http://schemas.microsoft.com/office/drawing/2014/main" id="{82E17C15-FFFF-44DC-A4EF-80C163813D27}"/>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7" name="Subtitle 2">
            <a:extLst>
              <a:ext uri="{FF2B5EF4-FFF2-40B4-BE49-F238E27FC236}">
                <a16:creationId xmlns:a16="http://schemas.microsoft.com/office/drawing/2014/main" id="{4665E4DE-2F35-4EAF-9BCE-E8152CFBF5AF}"/>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27469221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Device Mockup - Page Title 2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320134" y="2035019"/>
            <a:ext cx="3899566" cy="2478352"/>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6" name="Title 1">
            <a:extLst>
              <a:ext uri="{FF2B5EF4-FFF2-40B4-BE49-F238E27FC236}">
                <a16:creationId xmlns:a16="http://schemas.microsoft.com/office/drawing/2014/main" id="{82E17C15-FFFF-44DC-A4EF-80C163813D27}"/>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7" name="Subtitle 2">
            <a:extLst>
              <a:ext uri="{FF2B5EF4-FFF2-40B4-BE49-F238E27FC236}">
                <a16:creationId xmlns:a16="http://schemas.microsoft.com/office/drawing/2014/main" id="{4665E4DE-2F35-4EAF-9BCE-E8152CFBF5AF}"/>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0" name="Picture Placeholder 4">
            <a:extLst>
              <a:ext uri="{FF2B5EF4-FFF2-40B4-BE49-F238E27FC236}">
                <a16:creationId xmlns:a16="http://schemas.microsoft.com/office/drawing/2014/main" id="{F5C40E58-FFE4-4E62-90CB-83D9EA220E1F}"/>
              </a:ext>
            </a:extLst>
          </p:cNvPr>
          <p:cNvSpPr>
            <a:spLocks noGrp="1"/>
          </p:cNvSpPr>
          <p:nvPr>
            <p:ph type="pic" sz="quarter" idx="11" hasCustomPrompt="1"/>
          </p:nvPr>
        </p:nvSpPr>
        <p:spPr>
          <a:xfrm>
            <a:off x="6972300" y="2035019"/>
            <a:ext cx="3899566" cy="2478352"/>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335895095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Device Mockup - Page Title 22">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F5C40E58-FFE4-4E62-90CB-83D9EA220E1F}"/>
              </a:ext>
            </a:extLst>
          </p:cNvPr>
          <p:cNvSpPr>
            <a:spLocks noGrp="1"/>
          </p:cNvSpPr>
          <p:nvPr>
            <p:ph type="pic" sz="quarter" idx="11" hasCustomPrompt="1"/>
          </p:nvPr>
        </p:nvSpPr>
        <p:spPr>
          <a:xfrm>
            <a:off x="5867399" y="2073118"/>
            <a:ext cx="5410597" cy="3438681"/>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6" name="Title 1">
            <a:extLst>
              <a:ext uri="{FF2B5EF4-FFF2-40B4-BE49-F238E27FC236}">
                <a16:creationId xmlns:a16="http://schemas.microsoft.com/office/drawing/2014/main" id="{82E17C15-FFFF-44DC-A4EF-80C163813D27}"/>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7" name="Subtitle 2">
            <a:extLst>
              <a:ext uri="{FF2B5EF4-FFF2-40B4-BE49-F238E27FC236}">
                <a16:creationId xmlns:a16="http://schemas.microsoft.com/office/drawing/2014/main" id="{4665E4DE-2F35-4EAF-9BCE-E8152CFBF5AF}"/>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61534317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Watch Mockup">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5" name="Picture Placeholder 24">
            <a:extLst>
              <a:ext uri="{FF2B5EF4-FFF2-40B4-BE49-F238E27FC236}">
                <a16:creationId xmlns:a16="http://schemas.microsoft.com/office/drawing/2014/main" id="{BDAC8895-349F-4412-ADA2-C933204DF6BC}"/>
              </a:ext>
            </a:extLst>
          </p:cNvPr>
          <p:cNvSpPr>
            <a:spLocks noGrp="1"/>
          </p:cNvSpPr>
          <p:nvPr>
            <p:ph type="pic" sz="quarter" idx="10" hasCustomPrompt="1"/>
          </p:nvPr>
        </p:nvSpPr>
        <p:spPr>
          <a:xfrm>
            <a:off x="1029677"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6" name="Picture Placeholder 25">
            <a:extLst>
              <a:ext uri="{FF2B5EF4-FFF2-40B4-BE49-F238E27FC236}">
                <a16:creationId xmlns:a16="http://schemas.microsoft.com/office/drawing/2014/main" id="{E1A3559F-4A5C-4B81-9640-31BF6C96A65A}"/>
              </a:ext>
            </a:extLst>
          </p:cNvPr>
          <p:cNvSpPr>
            <a:spLocks noGrp="1"/>
          </p:cNvSpPr>
          <p:nvPr>
            <p:ph type="pic" sz="quarter" idx="11" hasCustomPrompt="1"/>
          </p:nvPr>
        </p:nvSpPr>
        <p:spPr>
          <a:xfrm>
            <a:off x="3827671"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7" name="Picture Placeholder 26">
            <a:extLst>
              <a:ext uri="{FF2B5EF4-FFF2-40B4-BE49-F238E27FC236}">
                <a16:creationId xmlns:a16="http://schemas.microsoft.com/office/drawing/2014/main" id="{2D174C91-5F33-4165-ABC0-CAD0B821C4B2}"/>
              </a:ext>
            </a:extLst>
          </p:cNvPr>
          <p:cNvSpPr>
            <a:spLocks noGrp="1"/>
          </p:cNvSpPr>
          <p:nvPr>
            <p:ph type="pic" sz="quarter" idx="12" hasCustomPrompt="1"/>
          </p:nvPr>
        </p:nvSpPr>
        <p:spPr>
          <a:xfrm>
            <a:off x="6642598"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8" name="Picture Placeholder 27">
            <a:extLst>
              <a:ext uri="{FF2B5EF4-FFF2-40B4-BE49-F238E27FC236}">
                <a16:creationId xmlns:a16="http://schemas.microsoft.com/office/drawing/2014/main" id="{A98CE558-3705-4DBE-9F12-DD9DA37DEC72}"/>
              </a:ext>
            </a:extLst>
          </p:cNvPr>
          <p:cNvSpPr>
            <a:spLocks noGrp="1"/>
          </p:cNvSpPr>
          <p:nvPr>
            <p:ph type="pic" sz="quarter" idx="13" hasCustomPrompt="1"/>
          </p:nvPr>
        </p:nvSpPr>
        <p:spPr>
          <a:xfrm>
            <a:off x="9457525"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173072599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Device Mockup - Page Title 1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180618" y="1741506"/>
            <a:ext cx="6887998" cy="38769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47983039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Device Mockup with Backgrou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0" y="0"/>
            <a:ext cx="12192000" cy="486228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7" name="Picture Placeholder 4">
            <a:extLst>
              <a:ext uri="{FF2B5EF4-FFF2-40B4-BE49-F238E27FC236}">
                <a16:creationId xmlns:a16="http://schemas.microsoft.com/office/drawing/2014/main" id="{C0AA56A4-EDF3-45D7-9140-3F3A0D39A89E}"/>
              </a:ext>
            </a:extLst>
          </p:cNvPr>
          <p:cNvSpPr>
            <a:spLocks noGrp="1"/>
          </p:cNvSpPr>
          <p:nvPr>
            <p:ph type="pic" sz="quarter" idx="11" hasCustomPrompt="1"/>
          </p:nvPr>
        </p:nvSpPr>
        <p:spPr>
          <a:xfrm>
            <a:off x="2085976" y="1228725"/>
            <a:ext cx="2286000" cy="4848225"/>
          </a:xfrm>
          <a:prstGeom prst="roundRect">
            <a:avLst>
              <a:gd name="adj" fmla="val 7500"/>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809780431"/>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images with text">
    <p:spTree>
      <p:nvGrpSpPr>
        <p:cNvPr id="1" name=""/>
        <p:cNvGrpSpPr/>
        <p:nvPr/>
      </p:nvGrpSpPr>
      <p:grpSpPr>
        <a:xfrm>
          <a:off x="0" y="0"/>
          <a:ext cx="0" cy="0"/>
          <a:chOff x="0" y="0"/>
          <a:chExt cx="0" cy="0"/>
        </a:xfrm>
      </p:grpSpPr>
      <p:sp>
        <p:nvSpPr>
          <p:cNvPr id="18" name="Picture Placeholder 8">
            <a:extLst>
              <a:ext uri="{FF2B5EF4-FFF2-40B4-BE49-F238E27FC236}">
                <a16:creationId xmlns:a16="http://schemas.microsoft.com/office/drawing/2014/main" id="{6B399F20-7C1F-46F7-984A-DA150D319A0E}"/>
              </a:ext>
            </a:extLst>
          </p:cNvPr>
          <p:cNvSpPr>
            <a:spLocks noGrp="1"/>
          </p:cNvSpPr>
          <p:nvPr>
            <p:ph type="pic" sz="quarter" idx="10" hasCustomPrompt="1"/>
          </p:nvPr>
        </p:nvSpPr>
        <p:spPr>
          <a:xfrm>
            <a:off x="608407" y="345967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9" name="Picture Placeholder 8">
            <a:extLst>
              <a:ext uri="{FF2B5EF4-FFF2-40B4-BE49-F238E27FC236}">
                <a16:creationId xmlns:a16="http://schemas.microsoft.com/office/drawing/2014/main" id="{D4DC8B00-8E7D-4B36-B790-44162359D93D}"/>
              </a:ext>
            </a:extLst>
          </p:cNvPr>
          <p:cNvSpPr>
            <a:spLocks noGrp="1"/>
          </p:cNvSpPr>
          <p:nvPr>
            <p:ph type="pic" sz="quarter" idx="11" hasCustomPrompt="1"/>
          </p:nvPr>
        </p:nvSpPr>
        <p:spPr>
          <a:xfrm>
            <a:off x="4267200" y="62503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0" name="Picture Placeholder 8">
            <a:extLst>
              <a:ext uri="{FF2B5EF4-FFF2-40B4-BE49-F238E27FC236}">
                <a16:creationId xmlns:a16="http://schemas.microsoft.com/office/drawing/2014/main" id="{C5C828A6-2BC3-4A33-895E-282CE088EC74}"/>
              </a:ext>
            </a:extLst>
          </p:cNvPr>
          <p:cNvSpPr>
            <a:spLocks noGrp="1"/>
          </p:cNvSpPr>
          <p:nvPr>
            <p:ph type="pic" sz="quarter" idx="12" hasCustomPrompt="1"/>
          </p:nvPr>
        </p:nvSpPr>
        <p:spPr>
          <a:xfrm>
            <a:off x="7925993" y="345967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89227213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Device Mockup with Backgroud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0" y="0"/>
            <a:ext cx="12192000" cy="486228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4" name="Picture Placeholder 4">
            <a:extLst>
              <a:ext uri="{FF2B5EF4-FFF2-40B4-BE49-F238E27FC236}">
                <a16:creationId xmlns:a16="http://schemas.microsoft.com/office/drawing/2014/main" id="{04DF346F-6402-4A4D-9E35-443858EE99A3}"/>
              </a:ext>
            </a:extLst>
          </p:cNvPr>
          <p:cNvSpPr>
            <a:spLocks noGrp="1"/>
          </p:cNvSpPr>
          <p:nvPr>
            <p:ph type="pic" sz="quarter" idx="11" hasCustomPrompt="1"/>
          </p:nvPr>
        </p:nvSpPr>
        <p:spPr>
          <a:xfrm>
            <a:off x="-1143000" y="1384300"/>
            <a:ext cx="6400800" cy="40513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375396250"/>
      </p:ext>
    </p:extLst>
  </p:cSld>
  <p:clrMapOvr>
    <a:masterClrMapping/>
  </p:clrMapOvr>
  <p:extLst>
    <p:ext uri="{DCECCB84-F9BA-43D5-87BE-67443E8EF086}">
      <p15:sldGuideLst xmlns:p15="http://schemas.microsoft.com/office/powerpoint/2012/main"/>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Device Mockup with Backgroud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0" y="0"/>
            <a:ext cx="90043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7" name="Picture Placeholder 4">
            <a:extLst>
              <a:ext uri="{FF2B5EF4-FFF2-40B4-BE49-F238E27FC236}">
                <a16:creationId xmlns:a16="http://schemas.microsoft.com/office/drawing/2014/main" id="{C0AA56A4-EDF3-45D7-9140-3F3A0D39A89E}"/>
              </a:ext>
            </a:extLst>
          </p:cNvPr>
          <p:cNvSpPr>
            <a:spLocks noGrp="1"/>
          </p:cNvSpPr>
          <p:nvPr>
            <p:ph type="pic" sz="quarter" idx="11" hasCustomPrompt="1"/>
          </p:nvPr>
        </p:nvSpPr>
        <p:spPr>
          <a:xfrm>
            <a:off x="7861300" y="1004887"/>
            <a:ext cx="2286000" cy="4848225"/>
          </a:xfrm>
          <a:prstGeom prst="roundRect">
            <a:avLst>
              <a:gd name="adj" fmla="val 7500"/>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413732717"/>
      </p:ext>
    </p:extLst>
  </p:cSld>
  <p:clrMapOvr>
    <a:masterClrMapping/>
  </p:clrMapOvr>
  <p:extLst>
    <p:ext uri="{DCECCB84-F9BA-43D5-87BE-67443E8EF086}">
      <p15:sldGuideLst xmlns:p15="http://schemas.microsoft.com/office/powerpoint/2012/main"/>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1_Device Mockup with Backgroud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0" y="0"/>
            <a:ext cx="90043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4" name="Picture Placeholder 4">
            <a:extLst>
              <a:ext uri="{FF2B5EF4-FFF2-40B4-BE49-F238E27FC236}">
                <a16:creationId xmlns:a16="http://schemas.microsoft.com/office/drawing/2014/main" id="{0A9F23D8-7EBB-4DD0-915F-71A388D65FCB}"/>
              </a:ext>
            </a:extLst>
          </p:cNvPr>
          <p:cNvSpPr>
            <a:spLocks noGrp="1"/>
          </p:cNvSpPr>
          <p:nvPr>
            <p:ph type="pic" sz="quarter" idx="11" hasCustomPrompt="1"/>
          </p:nvPr>
        </p:nvSpPr>
        <p:spPr>
          <a:xfrm>
            <a:off x="6683102" y="1779580"/>
            <a:ext cx="4626637" cy="2928368"/>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2932260235"/>
      </p:ext>
    </p:extLst>
  </p:cSld>
  <p:clrMapOvr>
    <a:masterClrMapping/>
  </p:clrMapOvr>
  <p:extLst>
    <p:ext uri="{DCECCB84-F9BA-43D5-87BE-67443E8EF086}">
      <p15:sldGuideLst xmlns:p15="http://schemas.microsoft.com/office/powerpoint/2012/main"/>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Device Mockup - Page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43077737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Gantt Chart -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E9CAA70-475F-4852-9832-842B7F6A1A18}"/>
              </a:ext>
            </a:extLst>
          </p:cNvPr>
          <p:cNvSpPr>
            <a:spLocks noGrp="1"/>
          </p:cNvSpPr>
          <p:nvPr>
            <p:ph type="pic" sz="quarter" idx="10" hasCustomPrompt="1"/>
          </p:nvPr>
        </p:nvSpPr>
        <p:spPr>
          <a:xfrm>
            <a:off x="364984" y="2564785"/>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18" name="Picture Placeholder 16">
            <a:extLst>
              <a:ext uri="{FF2B5EF4-FFF2-40B4-BE49-F238E27FC236}">
                <a16:creationId xmlns:a16="http://schemas.microsoft.com/office/drawing/2014/main" id="{5CFD7B86-D2C3-4737-8CDD-1C0EB569FCD7}"/>
              </a:ext>
            </a:extLst>
          </p:cNvPr>
          <p:cNvSpPr>
            <a:spLocks noGrp="1"/>
          </p:cNvSpPr>
          <p:nvPr>
            <p:ph type="pic" sz="quarter" idx="11" hasCustomPrompt="1"/>
          </p:nvPr>
        </p:nvSpPr>
        <p:spPr>
          <a:xfrm>
            <a:off x="364984" y="3182879"/>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19" name="Picture Placeholder 16">
            <a:extLst>
              <a:ext uri="{FF2B5EF4-FFF2-40B4-BE49-F238E27FC236}">
                <a16:creationId xmlns:a16="http://schemas.microsoft.com/office/drawing/2014/main" id="{042AF60C-CF1E-40A9-8D3D-BCBF81728CE6}"/>
              </a:ext>
            </a:extLst>
          </p:cNvPr>
          <p:cNvSpPr>
            <a:spLocks noGrp="1"/>
          </p:cNvSpPr>
          <p:nvPr>
            <p:ph type="pic" sz="quarter" idx="12" hasCustomPrompt="1"/>
          </p:nvPr>
        </p:nvSpPr>
        <p:spPr>
          <a:xfrm>
            <a:off x="363707" y="3819583"/>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20" name="Picture Placeholder 16">
            <a:extLst>
              <a:ext uri="{FF2B5EF4-FFF2-40B4-BE49-F238E27FC236}">
                <a16:creationId xmlns:a16="http://schemas.microsoft.com/office/drawing/2014/main" id="{5FB262FE-4934-444B-B452-00C7428688F5}"/>
              </a:ext>
            </a:extLst>
          </p:cNvPr>
          <p:cNvSpPr>
            <a:spLocks noGrp="1"/>
          </p:cNvSpPr>
          <p:nvPr>
            <p:ph type="pic" sz="quarter" idx="13" hasCustomPrompt="1"/>
          </p:nvPr>
        </p:nvSpPr>
        <p:spPr>
          <a:xfrm>
            <a:off x="363707" y="4437677"/>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21" name="Picture Placeholder 16">
            <a:extLst>
              <a:ext uri="{FF2B5EF4-FFF2-40B4-BE49-F238E27FC236}">
                <a16:creationId xmlns:a16="http://schemas.microsoft.com/office/drawing/2014/main" id="{834D1F36-D1A2-447C-A696-225A8C9F5A7A}"/>
              </a:ext>
            </a:extLst>
          </p:cNvPr>
          <p:cNvSpPr>
            <a:spLocks noGrp="1"/>
          </p:cNvSpPr>
          <p:nvPr>
            <p:ph type="pic" sz="quarter" idx="14" hasCustomPrompt="1"/>
          </p:nvPr>
        </p:nvSpPr>
        <p:spPr>
          <a:xfrm>
            <a:off x="362430" y="5074381"/>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22" name="Picture Placeholder 16">
            <a:extLst>
              <a:ext uri="{FF2B5EF4-FFF2-40B4-BE49-F238E27FC236}">
                <a16:creationId xmlns:a16="http://schemas.microsoft.com/office/drawing/2014/main" id="{F5BD4EF0-8E44-4D39-8700-E34507910126}"/>
              </a:ext>
            </a:extLst>
          </p:cNvPr>
          <p:cNvSpPr>
            <a:spLocks noGrp="1"/>
          </p:cNvSpPr>
          <p:nvPr>
            <p:ph type="pic" sz="quarter" idx="15" hasCustomPrompt="1"/>
          </p:nvPr>
        </p:nvSpPr>
        <p:spPr>
          <a:xfrm>
            <a:off x="362430" y="5692475"/>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13467393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Gantt Chart - Image 2">
    <p:spTree>
      <p:nvGrpSpPr>
        <p:cNvPr id="1" name=""/>
        <p:cNvGrpSpPr/>
        <p:nvPr/>
      </p:nvGrpSpPr>
      <p:grpSpPr>
        <a:xfrm>
          <a:off x="0" y="0"/>
          <a:ext cx="0" cy="0"/>
          <a:chOff x="0" y="0"/>
          <a:chExt cx="0" cy="0"/>
        </a:xfrm>
      </p:grpSpPr>
      <p:sp>
        <p:nvSpPr>
          <p:cNvPr id="27" name="Picture Placeholder 16">
            <a:extLst>
              <a:ext uri="{FF2B5EF4-FFF2-40B4-BE49-F238E27FC236}">
                <a16:creationId xmlns:a16="http://schemas.microsoft.com/office/drawing/2014/main" id="{80655835-718E-45C2-8118-17DAB95011E0}"/>
              </a:ext>
            </a:extLst>
          </p:cNvPr>
          <p:cNvSpPr>
            <a:spLocks noGrp="1"/>
          </p:cNvSpPr>
          <p:nvPr>
            <p:ph type="pic" sz="quarter" idx="10" hasCustomPrompt="1"/>
          </p:nvPr>
        </p:nvSpPr>
        <p:spPr>
          <a:xfrm>
            <a:off x="1037080" y="2659037"/>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28" name="Picture Placeholder 16">
            <a:extLst>
              <a:ext uri="{FF2B5EF4-FFF2-40B4-BE49-F238E27FC236}">
                <a16:creationId xmlns:a16="http://schemas.microsoft.com/office/drawing/2014/main" id="{219F13BC-EE52-4722-B4E1-E89554DB1043}"/>
              </a:ext>
            </a:extLst>
          </p:cNvPr>
          <p:cNvSpPr>
            <a:spLocks noGrp="1"/>
          </p:cNvSpPr>
          <p:nvPr>
            <p:ph type="pic" sz="quarter" idx="16" hasCustomPrompt="1"/>
          </p:nvPr>
        </p:nvSpPr>
        <p:spPr>
          <a:xfrm>
            <a:off x="1028788" y="3294527"/>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29" name="Picture Placeholder 16">
            <a:extLst>
              <a:ext uri="{FF2B5EF4-FFF2-40B4-BE49-F238E27FC236}">
                <a16:creationId xmlns:a16="http://schemas.microsoft.com/office/drawing/2014/main" id="{07D1E21B-3D6E-4689-B332-96A15BF63FFD}"/>
              </a:ext>
            </a:extLst>
          </p:cNvPr>
          <p:cNvSpPr>
            <a:spLocks noGrp="1"/>
          </p:cNvSpPr>
          <p:nvPr>
            <p:ph type="pic" sz="quarter" idx="17" hasCustomPrompt="1"/>
          </p:nvPr>
        </p:nvSpPr>
        <p:spPr>
          <a:xfrm>
            <a:off x="2557014" y="3980798"/>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0" name="Picture Placeholder 16">
            <a:extLst>
              <a:ext uri="{FF2B5EF4-FFF2-40B4-BE49-F238E27FC236}">
                <a16:creationId xmlns:a16="http://schemas.microsoft.com/office/drawing/2014/main" id="{9E0A6D63-1689-45D1-B9D4-902BE8A3CF05}"/>
              </a:ext>
            </a:extLst>
          </p:cNvPr>
          <p:cNvSpPr>
            <a:spLocks noGrp="1"/>
          </p:cNvSpPr>
          <p:nvPr>
            <p:ph type="pic" sz="quarter" idx="18" hasCustomPrompt="1"/>
          </p:nvPr>
        </p:nvSpPr>
        <p:spPr>
          <a:xfrm>
            <a:off x="4022427" y="4616617"/>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1" name="Picture Placeholder 16">
            <a:extLst>
              <a:ext uri="{FF2B5EF4-FFF2-40B4-BE49-F238E27FC236}">
                <a16:creationId xmlns:a16="http://schemas.microsoft.com/office/drawing/2014/main" id="{4A32DFA3-9DE7-4302-8E4C-7D3FD1850188}"/>
              </a:ext>
            </a:extLst>
          </p:cNvPr>
          <p:cNvSpPr>
            <a:spLocks noGrp="1"/>
          </p:cNvSpPr>
          <p:nvPr>
            <p:ph type="pic" sz="quarter" idx="19" hasCustomPrompt="1"/>
          </p:nvPr>
        </p:nvSpPr>
        <p:spPr>
          <a:xfrm>
            <a:off x="2557014" y="5265712"/>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2" name="Picture Placeholder 16">
            <a:extLst>
              <a:ext uri="{FF2B5EF4-FFF2-40B4-BE49-F238E27FC236}">
                <a16:creationId xmlns:a16="http://schemas.microsoft.com/office/drawing/2014/main" id="{B11257A7-82E3-431F-BFD0-AB7EE11FA626}"/>
              </a:ext>
            </a:extLst>
          </p:cNvPr>
          <p:cNvSpPr>
            <a:spLocks noGrp="1"/>
          </p:cNvSpPr>
          <p:nvPr>
            <p:ph type="pic" sz="quarter" idx="20" hasCustomPrompt="1"/>
          </p:nvPr>
        </p:nvSpPr>
        <p:spPr>
          <a:xfrm>
            <a:off x="4052446" y="5901841"/>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3" name="Picture Placeholder 16">
            <a:extLst>
              <a:ext uri="{FF2B5EF4-FFF2-40B4-BE49-F238E27FC236}">
                <a16:creationId xmlns:a16="http://schemas.microsoft.com/office/drawing/2014/main" id="{01113949-4675-469F-BAF8-BEF3EA355F93}"/>
              </a:ext>
            </a:extLst>
          </p:cNvPr>
          <p:cNvSpPr>
            <a:spLocks noGrp="1"/>
          </p:cNvSpPr>
          <p:nvPr>
            <p:ph type="pic" sz="quarter" idx="21" hasCustomPrompt="1"/>
          </p:nvPr>
        </p:nvSpPr>
        <p:spPr>
          <a:xfrm>
            <a:off x="7139776" y="2633578"/>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4" name="Picture Placeholder 16">
            <a:extLst>
              <a:ext uri="{FF2B5EF4-FFF2-40B4-BE49-F238E27FC236}">
                <a16:creationId xmlns:a16="http://schemas.microsoft.com/office/drawing/2014/main" id="{BDC82B4A-B69B-4D78-BF33-5F81B2707952}"/>
              </a:ext>
            </a:extLst>
          </p:cNvPr>
          <p:cNvSpPr>
            <a:spLocks noGrp="1"/>
          </p:cNvSpPr>
          <p:nvPr>
            <p:ph type="pic" sz="quarter" idx="22" hasCustomPrompt="1"/>
          </p:nvPr>
        </p:nvSpPr>
        <p:spPr>
          <a:xfrm>
            <a:off x="7732746" y="5923826"/>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78708005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Closing - Image right Small">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85F1E1-418A-4F38-BDF5-3FFD16E0C3DD}"/>
              </a:ext>
            </a:extLst>
          </p:cNvPr>
          <p:cNvSpPr>
            <a:spLocks noGrp="1"/>
          </p:cNvSpPr>
          <p:nvPr>
            <p:ph type="pic" sz="quarter" idx="10" hasCustomPrompt="1"/>
          </p:nvPr>
        </p:nvSpPr>
        <p:spPr>
          <a:xfrm>
            <a:off x="8124000" y="0"/>
            <a:ext cx="4068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41536835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Closing - Image right Bi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EA001B6B-61E7-449B-995B-5BB71D1D3412}"/>
              </a:ext>
            </a:extLst>
          </p:cNvPr>
          <p:cNvSpPr>
            <a:spLocks noGrp="1"/>
          </p:cNvSpPr>
          <p:nvPr>
            <p:ph type="pic" sz="quarter" idx="11" hasCustomPrompt="1"/>
          </p:nvPr>
        </p:nvSpPr>
        <p:spPr>
          <a:xfrm>
            <a:off x="4068000" y="0"/>
            <a:ext cx="8124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38817233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Closing - Landscape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12192000" cy="4572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4023655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Closing - Landscape Image 2">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332508" y="290945"/>
            <a:ext cx="11521441" cy="4297679"/>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8143558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images with text 2">
    <p:spTree>
      <p:nvGrpSpPr>
        <p:cNvPr id="1" name=""/>
        <p:cNvGrpSpPr/>
        <p:nvPr/>
      </p:nvGrpSpPr>
      <p:grpSpPr>
        <a:xfrm>
          <a:off x="0" y="0"/>
          <a:ext cx="0" cy="0"/>
          <a:chOff x="0" y="0"/>
          <a:chExt cx="0" cy="0"/>
        </a:xfrm>
      </p:grpSpPr>
      <p:sp>
        <p:nvSpPr>
          <p:cNvPr id="18" name="Picture Placeholder 8">
            <a:extLst>
              <a:ext uri="{FF2B5EF4-FFF2-40B4-BE49-F238E27FC236}">
                <a16:creationId xmlns:a16="http://schemas.microsoft.com/office/drawing/2014/main" id="{6B399F20-7C1F-46F7-984A-DA150D319A0E}"/>
              </a:ext>
            </a:extLst>
          </p:cNvPr>
          <p:cNvSpPr>
            <a:spLocks noGrp="1"/>
          </p:cNvSpPr>
          <p:nvPr>
            <p:ph type="pic" sz="quarter" idx="10" hasCustomPrompt="1"/>
          </p:nvPr>
        </p:nvSpPr>
        <p:spPr>
          <a:xfrm>
            <a:off x="608407" y="62503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9" name="Picture Placeholder 8">
            <a:extLst>
              <a:ext uri="{FF2B5EF4-FFF2-40B4-BE49-F238E27FC236}">
                <a16:creationId xmlns:a16="http://schemas.microsoft.com/office/drawing/2014/main" id="{D4DC8B00-8E7D-4B36-B790-44162359D93D}"/>
              </a:ext>
            </a:extLst>
          </p:cNvPr>
          <p:cNvSpPr>
            <a:spLocks noGrp="1"/>
          </p:cNvSpPr>
          <p:nvPr>
            <p:ph type="pic" sz="quarter" idx="11" hasCustomPrompt="1"/>
          </p:nvPr>
        </p:nvSpPr>
        <p:spPr>
          <a:xfrm>
            <a:off x="4267200" y="345967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0" name="Picture Placeholder 8">
            <a:extLst>
              <a:ext uri="{FF2B5EF4-FFF2-40B4-BE49-F238E27FC236}">
                <a16:creationId xmlns:a16="http://schemas.microsoft.com/office/drawing/2014/main" id="{C5C828A6-2BC3-4A33-895E-282CE088EC74}"/>
              </a:ext>
            </a:extLst>
          </p:cNvPr>
          <p:cNvSpPr>
            <a:spLocks noGrp="1"/>
          </p:cNvSpPr>
          <p:nvPr>
            <p:ph type="pic" sz="quarter" idx="12" hasCustomPrompt="1"/>
          </p:nvPr>
        </p:nvSpPr>
        <p:spPr>
          <a:xfrm>
            <a:off x="7925993" y="62503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92046305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Closing - Landscape Image 3">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332508" y="290945"/>
            <a:ext cx="11521441" cy="5303520"/>
          </a:xfrm>
          <a:prstGeom prst="roundRect">
            <a:avLst>
              <a:gd name="adj" fmla="val 2741"/>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51076181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Closing - Landscape Image 4">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8978899" cy="6858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35579074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Closing - Image right Small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85F1E1-418A-4F38-BDF5-3FFD16E0C3DD}"/>
              </a:ext>
            </a:extLst>
          </p:cNvPr>
          <p:cNvSpPr>
            <a:spLocks noGrp="1"/>
          </p:cNvSpPr>
          <p:nvPr>
            <p:ph type="pic" sz="quarter" idx="10" hasCustomPrompt="1"/>
          </p:nvPr>
        </p:nvSpPr>
        <p:spPr>
          <a:xfrm>
            <a:off x="7057200" y="609600"/>
            <a:ext cx="4664900" cy="56515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34102091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Service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3848611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Service Image 2">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929951" y="1017725"/>
            <a:ext cx="10332098" cy="2339835"/>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76187825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Service Image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A2752BB-F2D1-4BD6-8EB2-988CC0EA64F3}"/>
              </a:ext>
            </a:extLst>
          </p:cNvPr>
          <p:cNvSpPr>
            <a:spLocks noGrp="1"/>
          </p:cNvSpPr>
          <p:nvPr>
            <p:ph type="pic" sz="quarter" idx="10" hasCustomPrompt="1"/>
          </p:nvPr>
        </p:nvSpPr>
        <p:spPr>
          <a:xfrm>
            <a:off x="4495800" y="1828800"/>
            <a:ext cx="3200400" cy="3200400"/>
          </a:xfrm>
          <a:prstGeom prst="ellipse">
            <a:avLst/>
          </a:prstGeom>
          <a:pattFill prst="wdDnDiag">
            <a:fgClr>
              <a:schemeClr val="tx1">
                <a:lumMod val="25000"/>
                <a:lumOff val="75000"/>
              </a:schemeClr>
            </a:fgClr>
            <a:bgClr>
              <a:schemeClr val="bg1"/>
            </a:bgClr>
          </a:pattFill>
          <a:ln w="63500">
            <a:gradFill flip="none" rotWithShape="1">
              <a:gsLst>
                <a:gs pos="0">
                  <a:schemeClr val="accent1"/>
                </a:gs>
                <a:gs pos="100000">
                  <a:schemeClr val="accent6"/>
                </a:gs>
              </a:gsLst>
              <a:lin ang="0" scaled="1"/>
              <a:tileRect/>
            </a:gradFill>
          </a:ln>
        </p:spPr>
        <p:txBody>
          <a:bodyPr anchor="ctr"/>
          <a:lstStyle>
            <a:lvl1pPr algn="ctr">
              <a:buNone/>
              <a:defRPr/>
            </a:lvl1pPr>
          </a:lstStyle>
          <a:p>
            <a:r>
              <a:rPr lang="en-US" dirty="0"/>
              <a:t>Insert your image here</a:t>
            </a:r>
          </a:p>
        </p:txBody>
      </p:sp>
      <p:sp>
        <p:nvSpPr>
          <p:cNvPr id="25" name="Picture Placeholder 8">
            <a:extLst>
              <a:ext uri="{FF2B5EF4-FFF2-40B4-BE49-F238E27FC236}">
                <a16:creationId xmlns:a16="http://schemas.microsoft.com/office/drawing/2014/main" id="{86CCFE5E-4465-478F-AD56-3075ADA085AB}"/>
              </a:ext>
            </a:extLst>
          </p:cNvPr>
          <p:cNvSpPr>
            <a:spLocks noGrp="1"/>
          </p:cNvSpPr>
          <p:nvPr>
            <p:ph type="pic" sz="quarter" idx="11" hasCustomPrompt="1"/>
          </p:nvPr>
        </p:nvSpPr>
        <p:spPr>
          <a:xfrm>
            <a:off x="2595753" y="659275"/>
            <a:ext cx="1371600" cy="1371600"/>
          </a:xfrm>
          <a:prstGeom prst="ellipse">
            <a:avLst/>
          </a:prstGeom>
          <a:pattFill prst="wdDnDiag">
            <a:fgClr>
              <a:schemeClr val="tx1">
                <a:lumMod val="25000"/>
                <a:lumOff val="75000"/>
              </a:schemeClr>
            </a:fgClr>
            <a:bgClr>
              <a:schemeClr val="bg1"/>
            </a:bgClr>
          </a:pattFill>
          <a:ln w="63500">
            <a:solidFill>
              <a:schemeClr val="accent1"/>
            </a:solidFill>
          </a:ln>
        </p:spPr>
        <p:txBody>
          <a:bodyPr anchor="ctr"/>
          <a:lstStyle>
            <a:lvl1pPr algn="ctr">
              <a:buNone/>
              <a:defRPr sz="1400"/>
            </a:lvl1pPr>
          </a:lstStyle>
          <a:p>
            <a:r>
              <a:rPr lang="en-US" dirty="0"/>
              <a:t>Image</a:t>
            </a:r>
          </a:p>
        </p:txBody>
      </p:sp>
      <p:sp>
        <p:nvSpPr>
          <p:cNvPr id="26" name="Picture Placeholder 8">
            <a:extLst>
              <a:ext uri="{FF2B5EF4-FFF2-40B4-BE49-F238E27FC236}">
                <a16:creationId xmlns:a16="http://schemas.microsoft.com/office/drawing/2014/main" id="{9AF4D747-5049-455A-821A-26743DF45B90}"/>
              </a:ext>
            </a:extLst>
          </p:cNvPr>
          <p:cNvSpPr>
            <a:spLocks noGrp="1"/>
          </p:cNvSpPr>
          <p:nvPr>
            <p:ph type="pic" sz="quarter" idx="12" hasCustomPrompt="1"/>
          </p:nvPr>
        </p:nvSpPr>
        <p:spPr>
          <a:xfrm>
            <a:off x="1643605" y="2743200"/>
            <a:ext cx="1371600" cy="1371600"/>
          </a:xfrm>
          <a:prstGeom prst="ellipse">
            <a:avLst/>
          </a:prstGeom>
          <a:pattFill prst="wdDnDiag">
            <a:fgClr>
              <a:schemeClr val="tx1">
                <a:lumMod val="25000"/>
                <a:lumOff val="75000"/>
              </a:schemeClr>
            </a:fgClr>
            <a:bgClr>
              <a:schemeClr val="bg1"/>
            </a:bgClr>
          </a:pattFill>
          <a:ln w="63500">
            <a:solidFill>
              <a:schemeClr val="accent2"/>
            </a:solidFill>
          </a:ln>
        </p:spPr>
        <p:txBody>
          <a:bodyPr anchor="ctr"/>
          <a:lstStyle>
            <a:lvl1pPr algn="ctr">
              <a:buNone/>
              <a:defRPr sz="1400"/>
            </a:lvl1pPr>
          </a:lstStyle>
          <a:p>
            <a:r>
              <a:rPr lang="en-US" dirty="0"/>
              <a:t>Image</a:t>
            </a:r>
          </a:p>
        </p:txBody>
      </p:sp>
      <p:sp>
        <p:nvSpPr>
          <p:cNvPr id="27" name="Picture Placeholder 8">
            <a:extLst>
              <a:ext uri="{FF2B5EF4-FFF2-40B4-BE49-F238E27FC236}">
                <a16:creationId xmlns:a16="http://schemas.microsoft.com/office/drawing/2014/main" id="{F54EE46D-6F7C-48A1-9B53-A0F9B48B8821}"/>
              </a:ext>
            </a:extLst>
          </p:cNvPr>
          <p:cNvSpPr>
            <a:spLocks noGrp="1"/>
          </p:cNvSpPr>
          <p:nvPr>
            <p:ph type="pic" sz="quarter" idx="13" hasCustomPrompt="1"/>
          </p:nvPr>
        </p:nvSpPr>
        <p:spPr>
          <a:xfrm>
            <a:off x="2595753" y="4819649"/>
            <a:ext cx="1371600" cy="1371600"/>
          </a:xfrm>
          <a:prstGeom prst="ellipse">
            <a:avLst/>
          </a:prstGeom>
          <a:pattFill prst="wdDnDiag">
            <a:fgClr>
              <a:schemeClr val="tx1">
                <a:lumMod val="25000"/>
                <a:lumOff val="75000"/>
              </a:schemeClr>
            </a:fgClr>
            <a:bgClr>
              <a:schemeClr val="bg1"/>
            </a:bgClr>
          </a:pattFill>
          <a:ln w="63500">
            <a:solidFill>
              <a:schemeClr val="accent3"/>
            </a:solidFill>
          </a:ln>
        </p:spPr>
        <p:txBody>
          <a:bodyPr anchor="ctr"/>
          <a:lstStyle>
            <a:lvl1pPr algn="ctr">
              <a:buNone/>
              <a:defRPr sz="1400"/>
            </a:lvl1pPr>
          </a:lstStyle>
          <a:p>
            <a:r>
              <a:rPr lang="en-US" dirty="0"/>
              <a:t>Image</a:t>
            </a:r>
          </a:p>
        </p:txBody>
      </p:sp>
      <p:sp>
        <p:nvSpPr>
          <p:cNvPr id="28" name="Picture Placeholder 8">
            <a:extLst>
              <a:ext uri="{FF2B5EF4-FFF2-40B4-BE49-F238E27FC236}">
                <a16:creationId xmlns:a16="http://schemas.microsoft.com/office/drawing/2014/main" id="{7063917B-42F6-4602-8015-828D2A65B3E4}"/>
              </a:ext>
            </a:extLst>
          </p:cNvPr>
          <p:cNvSpPr>
            <a:spLocks noGrp="1"/>
          </p:cNvSpPr>
          <p:nvPr>
            <p:ph type="pic" sz="quarter" idx="14" hasCustomPrompt="1"/>
          </p:nvPr>
        </p:nvSpPr>
        <p:spPr>
          <a:xfrm>
            <a:off x="8211403" y="659275"/>
            <a:ext cx="1371600" cy="1371600"/>
          </a:xfrm>
          <a:prstGeom prst="ellipse">
            <a:avLst/>
          </a:prstGeom>
          <a:pattFill prst="wdDnDiag">
            <a:fgClr>
              <a:schemeClr val="tx1">
                <a:lumMod val="25000"/>
                <a:lumOff val="75000"/>
              </a:schemeClr>
            </a:fgClr>
            <a:bgClr>
              <a:schemeClr val="bg1"/>
            </a:bgClr>
          </a:pattFill>
          <a:ln w="63500">
            <a:solidFill>
              <a:schemeClr val="accent6"/>
            </a:solidFill>
          </a:ln>
        </p:spPr>
        <p:txBody>
          <a:bodyPr anchor="ctr"/>
          <a:lstStyle>
            <a:lvl1pPr algn="ctr">
              <a:buNone/>
              <a:defRPr sz="1400"/>
            </a:lvl1pPr>
          </a:lstStyle>
          <a:p>
            <a:r>
              <a:rPr lang="en-US" dirty="0"/>
              <a:t>Image</a:t>
            </a:r>
          </a:p>
        </p:txBody>
      </p:sp>
      <p:sp>
        <p:nvSpPr>
          <p:cNvPr id="29" name="Picture Placeholder 8">
            <a:extLst>
              <a:ext uri="{FF2B5EF4-FFF2-40B4-BE49-F238E27FC236}">
                <a16:creationId xmlns:a16="http://schemas.microsoft.com/office/drawing/2014/main" id="{D734A5F4-670F-499D-9275-514984F0622B}"/>
              </a:ext>
            </a:extLst>
          </p:cNvPr>
          <p:cNvSpPr>
            <a:spLocks noGrp="1"/>
          </p:cNvSpPr>
          <p:nvPr>
            <p:ph type="pic" sz="quarter" idx="15" hasCustomPrompt="1"/>
          </p:nvPr>
        </p:nvSpPr>
        <p:spPr>
          <a:xfrm>
            <a:off x="9176795" y="2743200"/>
            <a:ext cx="1371600" cy="1371600"/>
          </a:xfrm>
          <a:prstGeom prst="ellipse">
            <a:avLst/>
          </a:prstGeom>
          <a:pattFill prst="wdDnDiag">
            <a:fgClr>
              <a:schemeClr val="tx1">
                <a:lumMod val="25000"/>
                <a:lumOff val="75000"/>
              </a:schemeClr>
            </a:fgClr>
            <a:bgClr>
              <a:schemeClr val="bg1"/>
            </a:bgClr>
          </a:pattFill>
          <a:ln w="63500">
            <a:solidFill>
              <a:schemeClr val="accent5"/>
            </a:solidFill>
          </a:ln>
        </p:spPr>
        <p:txBody>
          <a:bodyPr anchor="ctr"/>
          <a:lstStyle>
            <a:lvl1pPr algn="ctr">
              <a:buNone/>
              <a:defRPr sz="1400"/>
            </a:lvl1pPr>
          </a:lstStyle>
          <a:p>
            <a:r>
              <a:rPr lang="en-US" dirty="0"/>
              <a:t>Image</a:t>
            </a:r>
          </a:p>
        </p:txBody>
      </p:sp>
      <p:sp>
        <p:nvSpPr>
          <p:cNvPr id="30" name="Picture Placeholder 8">
            <a:extLst>
              <a:ext uri="{FF2B5EF4-FFF2-40B4-BE49-F238E27FC236}">
                <a16:creationId xmlns:a16="http://schemas.microsoft.com/office/drawing/2014/main" id="{F91236F8-7084-49E3-AC85-8EB80F97C988}"/>
              </a:ext>
            </a:extLst>
          </p:cNvPr>
          <p:cNvSpPr>
            <a:spLocks noGrp="1"/>
          </p:cNvSpPr>
          <p:nvPr>
            <p:ph type="pic" sz="quarter" idx="16" hasCustomPrompt="1"/>
          </p:nvPr>
        </p:nvSpPr>
        <p:spPr>
          <a:xfrm>
            <a:off x="8211403" y="4819649"/>
            <a:ext cx="1371600" cy="1371600"/>
          </a:xfrm>
          <a:prstGeom prst="ellipse">
            <a:avLst/>
          </a:prstGeom>
          <a:pattFill prst="wdDnDiag">
            <a:fgClr>
              <a:schemeClr val="tx1">
                <a:lumMod val="25000"/>
                <a:lumOff val="75000"/>
              </a:schemeClr>
            </a:fgClr>
            <a:bgClr>
              <a:schemeClr val="bg1"/>
            </a:bgClr>
          </a:pattFill>
          <a:ln w="63500">
            <a:solidFill>
              <a:schemeClr val="accent4"/>
            </a:solidFill>
          </a:ln>
        </p:spPr>
        <p:txBody>
          <a:bodyPr anchor="ctr"/>
          <a:lstStyle>
            <a:lvl1pPr algn="ctr">
              <a:buNone/>
              <a:defRPr sz="1400"/>
            </a:lvl1pPr>
          </a:lstStyle>
          <a:p>
            <a:r>
              <a:rPr lang="en-US" dirty="0"/>
              <a:t>Image</a:t>
            </a:r>
          </a:p>
        </p:txBody>
      </p:sp>
    </p:spTree>
    <p:extLst>
      <p:ext uri="{BB962C8B-B14F-4D97-AF65-F5344CB8AC3E}">
        <p14:creationId xmlns:p14="http://schemas.microsoft.com/office/powerpoint/2010/main" val="351036881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Service Image 5">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75AC70F4-E565-4A37-8E46-2B8C546F621E}"/>
              </a:ext>
            </a:extLst>
          </p:cNvPr>
          <p:cNvSpPr>
            <a:spLocks noGrp="1"/>
          </p:cNvSpPr>
          <p:nvPr userDrawn="1">
            <p:ph type="pic" sz="quarter" idx="10" hasCustomPrompt="1"/>
          </p:nvPr>
        </p:nvSpPr>
        <p:spPr>
          <a:xfrm>
            <a:off x="3512769" y="845768"/>
            <a:ext cx="2468495" cy="2468880"/>
          </a:xfrm>
          <a:custGeom>
            <a:avLst/>
            <a:gdLst>
              <a:gd name="connsiteX0" fmla="*/ 2032405 w 2032406"/>
              <a:gd name="connsiteY0" fmla="*/ 0 h 2033462"/>
              <a:gd name="connsiteX1" fmla="*/ 2032405 w 2032406"/>
              <a:gd name="connsiteY1" fmla="*/ 993220 h 2033462"/>
              <a:gd name="connsiteX2" fmla="*/ 2032405 w 2032406"/>
              <a:gd name="connsiteY2" fmla="*/ 1073682 h 2033462"/>
              <a:gd name="connsiteX3" fmla="*/ 2032406 w 2032406"/>
              <a:gd name="connsiteY3" fmla="*/ 1073682 h 2033462"/>
              <a:gd name="connsiteX4" fmla="*/ 2032406 w 2032406"/>
              <a:gd name="connsiteY4" fmla="*/ 1242628 h 2033462"/>
              <a:gd name="connsiteX5" fmla="*/ 2032406 w 2032406"/>
              <a:gd name="connsiteY5" fmla="*/ 1390485 h 2033462"/>
              <a:gd name="connsiteX6" fmla="*/ 2032406 w 2032406"/>
              <a:gd name="connsiteY6" fmla="*/ 1518658 h 2033462"/>
              <a:gd name="connsiteX7" fmla="*/ 2032406 w 2032406"/>
              <a:gd name="connsiteY7" fmla="*/ 1628555 h 2033462"/>
              <a:gd name="connsiteX8" fmla="*/ 2032406 w 2032406"/>
              <a:gd name="connsiteY8" fmla="*/ 1721580 h 2033462"/>
              <a:gd name="connsiteX9" fmla="*/ 2032406 w 2032406"/>
              <a:gd name="connsiteY9" fmla="*/ 1799141 h 2033462"/>
              <a:gd name="connsiteX10" fmla="*/ 2032406 w 2032406"/>
              <a:gd name="connsiteY10" fmla="*/ 1862642 h 2033462"/>
              <a:gd name="connsiteX11" fmla="*/ 2032406 w 2032406"/>
              <a:gd name="connsiteY11" fmla="*/ 1913490 h 2033462"/>
              <a:gd name="connsiteX12" fmla="*/ 2032406 w 2032406"/>
              <a:gd name="connsiteY12" fmla="*/ 1953090 h 2033462"/>
              <a:gd name="connsiteX13" fmla="*/ 2032406 w 2032406"/>
              <a:gd name="connsiteY13" fmla="*/ 1982849 h 2033462"/>
              <a:gd name="connsiteX14" fmla="*/ 2032406 w 2032406"/>
              <a:gd name="connsiteY14" fmla="*/ 2004172 h 2033462"/>
              <a:gd name="connsiteX15" fmla="*/ 2032406 w 2032406"/>
              <a:gd name="connsiteY15" fmla="*/ 2018466 h 2033462"/>
              <a:gd name="connsiteX16" fmla="*/ 2032406 w 2032406"/>
              <a:gd name="connsiteY16" fmla="*/ 2031588 h 2033462"/>
              <a:gd name="connsiteX17" fmla="*/ 2032406 w 2032406"/>
              <a:gd name="connsiteY17" fmla="*/ 2033462 h 2033462"/>
              <a:gd name="connsiteX18" fmla="*/ 1924268 w 2032406"/>
              <a:gd name="connsiteY18" fmla="*/ 2033462 h 2033462"/>
              <a:gd name="connsiteX19" fmla="*/ 1824574 w 2032406"/>
              <a:gd name="connsiteY19" fmla="*/ 2033462 h 2033462"/>
              <a:gd name="connsiteX20" fmla="*/ 1732981 w 2032406"/>
              <a:gd name="connsiteY20" fmla="*/ 2033462 h 2033462"/>
              <a:gd name="connsiteX21" fmla="*/ 1649145 w 2032406"/>
              <a:gd name="connsiteY21" fmla="*/ 2033462 h 2033462"/>
              <a:gd name="connsiteX22" fmla="*/ 1503371 w 2032406"/>
              <a:gd name="connsiteY22" fmla="*/ 2033462 h 2033462"/>
              <a:gd name="connsiteX23" fmla="*/ 1384508 w 2032406"/>
              <a:gd name="connsiteY23" fmla="*/ 2033462 h 2033462"/>
              <a:gd name="connsiteX24" fmla="*/ 1313344 w 2032406"/>
              <a:gd name="connsiteY24" fmla="*/ 2033462 h 2033462"/>
              <a:gd name="connsiteX25" fmla="*/ 1306948 w 2032406"/>
              <a:gd name="connsiteY25" fmla="*/ 2033462 h 2033462"/>
              <a:gd name="connsiteX26" fmla="*/ 1243446 w 2032406"/>
              <a:gd name="connsiteY26" fmla="*/ 2033462 h 2033462"/>
              <a:gd name="connsiteX27" fmla="*/ 1194026 w 2032406"/>
              <a:gd name="connsiteY27" fmla="*/ 2033462 h 2033462"/>
              <a:gd name="connsiteX28" fmla="*/ 1192599 w 2032406"/>
              <a:gd name="connsiteY28" fmla="*/ 2033462 h 2033462"/>
              <a:gd name="connsiteX29" fmla="*/ 1152999 w 2032406"/>
              <a:gd name="connsiteY29" fmla="*/ 2033462 h 2033462"/>
              <a:gd name="connsiteX30" fmla="*/ 1123240 w 2032406"/>
              <a:gd name="connsiteY30" fmla="*/ 2033462 h 2033462"/>
              <a:gd name="connsiteX31" fmla="*/ 1101917 w 2032406"/>
              <a:gd name="connsiteY31" fmla="*/ 2033462 h 2033462"/>
              <a:gd name="connsiteX32" fmla="*/ 1087623 w 2032406"/>
              <a:gd name="connsiteY32" fmla="*/ 2033462 h 2033462"/>
              <a:gd name="connsiteX33" fmla="*/ 1082162 w 2032406"/>
              <a:gd name="connsiteY33" fmla="*/ 2033462 h 2033462"/>
              <a:gd name="connsiteX34" fmla="*/ 1074501 w 2032406"/>
              <a:gd name="connsiteY34" fmla="*/ 2033462 h 2033462"/>
              <a:gd name="connsiteX35" fmla="*/ 1072626 w 2032406"/>
              <a:gd name="connsiteY35" fmla="*/ 2033462 h 2033462"/>
              <a:gd name="connsiteX36" fmla="*/ 879838 w 2032406"/>
              <a:gd name="connsiteY36" fmla="*/ 2033462 h 2033462"/>
              <a:gd name="connsiteX37" fmla="*/ 724964 w 2032406"/>
              <a:gd name="connsiteY37" fmla="*/ 2033462 h 2033462"/>
              <a:gd name="connsiteX38" fmla="*/ 589423 w 2032406"/>
              <a:gd name="connsiteY38" fmla="*/ 2033462 h 2033462"/>
              <a:gd name="connsiteX39" fmla="*/ 471925 w 2032406"/>
              <a:gd name="connsiteY39" fmla="*/ 2033462 h 2033462"/>
              <a:gd name="connsiteX40" fmla="*/ 371182 w 2032406"/>
              <a:gd name="connsiteY40" fmla="*/ 2033462 h 2033462"/>
              <a:gd name="connsiteX41" fmla="*/ 285904 w 2032406"/>
              <a:gd name="connsiteY41" fmla="*/ 2033462 h 2033462"/>
              <a:gd name="connsiteX42" fmla="*/ 214804 w 2032406"/>
              <a:gd name="connsiteY42" fmla="*/ 2033462 h 2033462"/>
              <a:gd name="connsiteX43" fmla="*/ 156592 w 2032406"/>
              <a:gd name="connsiteY43" fmla="*/ 2033462 h 2033462"/>
              <a:gd name="connsiteX44" fmla="*/ 109980 w 2032406"/>
              <a:gd name="connsiteY44" fmla="*/ 2033462 h 2033462"/>
              <a:gd name="connsiteX45" fmla="*/ 73678 w 2032406"/>
              <a:gd name="connsiteY45" fmla="*/ 2033462 h 2033462"/>
              <a:gd name="connsiteX46" fmla="*/ 46398 w 2032406"/>
              <a:gd name="connsiteY46" fmla="*/ 2033462 h 2033462"/>
              <a:gd name="connsiteX47" fmla="*/ 26851 w 2032406"/>
              <a:gd name="connsiteY47" fmla="*/ 2033462 h 2033462"/>
              <a:gd name="connsiteX48" fmla="*/ 13748 w 2032406"/>
              <a:gd name="connsiteY48" fmla="*/ 2033462 h 2033462"/>
              <a:gd name="connsiteX49" fmla="*/ 1719 w 2032406"/>
              <a:gd name="connsiteY49" fmla="*/ 2033462 h 2033462"/>
              <a:gd name="connsiteX50" fmla="*/ 0 w 2032406"/>
              <a:gd name="connsiteY50" fmla="*/ 2033462 h 2033462"/>
              <a:gd name="connsiteX51" fmla="*/ 2032405 w 2032406"/>
              <a:gd name="connsiteY51"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032406" h="2033462">
                <a:moveTo>
                  <a:pt x="2032405" y="0"/>
                </a:moveTo>
                <a:cubicBezTo>
                  <a:pt x="2032405" y="492760"/>
                  <a:pt x="2032405" y="800735"/>
                  <a:pt x="2032405" y="993220"/>
                </a:cubicBezTo>
                <a:lnTo>
                  <a:pt x="2032405" y="1073682"/>
                </a:lnTo>
                <a:lnTo>
                  <a:pt x="2032406" y="1073682"/>
                </a:lnTo>
                <a:lnTo>
                  <a:pt x="2032406" y="1242628"/>
                </a:lnTo>
                <a:lnTo>
                  <a:pt x="2032406" y="1390485"/>
                </a:lnTo>
                <a:lnTo>
                  <a:pt x="2032406" y="1518658"/>
                </a:lnTo>
                <a:lnTo>
                  <a:pt x="2032406" y="1628555"/>
                </a:lnTo>
                <a:lnTo>
                  <a:pt x="2032406" y="1721580"/>
                </a:lnTo>
                <a:lnTo>
                  <a:pt x="2032406" y="1799141"/>
                </a:lnTo>
                <a:lnTo>
                  <a:pt x="2032406" y="1862642"/>
                </a:lnTo>
                <a:lnTo>
                  <a:pt x="2032406" y="1913490"/>
                </a:lnTo>
                <a:lnTo>
                  <a:pt x="2032406" y="1953090"/>
                </a:lnTo>
                <a:lnTo>
                  <a:pt x="2032406" y="1982849"/>
                </a:lnTo>
                <a:lnTo>
                  <a:pt x="2032406" y="2004172"/>
                </a:lnTo>
                <a:lnTo>
                  <a:pt x="2032406" y="2018466"/>
                </a:lnTo>
                <a:lnTo>
                  <a:pt x="2032406" y="2031588"/>
                </a:lnTo>
                <a:lnTo>
                  <a:pt x="2032406" y="2033462"/>
                </a:lnTo>
                <a:lnTo>
                  <a:pt x="1924268" y="2033462"/>
                </a:lnTo>
                <a:lnTo>
                  <a:pt x="1824574" y="2033462"/>
                </a:lnTo>
                <a:lnTo>
                  <a:pt x="1732981" y="2033462"/>
                </a:lnTo>
                <a:lnTo>
                  <a:pt x="1649145" y="2033462"/>
                </a:lnTo>
                <a:lnTo>
                  <a:pt x="1503371" y="2033462"/>
                </a:lnTo>
                <a:lnTo>
                  <a:pt x="1384508" y="2033462"/>
                </a:lnTo>
                <a:lnTo>
                  <a:pt x="1313344" y="2033462"/>
                </a:lnTo>
                <a:lnTo>
                  <a:pt x="1306948" y="2033462"/>
                </a:lnTo>
                <a:lnTo>
                  <a:pt x="1243446" y="2033462"/>
                </a:lnTo>
                <a:lnTo>
                  <a:pt x="1194026" y="2033462"/>
                </a:lnTo>
                <a:lnTo>
                  <a:pt x="1192599" y="2033462"/>
                </a:lnTo>
                <a:lnTo>
                  <a:pt x="1152999" y="2033462"/>
                </a:lnTo>
                <a:lnTo>
                  <a:pt x="1123240" y="2033462"/>
                </a:lnTo>
                <a:lnTo>
                  <a:pt x="1101917" y="2033462"/>
                </a:lnTo>
                <a:lnTo>
                  <a:pt x="1087623" y="2033462"/>
                </a:lnTo>
                <a:lnTo>
                  <a:pt x="1082162" y="2033462"/>
                </a:lnTo>
                <a:lnTo>
                  <a:pt x="1074501" y="2033462"/>
                </a:lnTo>
                <a:lnTo>
                  <a:pt x="1072626" y="2033462"/>
                </a:lnTo>
                <a:lnTo>
                  <a:pt x="879838" y="2033462"/>
                </a:lnTo>
                <a:lnTo>
                  <a:pt x="724964" y="2033462"/>
                </a:lnTo>
                <a:lnTo>
                  <a:pt x="589423" y="2033462"/>
                </a:lnTo>
                <a:lnTo>
                  <a:pt x="471925" y="2033462"/>
                </a:lnTo>
                <a:lnTo>
                  <a:pt x="371182" y="2033462"/>
                </a:lnTo>
                <a:lnTo>
                  <a:pt x="285904" y="2033462"/>
                </a:lnTo>
                <a:lnTo>
                  <a:pt x="214804" y="2033462"/>
                </a:lnTo>
                <a:lnTo>
                  <a:pt x="156592" y="2033462"/>
                </a:lnTo>
                <a:lnTo>
                  <a:pt x="109980" y="2033462"/>
                </a:lnTo>
                <a:lnTo>
                  <a:pt x="73678" y="2033462"/>
                </a:lnTo>
                <a:lnTo>
                  <a:pt x="46398" y="2033462"/>
                </a:lnTo>
                <a:lnTo>
                  <a:pt x="26851" y="2033462"/>
                </a:lnTo>
                <a:lnTo>
                  <a:pt x="13748" y="2033462"/>
                </a:lnTo>
                <a:lnTo>
                  <a:pt x="1719" y="2033462"/>
                </a:lnTo>
                <a:lnTo>
                  <a:pt x="0" y="2033462"/>
                </a:lnTo>
                <a:cubicBezTo>
                  <a:pt x="44412" y="931033"/>
                  <a:pt x="930549" y="44436"/>
                  <a:pt x="2032405" y="0"/>
                </a:cubicBez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23" name="Picture Placeholder 22">
            <a:extLst>
              <a:ext uri="{FF2B5EF4-FFF2-40B4-BE49-F238E27FC236}">
                <a16:creationId xmlns:a16="http://schemas.microsoft.com/office/drawing/2014/main" id="{6513C730-5ACF-4B02-8DF9-722D66444C8C}"/>
              </a:ext>
            </a:extLst>
          </p:cNvPr>
          <p:cNvSpPr>
            <a:spLocks noGrp="1"/>
          </p:cNvSpPr>
          <p:nvPr userDrawn="1">
            <p:ph type="pic" sz="quarter" idx="13" hasCustomPrompt="1"/>
          </p:nvPr>
        </p:nvSpPr>
        <p:spPr>
          <a:xfrm>
            <a:off x="6202312" y="845768"/>
            <a:ext cx="2468880" cy="2468880"/>
          </a:xfrm>
          <a:custGeom>
            <a:avLst/>
            <a:gdLst>
              <a:gd name="connsiteX0" fmla="*/ 1 w 2032406"/>
              <a:gd name="connsiteY0" fmla="*/ 0 h 2033462"/>
              <a:gd name="connsiteX1" fmla="*/ 2032406 w 2032406"/>
              <a:gd name="connsiteY1" fmla="*/ 2033462 h 2033462"/>
              <a:gd name="connsiteX2" fmla="*/ 1913088 w 2032406"/>
              <a:gd name="connsiteY2" fmla="*/ 2033462 h 2033462"/>
              <a:gd name="connsiteX3" fmla="*/ 1801224 w 2032406"/>
              <a:gd name="connsiteY3" fmla="*/ 2033462 h 2033462"/>
              <a:gd name="connsiteX4" fmla="*/ 1598900 w 2032406"/>
              <a:gd name="connsiteY4" fmla="*/ 2033462 h 2033462"/>
              <a:gd name="connsiteX5" fmla="*/ 1423510 w 2032406"/>
              <a:gd name="connsiteY5" fmla="*/ 2033462 h 2033462"/>
              <a:gd name="connsiteX6" fmla="*/ 1273129 w 2032406"/>
              <a:gd name="connsiteY6" fmla="*/ 2033462 h 2033462"/>
              <a:gd name="connsiteX7" fmla="*/ 1154851 w 2032406"/>
              <a:gd name="connsiteY7" fmla="*/ 2033462 h 2033462"/>
              <a:gd name="connsiteX8" fmla="*/ 1145835 w 2032406"/>
              <a:gd name="connsiteY8" fmla="*/ 2033462 h 2033462"/>
              <a:gd name="connsiteX9" fmla="*/ 1039703 w 2032406"/>
              <a:gd name="connsiteY9" fmla="*/ 2033462 h 2033462"/>
              <a:gd name="connsiteX10" fmla="*/ 952809 w 2032406"/>
              <a:gd name="connsiteY10" fmla="*/ 2033462 h 2033462"/>
              <a:gd name="connsiteX11" fmla="*/ 951568 w 2032406"/>
              <a:gd name="connsiteY11" fmla="*/ 2033462 h 2033462"/>
              <a:gd name="connsiteX12" fmla="*/ 883230 w 2032406"/>
              <a:gd name="connsiteY12" fmla="*/ 2033462 h 2033462"/>
              <a:gd name="connsiteX13" fmla="*/ 829042 w 2032406"/>
              <a:gd name="connsiteY13" fmla="*/ 2033462 h 2033462"/>
              <a:gd name="connsiteX14" fmla="*/ 788321 w 2032406"/>
              <a:gd name="connsiteY14" fmla="*/ 2033462 h 2033462"/>
              <a:gd name="connsiteX15" fmla="*/ 773660 w 2032406"/>
              <a:gd name="connsiteY15" fmla="*/ 2033462 h 2033462"/>
              <a:gd name="connsiteX16" fmla="*/ 759142 w 2032406"/>
              <a:gd name="connsiteY16" fmla="*/ 2033462 h 2033462"/>
              <a:gd name="connsiteX17" fmla="*/ 739583 w 2032406"/>
              <a:gd name="connsiteY17" fmla="*/ 2033462 h 2033462"/>
              <a:gd name="connsiteX18" fmla="*/ 727720 w 2032406"/>
              <a:gd name="connsiteY18" fmla="*/ 2033462 h 2033462"/>
              <a:gd name="connsiteX19" fmla="*/ 721627 w 2032406"/>
              <a:gd name="connsiteY19" fmla="*/ 2033462 h 2033462"/>
              <a:gd name="connsiteX20" fmla="*/ 719062 w 2032406"/>
              <a:gd name="connsiteY20" fmla="*/ 2033462 h 2033462"/>
              <a:gd name="connsiteX21" fmla="*/ 619436 w 2032406"/>
              <a:gd name="connsiteY21" fmla="*/ 2033462 h 2033462"/>
              <a:gd name="connsiteX22" fmla="*/ 510400 w 2032406"/>
              <a:gd name="connsiteY22" fmla="*/ 2033462 h 2033462"/>
              <a:gd name="connsiteX23" fmla="*/ 414974 w 2032406"/>
              <a:gd name="connsiteY23" fmla="*/ 2033462 h 2033462"/>
              <a:gd name="connsiteX24" fmla="*/ 332251 w 2032406"/>
              <a:gd name="connsiteY24" fmla="*/ 2033462 h 2033462"/>
              <a:gd name="connsiteX25" fmla="*/ 261325 w 2032406"/>
              <a:gd name="connsiteY25" fmla="*/ 2033462 h 2033462"/>
              <a:gd name="connsiteX26" fmla="*/ 201287 w 2032406"/>
              <a:gd name="connsiteY26" fmla="*/ 2033462 h 2033462"/>
              <a:gd name="connsiteX27" fmla="*/ 151230 w 2032406"/>
              <a:gd name="connsiteY27" fmla="*/ 2033462 h 2033462"/>
              <a:gd name="connsiteX28" fmla="*/ 110246 w 2032406"/>
              <a:gd name="connsiteY28" fmla="*/ 2033462 h 2033462"/>
              <a:gd name="connsiteX29" fmla="*/ 77430 w 2032406"/>
              <a:gd name="connsiteY29" fmla="*/ 2033462 h 2033462"/>
              <a:gd name="connsiteX30" fmla="*/ 32666 w 2032406"/>
              <a:gd name="connsiteY30" fmla="*/ 2033462 h 2033462"/>
              <a:gd name="connsiteX31" fmla="*/ 9679 w 2032406"/>
              <a:gd name="connsiteY31" fmla="*/ 2033462 h 2033462"/>
              <a:gd name="connsiteX32" fmla="*/ 1210 w 2032406"/>
              <a:gd name="connsiteY32" fmla="*/ 2033462 h 2033462"/>
              <a:gd name="connsiteX33" fmla="*/ 0 w 2032406"/>
              <a:gd name="connsiteY33" fmla="*/ 2033462 h 2033462"/>
              <a:gd name="connsiteX34" fmla="*/ 0 w 2032406"/>
              <a:gd name="connsiteY34" fmla="*/ 1830179 h 2033462"/>
              <a:gd name="connsiteX35" fmla="*/ 0 w 2032406"/>
              <a:gd name="connsiteY35" fmla="*/ 1652271 h 2033462"/>
              <a:gd name="connsiteX36" fmla="*/ 0 w 2032406"/>
              <a:gd name="connsiteY36" fmla="*/ 1498047 h 2033462"/>
              <a:gd name="connsiteX37" fmla="*/ 0 w 2032406"/>
              <a:gd name="connsiteY37" fmla="*/ 1365814 h 2033462"/>
              <a:gd name="connsiteX38" fmla="*/ 0 w 2032406"/>
              <a:gd name="connsiteY38" fmla="*/ 1253881 h 2033462"/>
              <a:gd name="connsiteX39" fmla="*/ 0 w 2032406"/>
              <a:gd name="connsiteY39" fmla="*/ 1160557 h 2033462"/>
              <a:gd name="connsiteX40" fmla="*/ 0 w 2032406"/>
              <a:gd name="connsiteY40" fmla="*/ 1084150 h 2033462"/>
              <a:gd name="connsiteX41" fmla="*/ 0 w 2032406"/>
              <a:gd name="connsiteY41" fmla="*/ 1022968 h 2033462"/>
              <a:gd name="connsiteX42" fmla="*/ 0 w 2032406"/>
              <a:gd name="connsiteY42" fmla="*/ 975319 h 2033462"/>
              <a:gd name="connsiteX43" fmla="*/ 0 w 2032406"/>
              <a:gd name="connsiteY43" fmla="*/ 939512 h 2033462"/>
              <a:gd name="connsiteX44" fmla="*/ 0 w 2032406"/>
              <a:gd name="connsiteY44" fmla="*/ 913855 h 2033462"/>
              <a:gd name="connsiteX45" fmla="*/ 0 w 2032406"/>
              <a:gd name="connsiteY45" fmla="*/ 896656 h 2033462"/>
              <a:gd name="connsiteX46" fmla="*/ 0 w 2032406"/>
              <a:gd name="connsiteY46" fmla="*/ 880867 h 2033462"/>
              <a:gd name="connsiteX47" fmla="*/ 0 w 2032406"/>
              <a:gd name="connsiteY47" fmla="*/ 878611 h 2033462"/>
              <a:gd name="connsiteX48" fmla="*/ 1 w 2032406"/>
              <a:gd name="connsiteY48" fmla="*/ 878611 h 2033462"/>
              <a:gd name="connsiteX49" fmla="*/ 1 w 2032406"/>
              <a:gd name="connsiteY49" fmla="*/ 704814 h 2033462"/>
              <a:gd name="connsiteX50" fmla="*/ 1 w 2032406"/>
              <a:gd name="connsiteY50"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32406" h="2033462">
                <a:moveTo>
                  <a:pt x="1" y="0"/>
                </a:moveTo>
                <a:cubicBezTo>
                  <a:pt x="1101857" y="44436"/>
                  <a:pt x="1987994" y="931034"/>
                  <a:pt x="2032406" y="2033462"/>
                </a:cubicBezTo>
                <a:lnTo>
                  <a:pt x="1913088" y="2033462"/>
                </a:lnTo>
                <a:lnTo>
                  <a:pt x="1801224" y="2033462"/>
                </a:lnTo>
                <a:lnTo>
                  <a:pt x="1598900" y="2033462"/>
                </a:lnTo>
                <a:lnTo>
                  <a:pt x="1423510" y="2033462"/>
                </a:lnTo>
                <a:lnTo>
                  <a:pt x="1273129" y="2033462"/>
                </a:lnTo>
                <a:lnTo>
                  <a:pt x="1154851" y="2033462"/>
                </a:lnTo>
                <a:lnTo>
                  <a:pt x="1145835" y="2033462"/>
                </a:lnTo>
                <a:lnTo>
                  <a:pt x="1039703" y="2033462"/>
                </a:lnTo>
                <a:lnTo>
                  <a:pt x="952809" y="2033462"/>
                </a:lnTo>
                <a:lnTo>
                  <a:pt x="951568" y="2033462"/>
                </a:lnTo>
                <a:lnTo>
                  <a:pt x="883230" y="2033462"/>
                </a:lnTo>
                <a:lnTo>
                  <a:pt x="829042" y="2033462"/>
                </a:lnTo>
                <a:lnTo>
                  <a:pt x="788321" y="2033462"/>
                </a:lnTo>
                <a:lnTo>
                  <a:pt x="773660" y="2033462"/>
                </a:lnTo>
                <a:lnTo>
                  <a:pt x="759142" y="2033462"/>
                </a:lnTo>
                <a:lnTo>
                  <a:pt x="739583" y="2033462"/>
                </a:lnTo>
                <a:lnTo>
                  <a:pt x="727720" y="2033462"/>
                </a:lnTo>
                <a:lnTo>
                  <a:pt x="721627" y="2033462"/>
                </a:lnTo>
                <a:lnTo>
                  <a:pt x="719062" y="2033462"/>
                </a:lnTo>
                <a:lnTo>
                  <a:pt x="619436" y="2033462"/>
                </a:lnTo>
                <a:lnTo>
                  <a:pt x="510400" y="2033462"/>
                </a:lnTo>
                <a:lnTo>
                  <a:pt x="414974" y="2033462"/>
                </a:lnTo>
                <a:lnTo>
                  <a:pt x="332251" y="2033462"/>
                </a:lnTo>
                <a:lnTo>
                  <a:pt x="261325" y="2033462"/>
                </a:lnTo>
                <a:lnTo>
                  <a:pt x="201287" y="2033462"/>
                </a:lnTo>
                <a:lnTo>
                  <a:pt x="151230" y="2033462"/>
                </a:lnTo>
                <a:lnTo>
                  <a:pt x="110246" y="2033462"/>
                </a:lnTo>
                <a:lnTo>
                  <a:pt x="77430" y="2033462"/>
                </a:lnTo>
                <a:lnTo>
                  <a:pt x="32666" y="2033462"/>
                </a:lnTo>
                <a:lnTo>
                  <a:pt x="9679" y="2033462"/>
                </a:lnTo>
                <a:lnTo>
                  <a:pt x="1210" y="2033462"/>
                </a:lnTo>
                <a:lnTo>
                  <a:pt x="0" y="2033462"/>
                </a:lnTo>
                <a:lnTo>
                  <a:pt x="0" y="1830179"/>
                </a:lnTo>
                <a:lnTo>
                  <a:pt x="0" y="1652271"/>
                </a:lnTo>
                <a:lnTo>
                  <a:pt x="0" y="1498047"/>
                </a:lnTo>
                <a:lnTo>
                  <a:pt x="0" y="1365814"/>
                </a:lnTo>
                <a:lnTo>
                  <a:pt x="0" y="1253881"/>
                </a:lnTo>
                <a:lnTo>
                  <a:pt x="0" y="1160557"/>
                </a:lnTo>
                <a:lnTo>
                  <a:pt x="0" y="1084150"/>
                </a:lnTo>
                <a:lnTo>
                  <a:pt x="0" y="1022968"/>
                </a:lnTo>
                <a:lnTo>
                  <a:pt x="0" y="975319"/>
                </a:lnTo>
                <a:lnTo>
                  <a:pt x="0" y="939512"/>
                </a:lnTo>
                <a:lnTo>
                  <a:pt x="0" y="913855"/>
                </a:lnTo>
                <a:lnTo>
                  <a:pt x="0" y="896656"/>
                </a:lnTo>
                <a:lnTo>
                  <a:pt x="0" y="880867"/>
                </a:lnTo>
                <a:lnTo>
                  <a:pt x="0" y="878611"/>
                </a:lnTo>
                <a:lnTo>
                  <a:pt x="1" y="878611"/>
                </a:lnTo>
                <a:lnTo>
                  <a:pt x="1" y="704814"/>
                </a:lnTo>
                <a:cubicBezTo>
                  <a:pt x="1" y="0"/>
                  <a:pt x="1" y="0"/>
                  <a:pt x="1" y="0"/>
                </a:cubicBez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31" name="Picture Placeholder 30">
            <a:extLst>
              <a:ext uri="{FF2B5EF4-FFF2-40B4-BE49-F238E27FC236}">
                <a16:creationId xmlns:a16="http://schemas.microsoft.com/office/drawing/2014/main" id="{CCA6AF4E-06FB-43C2-9760-D9F4B49E289E}"/>
              </a:ext>
            </a:extLst>
          </p:cNvPr>
          <p:cNvSpPr>
            <a:spLocks noGrp="1"/>
          </p:cNvSpPr>
          <p:nvPr userDrawn="1">
            <p:ph type="pic" sz="quarter" idx="12" hasCustomPrompt="1"/>
          </p:nvPr>
        </p:nvSpPr>
        <p:spPr>
          <a:xfrm>
            <a:off x="3512769" y="3518447"/>
            <a:ext cx="2468880" cy="2468880"/>
          </a:xfrm>
          <a:custGeom>
            <a:avLst/>
            <a:gdLst>
              <a:gd name="connsiteX0" fmla="*/ 0 w 2032406"/>
              <a:gd name="connsiteY0" fmla="*/ 0 h 2033462"/>
              <a:gd name="connsiteX1" fmla="*/ 176167 w 2032406"/>
              <a:gd name="connsiteY1" fmla="*/ 0 h 2033462"/>
              <a:gd name="connsiteX2" fmla="*/ 335831 w 2032406"/>
              <a:gd name="connsiteY2" fmla="*/ 0 h 2033462"/>
              <a:gd name="connsiteX3" fmla="*/ 479804 w 2032406"/>
              <a:gd name="connsiteY3" fmla="*/ 0 h 2033462"/>
              <a:gd name="connsiteX4" fmla="*/ 608897 w 2032406"/>
              <a:gd name="connsiteY4" fmla="*/ 0 h 2033462"/>
              <a:gd name="connsiteX5" fmla="*/ 723922 w 2032406"/>
              <a:gd name="connsiteY5" fmla="*/ 0 h 2033462"/>
              <a:gd name="connsiteX6" fmla="*/ 825690 w 2032406"/>
              <a:gd name="connsiteY6" fmla="*/ 0 h 2033462"/>
              <a:gd name="connsiteX7" fmla="*/ 915013 w 2032406"/>
              <a:gd name="connsiteY7" fmla="*/ 0 h 2033462"/>
              <a:gd name="connsiteX8" fmla="*/ 992703 w 2032406"/>
              <a:gd name="connsiteY8" fmla="*/ 0 h 2033462"/>
              <a:gd name="connsiteX9" fmla="*/ 1078722 w 2032406"/>
              <a:gd name="connsiteY9" fmla="*/ 0 h 2033462"/>
              <a:gd name="connsiteX10" fmla="*/ 1079597 w 2032406"/>
              <a:gd name="connsiteY10" fmla="*/ 0 h 2033462"/>
              <a:gd name="connsiteX11" fmla="*/ 1149176 w 2032406"/>
              <a:gd name="connsiteY11" fmla="*/ 0 h 2033462"/>
              <a:gd name="connsiteX12" fmla="*/ 1203365 w 2032406"/>
              <a:gd name="connsiteY12" fmla="*/ 0 h 2033462"/>
              <a:gd name="connsiteX13" fmla="*/ 1244086 w 2032406"/>
              <a:gd name="connsiteY13" fmla="*/ 0 h 2033462"/>
              <a:gd name="connsiteX14" fmla="*/ 1273264 w 2032406"/>
              <a:gd name="connsiteY14" fmla="*/ 0 h 2033462"/>
              <a:gd name="connsiteX15" fmla="*/ 1292823 w 2032406"/>
              <a:gd name="connsiteY15" fmla="*/ 0 h 2033462"/>
              <a:gd name="connsiteX16" fmla="*/ 1304687 w 2032406"/>
              <a:gd name="connsiteY16" fmla="*/ 0 h 2033462"/>
              <a:gd name="connsiteX17" fmla="*/ 1310779 w 2032406"/>
              <a:gd name="connsiteY17" fmla="*/ 0 h 2033462"/>
              <a:gd name="connsiteX18" fmla="*/ 1313344 w 2032406"/>
              <a:gd name="connsiteY18" fmla="*/ 0 h 2033462"/>
              <a:gd name="connsiteX19" fmla="*/ 2032406 w 2032406"/>
              <a:gd name="connsiteY19" fmla="*/ 0 h 2033462"/>
              <a:gd name="connsiteX20" fmla="*/ 2032406 w 2032406"/>
              <a:gd name="connsiteY20" fmla="*/ 167873 h 2033462"/>
              <a:gd name="connsiteX21" fmla="*/ 2032406 w 2032406"/>
              <a:gd name="connsiteY21" fmla="*/ 314791 h 2033462"/>
              <a:gd name="connsiteX22" fmla="*/ 2032406 w 2032406"/>
              <a:gd name="connsiteY22" fmla="*/ 442150 h 2033462"/>
              <a:gd name="connsiteX23" fmla="*/ 2032406 w 2032406"/>
              <a:gd name="connsiteY23" fmla="*/ 551349 h 2033462"/>
              <a:gd name="connsiteX24" fmla="*/ 2032406 w 2032406"/>
              <a:gd name="connsiteY24" fmla="*/ 643784 h 2033462"/>
              <a:gd name="connsiteX25" fmla="*/ 2032406 w 2032406"/>
              <a:gd name="connsiteY25" fmla="*/ 720851 h 2033462"/>
              <a:gd name="connsiteX26" fmla="*/ 2032406 w 2032406"/>
              <a:gd name="connsiteY26" fmla="*/ 783949 h 2033462"/>
              <a:gd name="connsiteX27" fmla="*/ 2032406 w 2032406"/>
              <a:gd name="connsiteY27" fmla="*/ 834474 h 2033462"/>
              <a:gd name="connsiteX28" fmla="*/ 2032406 w 2032406"/>
              <a:gd name="connsiteY28" fmla="*/ 873823 h 2033462"/>
              <a:gd name="connsiteX29" fmla="*/ 2032406 w 2032406"/>
              <a:gd name="connsiteY29" fmla="*/ 903392 h 2033462"/>
              <a:gd name="connsiteX30" fmla="*/ 2032406 w 2032406"/>
              <a:gd name="connsiteY30" fmla="*/ 924580 h 2033462"/>
              <a:gd name="connsiteX31" fmla="*/ 2032406 w 2032406"/>
              <a:gd name="connsiteY31" fmla="*/ 938783 h 2033462"/>
              <a:gd name="connsiteX32" fmla="*/ 2032406 w 2032406"/>
              <a:gd name="connsiteY32" fmla="*/ 951822 h 2033462"/>
              <a:gd name="connsiteX33" fmla="*/ 2032406 w 2032406"/>
              <a:gd name="connsiteY33" fmla="*/ 953684 h 2033462"/>
              <a:gd name="connsiteX34" fmla="*/ 2032405 w 2032406"/>
              <a:gd name="connsiteY34" fmla="*/ 953684 h 2033462"/>
              <a:gd name="connsiteX35" fmla="*/ 2032405 w 2032406"/>
              <a:gd name="connsiteY35" fmla="*/ 1153167 h 2033462"/>
              <a:gd name="connsiteX36" fmla="*/ 2032405 w 2032406"/>
              <a:gd name="connsiteY36" fmla="*/ 2033462 h 2033462"/>
              <a:gd name="connsiteX37" fmla="*/ 0 w 2032406"/>
              <a:gd name="connsiteY37"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32406" h="2033462">
                <a:moveTo>
                  <a:pt x="0" y="0"/>
                </a:moveTo>
                <a:lnTo>
                  <a:pt x="176167" y="0"/>
                </a:lnTo>
                <a:lnTo>
                  <a:pt x="335831" y="0"/>
                </a:lnTo>
                <a:lnTo>
                  <a:pt x="479804" y="0"/>
                </a:lnTo>
                <a:lnTo>
                  <a:pt x="608897" y="0"/>
                </a:lnTo>
                <a:lnTo>
                  <a:pt x="723922" y="0"/>
                </a:lnTo>
                <a:lnTo>
                  <a:pt x="825690" y="0"/>
                </a:lnTo>
                <a:lnTo>
                  <a:pt x="915013" y="0"/>
                </a:lnTo>
                <a:lnTo>
                  <a:pt x="992703" y="0"/>
                </a:lnTo>
                <a:lnTo>
                  <a:pt x="1078722" y="0"/>
                </a:lnTo>
                <a:lnTo>
                  <a:pt x="1079597" y="0"/>
                </a:lnTo>
                <a:lnTo>
                  <a:pt x="1149176" y="0"/>
                </a:lnTo>
                <a:lnTo>
                  <a:pt x="1203365" y="0"/>
                </a:lnTo>
                <a:lnTo>
                  <a:pt x="1244086" y="0"/>
                </a:lnTo>
                <a:lnTo>
                  <a:pt x="1273264" y="0"/>
                </a:lnTo>
                <a:lnTo>
                  <a:pt x="1292823" y="0"/>
                </a:lnTo>
                <a:lnTo>
                  <a:pt x="1304687" y="0"/>
                </a:lnTo>
                <a:lnTo>
                  <a:pt x="1310779" y="0"/>
                </a:lnTo>
                <a:lnTo>
                  <a:pt x="1313344" y="0"/>
                </a:lnTo>
                <a:lnTo>
                  <a:pt x="2032406" y="0"/>
                </a:lnTo>
                <a:lnTo>
                  <a:pt x="2032406" y="167873"/>
                </a:lnTo>
                <a:lnTo>
                  <a:pt x="2032406" y="314791"/>
                </a:lnTo>
                <a:lnTo>
                  <a:pt x="2032406" y="442150"/>
                </a:lnTo>
                <a:lnTo>
                  <a:pt x="2032406" y="551349"/>
                </a:lnTo>
                <a:lnTo>
                  <a:pt x="2032406" y="643784"/>
                </a:lnTo>
                <a:lnTo>
                  <a:pt x="2032406" y="720851"/>
                </a:lnTo>
                <a:lnTo>
                  <a:pt x="2032406" y="783949"/>
                </a:lnTo>
                <a:lnTo>
                  <a:pt x="2032406" y="834474"/>
                </a:lnTo>
                <a:lnTo>
                  <a:pt x="2032406" y="873823"/>
                </a:lnTo>
                <a:lnTo>
                  <a:pt x="2032406" y="903392"/>
                </a:lnTo>
                <a:lnTo>
                  <a:pt x="2032406" y="924580"/>
                </a:lnTo>
                <a:lnTo>
                  <a:pt x="2032406" y="938783"/>
                </a:lnTo>
                <a:lnTo>
                  <a:pt x="2032406" y="951822"/>
                </a:lnTo>
                <a:lnTo>
                  <a:pt x="2032406" y="953684"/>
                </a:lnTo>
                <a:lnTo>
                  <a:pt x="2032405" y="953684"/>
                </a:lnTo>
                <a:lnTo>
                  <a:pt x="2032405" y="1153167"/>
                </a:lnTo>
                <a:cubicBezTo>
                  <a:pt x="2032405" y="2033462"/>
                  <a:pt x="2032405" y="2033462"/>
                  <a:pt x="2032405" y="2033462"/>
                </a:cubicBezTo>
                <a:cubicBezTo>
                  <a:pt x="930549" y="1989026"/>
                  <a:pt x="44412" y="1102429"/>
                  <a:pt x="0" y="0"/>
                </a:cubicBez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33" name="Picture Placeholder 32">
            <a:extLst>
              <a:ext uri="{FF2B5EF4-FFF2-40B4-BE49-F238E27FC236}">
                <a16:creationId xmlns:a16="http://schemas.microsoft.com/office/drawing/2014/main" id="{51767ED8-61AC-4894-A3A5-FADD6AC2BA32}"/>
              </a:ext>
            </a:extLst>
          </p:cNvPr>
          <p:cNvSpPr>
            <a:spLocks noGrp="1"/>
          </p:cNvSpPr>
          <p:nvPr userDrawn="1">
            <p:ph type="pic" sz="quarter" idx="11" hasCustomPrompt="1"/>
          </p:nvPr>
        </p:nvSpPr>
        <p:spPr>
          <a:xfrm>
            <a:off x="6202312" y="3518447"/>
            <a:ext cx="2468880" cy="2468880"/>
          </a:xfrm>
          <a:custGeom>
            <a:avLst/>
            <a:gdLst>
              <a:gd name="connsiteX0" fmla="*/ 0 w 2032405"/>
              <a:gd name="connsiteY0" fmla="*/ 0 h 2033462"/>
              <a:gd name="connsiteX1" fmla="*/ 719061 w 2032405"/>
              <a:gd name="connsiteY1" fmla="*/ 0 h 2033462"/>
              <a:gd name="connsiteX2" fmla="*/ 999402 w 2032405"/>
              <a:gd name="connsiteY2" fmla="*/ 0 h 2033462"/>
              <a:gd name="connsiteX3" fmla="*/ 2032405 w 2032405"/>
              <a:gd name="connsiteY3" fmla="*/ 0 h 2033462"/>
              <a:gd name="connsiteX4" fmla="*/ 0 w 2032405"/>
              <a:gd name="connsiteY4" fmla="*/ 2033462 h 2033462"/>
              <a:gd name="connsiteX5" fmla="*/ 0 w 2032405"/>
              <a:gd name="connsiteY5" fmla="*/ 1040243 h 2033462"/>
              <a:gd name="connsiteX6" fmla="*/ 0 w 2032405"/>
              <a:gd name="connsiteY6" fmla="*/ 999402 h 2033462"/>
              <a:gd name="connsiteX7" fmla="*/ 0 w 2032405"/>
              <a:gd name="connsiteY7" fmla="*/ 953304 h 2033462"/>
              <a:gd name="connsiteX8" fmla="*/ 0 w 2032405"/>
              <a:gd name="connsiteY8" fmla="*/ 883689 h 2033462"/>
              <a:gd name="connsiteX9" fmla="*/ 0 w 2032405"/>
              <a:gd name="connsiteY9" fmla="*/ 829472 h 2033462"/>
              <a:gd name="connsiteX10" fmla="*/ 0 w 2032405"/>
              <a:gd name="connsiteY10" fmla="*/ 823482 h 2033462"/>
              <a:gd name="connsiteX11" fmla="*/ 0 w 2032405"/>
              <a:gd name="connsiteY11" fmla="*/ 788730 h 2033462"/>
              <a:gd name="connsiteX12" fmla="*/ 0 w 2032405"/>
              <a:gd name="connsiteY12" fmla="*/ 759536 h 2033462"/>
              <a:gd name="connsiteX13" fmla="*/ 0 w 2032405"/>
              <a:gd name="connsiteY13" fmla="*/ 739967 h 2033462"/>
              <a:gd name="connsiteX14" fmla="*/ 0 w 2032405"/>
              <a:gd name="connsiteY14" fmla="*/ 728097 h 2033462"/>
              <a:gd name="connsiteX15" fmla="*/ 0 w 2032405"/>
              <a:gd name="connsiteY15" fmla="*/ 722002 h 2033462"/>
              <a:gd name="connsiteX16" fmla="*/ 0 w 2032405"/>
              <a:gd name="connsiteY16" fmla="*/ 719435 h 2033462"/>
              <a:gd name="connsiteX17" fmla="*/ 0 w 2032405"/>
              <a:gd name="connsiteY17" fmla="*/ 669521 h 2033462"/>
              <a:gd name="connsiteX18" fmla="*/ 0 w 2032405"/>
              <a:gd name="connsiteY18"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2405" h="2033462">
                <a:moveTo>
                  <a:pt x="0" y="0"/>
                </a:moveTo>
                <a:lnTo>
                  <a:pt x="719061" y="0"/>
                </a:lnTo>
                <a:lnTo>
                  <a:pt x="999402" y="0"/>
                </a:lnTo>
                <a:lnTo>
                  <a:pt x="2032405" y="0"/>
                </a:lnTo>
                <a:cubicBezTo>
                  <a:pt x="1987993" y="1102429"/>
                  <a:pt x="1101856" y="1989026"/>
                  <a:pt x="0" y="2033462"/>
                </a:cubicBezTo>
                <a:cubicBezTo>
                  <a:pt x="0" y="1540702"/>
                  <a:pt x="0" y="1232727"/>
                  <a:pt x="0" y="1040243"/>
                </a:cubicBezTo>
                <a:lnTo>
                  <a:pt x="0" y="999402"/>
                </a:lnTo>
                <a:lnTo>
                  <a:pt x="0" y="953304"/>
                </a:lnTo>
                <a:lnTo>
                  <a:pt x="0" y="883689"/>
                </a:lnTo>
                <a:lnTo>
                  <a:pt x="0" y="829472"/>
                </a:lnTo>
                <a:lnTo>
                  <a:pt x="0" y="823482"/>
                </a:lnTo>
                <a:lnTo>
                  <a:pt x="0" y="788730"/>
                </a:lnTo>
                <a:lnTo>
                  <a:pt x="0" y="759536"/>
                </a:lnTo>
                <a:lnTo>
                  <a:pt x="0" y="739967"/>
                </a:lnTo>
                <a:lnTo>
                  <a:pt x="0" y="728097"/>
                </a:lnTo>
                <a:lnTo>
                  <a:pt x="0" y="722002"/>
                </a:lnTo>
                <a:lnTo>
                  <a:pt x="0" y="719435"/>
                </a:lnTo>
                <a:lnTo>
                  <a:pt x="0" y="669521"/>
                </a:lnTo>
                <a:cubicBezTo>
                  <a:pt x="0" y="0"/>
                  <a:pt x="0" y="0"/>
                  <a:pt x="0" y="0"/>
                </a:cubicBez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2400"/>
            </a:lvl1pPr>
          </a:lstStyle>
          <a:p>
            <a:r>
              <a:rPr lang="en-US" dirty="0"/>
              <a:t>Insert your image here</a:t>
            </a:r>
          </a:p>
        </p:txBody>
      </p:sp>
    </p:spTree>
    <p:extLst>
      <p:ext uri="{BB962C8B-B14F-4D97-AF65-F5344CB8AC3E}">
        <p14:creationId xmlns:p14="http://schemas.microsoft.com/office/powerpoint/2010/main" val="403347645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Service Image 4">
    <p:spTree>
      <p:nvGrpSpPr>
        <p:cNvPr id="1" name=""/>
        <p:cNvGrpSpPr/>
        <p:nvPr/>
      </p:nvGrpSpPr>
      <p:grpSpPr>
        <a:xfrm>
          <a:off x="0" y="0"/>
          <a:ext cx="0" cy="0"/>
          <a:chOff x="0" y="0"/>
          <a:chExt cx="0" cy="0"/>
        </a:xfrm>
      </p:grpSpPr>
      <p:sp>
        <p:nvSpPr>
          <p:cNvPr id="49" name="Picture Placeholder 8">
            <a:extLst>
              <a:ext uri="{FF2B5EF4-FFF2-40B4-BE49-F238E27FC236}">
                <a16:creationId xmlns:a16="http://schemas.microsoft.com/office/drawing/2014/main" id="{E6C9BC3D-62A3-473C-834C-E3D324AC5616}"/>
              </a:ext>
            </a:extLst>
          </p:cNvPr>
          <p:cNvSpPr>
            <a:spLocks noGrp="1"/>
          </p:cNvSpPr>
          <p:nvPr>
            <p:ph type="pic" sz="quarter" idx="10" hasCustomPrompt="1"/>
          </p:nvPr>
        </p:nvSpPr>
        <p:spPr>
          <a:xfrm>
            <a:off x="4815840" y="3838644"/>
            <a:ext cx="2560320" cy="2560320"/>
          </a:xfrm>
          <a:prstGeom prst="ellipse">
            <a:avLst/>
          </a:prstGeom>
          <a:pattFill prst="wdDnDiag">
            <a:fgClr>
              <a:schemeClr val="tx1">
                <a:lumMod val="25000"/>
                <a:lumOff val="75000"/>
              </a:schemeClr>
            </a:fgClr>
            <a:bgClr>
              <a:schemeClr val="bg1"/>
            </a:bgClr>
          </a:pattFill>
          <a:ln w="63500">
            <a:noFill/>
          </a:ln>
        </p:spPr>
        <p:txBody>
          <a:bodyPr anchor="ctr"/>
          <a:lstStyle>
            <a:lvl1pPr algn="ctr">
              <a:buNone/>
              <a:defRPr sz="1800"/>
            </a:lvl1pPr>
          </a:lstStyle>
          <a:p>
            <a:r>
              <a:rPr lang="en-US" dirty="0"/>
              <a:t>Insert your image here</a:t>
            </a:r>
          </a:p>
        </p:txBody>
      </p:sp>
      <p:sp>
        <p:nvSpPr>
          <p:cNvPr id="10" name="Title 1">
            <a:extLst>
              <a:ext uri="{FF2B5EF4-FFF2-40B4-BE49-F238E27FC236}">
                <a16:creationId xmlns:a16="http://schemas.microsoft.com/office/drawing/2014/main" id="{06F58703-A6BA-4846-ABE5-CC2BA80F7AA4}"/>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1" name="Subtitle 2">
            <a:extLst>
              <a:ext uri="{FF2B5EF4-FFF2-40B4-BE49-F238E27FC236}">
                <a16:creationId xmlns:a16="http://schemas.microsoft.com/office/drawing/2014/main" id="{5A09914D-6320-427A-B48D-684C5E00D8D8}"/>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79477970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Company Name 2">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63BE7467-17A4-48AD-AD23-8F5B7D78D02B}"/>
              </a:ext>
            </a:extLst>
          </p:cNvPr>
          <p:cNvSpPr>
            <a:spLocks noGrp="1"/>
          </p:cNvSpPr>
          <p:nvPr>
            <p:ph type="pic" sz="quarter" idx="12"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77008313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Company Name 3">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63BE7467-17A4-48AD-AD23-8F5B7D78D02B}"/>
              </a:ext>
            </a:extLst>
          </p:cNvPr>
          <p:cNvSpPr>
            <a:spLocks noGrp="1"/>
          </p:cNvSpPr>
          <p:nvPr>
            <p:ph type="pic" sz="quarter" idx="12" hasCustomPrompt="1"/>
          </p:nvPr>
        </p:nvSpPr>
        <p:spPr>
          <a:xfrm>
            <a:off x="0" y="0"/>
            <a:ext cx="12192000" cy="48895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6593712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4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EADD8A4-B769-4D8A-9278-A71EC01C4C87}"/>
              </a:ext>
            </a:extLst>
          </p:cNvPr>
          <p:cNvSpPr>
            <a:spLocks noGrp="1"/>
          </p:cNvSpPr>
          <p:nvPr>
            <p:ph type="pic" sz="quarter" idx="10" hasCustomPrompt="1"/>
          </p:nvPr>
        </p:nvSpPr>
        <p:spPr>
          <a:xfrm>
            <a:off x="0" y="0"/>
            <a:ext cx="3054096"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Tree>
    <p:extLst>
      <p:ext uri="{BB962C8B-B14F-4D97-AF65-F5344CB8AC3E}">
        <p14:creationId xmlns:p14="http://schemas.microsoft.com/office/powerpoint/2010/main" val="139921125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Company Name 4">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63BE7467-17A4-48AD-AD23-8F5B7D78D02B}"/>
              </a:ext>
            </a:extLst>
          </p:cNvPr>
          <p:cNvSpPr>
            <a:spLocks noGrp="1"/>
          </p:cNvSpPr>
          <p:nvPr>
            <p:ph type="pic" sz="quarter" idx="12" hasCustomPrompt="1"/>
          </p:nvPr>
        </p:nvSpPr>
        <p:spPr>
          <a:xfrm>
            <a:off x="0" y="0"/>
            <a:ext cx="12192000" cy="48768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45924841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Company Overview">
    <p:spTree>
      <p:nvGrpSpPr>
        <p:cNvPr id="1" name=""/>
        <p:cNvGrpSpPr/>
        <p:nvPr/>
      </p:nvGrpSpPr>
      <p:grpSpPr>
        <a:xfrm>
          <a:off x="0" y="0"/>
          <a:ext cx="0" cy="0"/>
          <a:chOff x="0" y="0"/>
          <a:chExt cx="0" cy="0"/>
        </a:xfrm>
      </p:grpSpPr>
      <p:sp>
        <p:nvSpPr>
          <p:cNvPr id="46" name="Picture Placeholder 5">
            <a:extLst>
              <a:ext uri="{FF2B5EF4-FFF2-40B4-BE49-F238E27FC236}">
                <a16:creationId xmlns:a16="http://schemas.microsoft.com/office/drawing/2014/main" id="{21BAC756-4BD5-42E2-B469-127611AFB2B9}"/>
              </a:ext>
            </a:extLst>
          </p:cNvPr>
          <p:cNvSpPr>
            <a:spLocks noGrp="1"/>
          </p:cNvSpPr>
          <p:nvPr>
            <p:ph type="pic" sz="quarter" idx="13" hasCustomPrompt="1"/>
          </p:nvPr>
        </p:nvSpPr>
        <p:spPr>
          <a:xfrm>
            <a:off x="131180" y="2360265"/>
            <a:ext cx="4676044" cy="43780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45" name="Picture Placeholder 5">
            <a:extLst>
              <a:ext uri="{FF2B5EF4-FFF2-40B4-BE49-F238E27FC236}">
                <a16:creationId xmlns:a16="http://schemas.microsoft.com/office/drawing/2014/main" id="{C314E26E-8552-40EE-97F0-FCEB03537904}"/>
              </a:ext>
            </a:extLst>
          </p:cNvPr>
          <p:cNvSpPr>
            <a:spLocks noGrp="1"/>
          </p:cNvSpPr>
          <p:nvPr>
            <p:ph type="pic" sz="quarter" idx="12" hasCustomPrompt="1"/>
          </p:nvPr>
        </p:nvSpPr>
        <p:spPr>
          <a:xfrm>
            <a:off x="106952" y="88727"/>
            <a:ext cx="4676044" cy="2135649"/>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47" name="Picture Placeholder 5">
            <a:extLst>
              <a:ext uri="{FF2B5EF4-FFF2-40B4-BE49-F238E27FC236}">
                <a16:creationId xmlns:a16="http://schemas.microsoft.com/office/drawing/2014/main" id="{47095C9B-3092-4F17-B874-C6CAB8499A1E}"/>
              </a:ext>
            </a:extLst>
          </p:cNvPr>
          <p:cNvSpPr>
            <a:spLocks noGrp="1"/>
          </p:cNvSpPr>
          <p:nvPr>
            <p:ph type="pic" sz="quarter" idx="14" hasCustomPrompt="1"/>
          </p:nvPr>
        </p:nvSpPr>
        <p:spPr>
          <a:xfrm>
            <a:off x="4929264" y="88727"/>
            <a:ext cx="2294887" cy="4397481"/>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48" name="Picture Placeholder 5">
            <a:extLst>
              <a:ext uri="{FF2B5EF4-FFF2-40B4-BE49-F238E27FC236}">
                <a16:creationId xmlns:a16="http://schemas.microsoft.com/office/drawing/2014/main" id="{DFDAEF52-D22B-4152-89F4-FC2FC78129A0}"/>
              </a:ext>
            </a:extLst>
          </p:cNvPr>
          <p:cNvSpPr>
            <a:spLocks noGrp="1"/>
          </p:cNvSpPr>
          <p:nvPr>
            <p:ph type="pic" sz="quarter" idx="15" hasCustomPrompt="1"/>
          </p:nvPr>
        </p:nvSpPr>
        <p:spPr>
          <a:xfrm>
            <a:off x="4940491" y="4622096"/>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49" name="Picture Placeholder 5">
            <a:extLst>
              <a:ext uri="{FF2B5EF4-FFF2-40B4-BE49-F238E27FC236}">
                <a16:creationId xmlns:a16="http://schemas.microsoft.com/office/drawing/2014/main" id="{869C5C53-6CD2-4ED1-8E29-F130751B4904}"/>
              </a:ext>
            </a:extLst>
          </p:cNvPr>
          <p:cNvSpPr>
            <a:spLocks noGrp="1"/>
          </p:cNvSpPr>
          <p:nvPr>
            <p:ph type="pic" sz="quarter" idx="16" hasCustomPrompt="1"/>
          </p:nvPr>
        </p:nvSpPr>
        <p:spPr>
          <a:xfrm>
            <a:off x="7370748" y="100302"/>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50" name="Picture Placeholder 5">
            <a:extLst>
              <a:ext uri="{FF2B5EF4-FFF2-40B4-BE49-F238E27FC236}">
                <a16:creationId xmlns:a16="http://schemas.microsoft.com/office/drawing/2014/main" id="{39F141C4-2028-4F78-82BF-B71DB4D730C0}"/>
              </a:ext>
            </a:extLst>
          </p:cNvPr>
          <p:cNvSpPr>
            <a:spLocks noGrp="1"/>
          </p:cNvSpPr>
          <p:nvPr>
            <p:ph type="pic" sz="quarter" idx="17" hasCustomPrompt="1"/>
          </p:nvPr>
        </p:nvSpPr>
        <p:spPr>
          <a:xfrm>
            <a:off x="9789560" y="100302"/>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51" name="Picture Placeholder 5">
            <a:extLst>
              <a:ext uri="{FF2B5EF4-FFF2-40B4-BE49-F238E27FC236}">
                <a16:creationId xmlns:a16="http://schemas.microsoft.com/office/drawing/2014/main" id="{63073B75-CBCB-425A-AABF-727287833A8E}"/>
              </a:ext>
            </a:extLst>
          </p:cNvPr>
          <p:cNvSpPr>
            <a:spLocks noGrp="1"/>
          </p:cNvSpPr>
          <p:nvPr>
            <p:ph type="pic" sz="quarter" idx="18" hasCustomPrompt="1"/>
          </p:nvPr>
        </p:nvSpPr>
        <p:spPr>
          <a:xfrm>
            <a:off x="7358824" y="2360265"/>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52" name="Picture Placeholder 5">
            <a:extLst>
              <a:ext uri="{FF2B5EF4-FFF2-40B4-BE49-F238E27FC236}">
                <a16:creationId xmlns:a16="http://schemas.microsoft.com/office/drawing/2014/main" id="{745C0BE8-750B-4030-8188-6CFDED6CC569}"/>
              </a:ext>
            </a:extLst>
          </p:cNvPr>
          <p:cNvSpPr>
            <a:spLocks noGrp="1"/>
          </p:cNvSpPr>
          <p:nvPr>
            <p:ph type="pic" sz="quarter" idx="19" hasCustomPrompt="1"/>
          </p:nvPr>
        </p:nvSpPr>
        <p:spPr>
          <a:xfrm>
            <a:off x="9777636" y="2360265"/>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53" name="Picture Placeholder 5">
            <a:extLst>
              <a:ext uri="{FF2B5EF4-FFF2-40B4-BE49-F238E27FC236}">
                <a16:creationId xmlns:a16="http://schemas.microsoft.com/office/drawing/2014/main" id="{34D79023-E357-4EEE-9B44-37002BCB474D}"/>
              </a:ext>
            </a:extLst>
          </p:cNvPr>
          <p:cNvSpPr>
            <a:spLocks noGrp="1"/>
          </p:cNvSpPr>
          <p:nvPr>
            <p:ph type="pic" sz="quarter" idx="20" hasCustomPrompt="1"/>
          </p:nvPr>
        </p:nvSpPr>
        <p:spPr>
          <a:xfrm>
            <a:off x="7357417" y="4602684"/>
            <a:ext cx="4715105" cy="2135649"/>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00333865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Company Overview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5">
            <a:extLst>
              <a:ext uri="{FF2B5EF4-FFF2-40B4-BE49-F238E27FC236}">
                <a16:creationId xmlns:a16="http://schemas.microsoft.com/office/drawing/2014/main" id="{47F35E01-B94F-4AE7-9A59-9F2287BAE7BB}"/>
              </a:ext>
            </a:extLst>
          </p:cNvPr>
          <p:cNvSpPr>
            <a:spLocks noGrp="1"/>
          </p:cNvSpPr>
          <p:nvPr>
            <p:ph type="pic" sz="quarter" idx="14" hasCustomPrompt="1"/>
          </p:nvPr>
        </p:nvSpPr>
        <p:spPr>
          <a:xfrm>
            <a:off x="48857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5" name="Picture Placeholder 5">
            <a:extLst>
              <a:ext uri="{FF2B5EF4-FFF2-40B4-BE49-F238E27FC236}">
                <a16:creationId xmlns:a16="http://schemas.microsoft.com/office/drawing/2014/main" id="{003E9C51-06B4-4E50-9CBD-3512D6B98ACA}"/>
              </a:ext>
            </a:extLst>
          </p:cNvPr>
          <p:cNvSpPr>
            <a:spLocks noGrp="1"/>
          </p:cNvSpPr>
          <p:nvPr>
            <p:ph type="pic" sz="quarter" idx="15" hasCustomPrompt="1"/>
          </p:nvPr>
        </p:nvSpPr>
        <p:spPr>
          <a:xfrm>
            <a:off x="332702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6" name="Picture Placeholder 5">
            <a:extLst>
              <a:ext uri="{FF2B5EF4-FFF2-40B4-BE49-F238E27FC236}">
                <a16:creationId xmlns:a16="http://schemas.microsoft.com/office/drawing/2014/main" id="{2963DF80-6838-4281-8616-855F224175EF}"/>
              </a:ext>
            </a:extLst>
          </p:cNvPr>
          <p:cNvSpPr>
            <a:spLocks noGrp="1"/>
          </p:cNvSpPr>
          <p:nvPr>
            <p:ph type="pic" sz="quarter" idx="16" hasCustomPrompt="1"/>
          </p:nvPr>
        </p:nvSpPr>
        <p:spPr>
          <a:xfrm>
            <a:off x="616547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7" name="Picture Placeholder 5">
            <a:extLst>
              <a:ext uri="{FF2B5EF4-FFF2-40B4-BE49-F238E27FC236}">
                <a16:creationId xmlns:a16="http://schemas.microsoft.com/office/drawing/2014/main" id="{1B3F754C-2992-4927-83B1-96580F04ED85}"/>
              </a:ext>
            </a:extLst>
          </p:cNvPr>
          <p:cNvSpPr>
            <a:spLocks noGrp="1"/>
          </p:cNvSpPr>
          <p:nvPr>
            <p:ph type="pic" sz="quarter" idx="17" hasCustomPrompt="1"/>
          </p:nvPr>
        </p:nvSpPr>
        <p:spPr>
          <a:xfrm>
            <a:off x="900392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92137904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Company Overview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0" name="Picture Placeholder 5">
            <a:extLst>
              <a:ext uri="{FF2B5EF4-FFF2-40B4-BE49-F238E27FC236}">
                <a16:creationId xmlns:a16="http://schemas.microsoft.com/office/drawing/2014/main" id="{26957D83-E845-43BC-A4F1-6C8318618C3D}"/>
              </a:ext>
            </a:extLst>
          </p:cNvPr>
          <p:cNvSpPr>
            <a:spLocks noGrp="1"/>
          </p:cNvSpPr>
          <p:nvPr>
            <p:ph type="pic" sz="quarter" idx="18" hasCustomPrompt="1"/>
          </p:nvPr>
        </p:nvSpPr>
        <p:spPr>
          <a:xfrm>
            <a:off x="48857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1" name="Picture Placeholder 5">
            <a:extLst>
              <a:ext uri="{FF2B5EF4-FFF2-40B4-BE49-F238E27FC236}">
                <a16:creationId xmlns:a16="http://schemas.microsoft.com/office/drawing/2014/main" id="{9541E820-EAA2-420E-9258-8ED61BC2FACD}"/>
              </a:ext>
            </a:extLst>
          </p:cNvPr>
          <p:cNvSpPr>
            <a:spLocks noGrp="1"/>
          </p:cNvSpPr>
          <p:nvPr>
            <p:ph type="pic" sz="quarter" idx="19" hasCustomPrompt="1"/>
          </p:nvPr>
        </p:nvSpPr>
        <p:spPr>
          <a:xfrm>
            <a:off x="332702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2" name="Picture Placeholder 5">
            <a:extLst>
              <a:ext uri="{FF2B5EF4-FFF2-40B4-BE49-F238E27FC236}">
                <a16:creationId xmlns:a16="http://schemas.microsoft.com/office/drawing/2014/main" id="{E845D6CC-5534-46E0-8C12-EAA544716E44}"/>
              </a:ext>
            </a:extLst>
          </p:cNvPr>
          <p:cNvSpPr>
            <a:spLocks noGrp="1"/>
          </p:cNvSpPr>
          <p:nvPr>
            <p:ph type="pic" sz="quarter" idx="20" hasCustomPrompt="1"/>
          </p:nvPr>
        </p:nvSpPr>
        <p:spPr>
          <a:xfrm>
            <a:off x="616547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3" name="Picture Placeholder 5">
            <a:extLst>
              <a:ext uri="{FF2B5EF4-FFF2-40B4-BE49-F238E27FC236}">
                <a16:creationId xmlns:a16="http://schemas.microsoft.com/office/drawing/2014/main" id="{14FE8136-E2DE-476E-B22A-A1BA015A92B6}"/>
              </a:ext>
            </a:extLst>
          </p:cNvPr>
          <p:cNvSpPr>
            <a:spLocks noGrp="1"/>
          </p:cNvSpPr>
          <p:nvPr>
            <p:ph type="pic" sz="quarter" idx="21" hasCustomPrompt="1"/>
          </p:nvPr>
        </p:nvSpPr>
        <p:spPr>
          <a:xfrm>
            <a:off x="900392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58246914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Services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5">
            <a:extLst>
              <a:ext uri="{FF2B5EF4-FFF2-40B4-BE49-F238E27FC236}">
                <a16:creationId xmlns:a16="http://schemas.microsoft.com/office/drawing/2014/main" id="{47F35E01-B94F-4AE7-9A59-9F2287BAE7BB}"/>
              </a:ext>
            </a:extLst>
          </p:cNvPr>
          <p:cNvSpPr>
            <a:spLocks noGrp="1"/>
          </p:cNvSpPr>
          <p:nvPr>
            <p:ph type="pic" sz="quarter" idx="14" hasCustomPrompt="1"/>
          </p:nvPr>
        </p:nvSpPr>
        <p:spPr>
          <a:xfrm>
            <a:off x="48857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5" name="Picture Placeholder 5">
            <a:extLst>
              <a:ext uri="{FF2B5EF4-FFF2-40B4-BE49-F238E27FC236}">
                <a16:creationId xmlns:a16="http://schemas.microsoft.com/office/drawing/2014/main" id="{003E9C51-06B4-4E50-9CBD-3512D6B98ACA}"/>
              </a:ext>
            </a:extLst>
          </p:cNvPr>
          <p:cNvSpPr>
            <a:spLocks noGrp="1"/>
          </p:cNvSpPr>
          <p:nvPr>
            <p:ph type="pic" sz="quarter" idx="15" hasCustomPrompt="1"/>
          </p:nvPr>
        </p:nvSpPr>
        <p:spPr>
          <a:xfrm>
            <a:off x="332702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6" name="Picture Placeholder 5">
            <a:extLst>
              <a:ext uri="{FF2B5EF4-FFF2-40B4-BE49-F238E27FC236}">
                <a16:creationId xmlns:a16="http://schemas.microsoft.com/office/drawing/2014/main" id="{2963DF80-6838-4281-8616-855F224175EF}"/>
              </a:ext>
            </a:extLst>
          </p:cNvPr>
          <p:cNvSpPr>
            <a:spLocks noGrp="1"/>
          </p:cNvSpPr>
          <p:nvPr>
            <p:ph type="pic" sz="quarter" idx="16" hasCustomPrompt="1"/>
          </p:nvPr>
        </p:nvSpPr>
        <p:spPr>
          <a:xfrm>
            <a:off x="616547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7" name="Picture Placeholder 5">
            <a:extLst>
              <a:ext uri="{FF2B5EF4-FFF2-40B4-BE49-F238E27FC236}">
                <a16:creationId xmlns:a16="http://schemas.microsoft.com/office/drawing/2014/main" id="{1B3F754C-2992-4927-83B1-96580F04ED85}"/>
              </a:ext>
            </a:extLst>
          </p:cNvPr>
          <p:cNvSpPr>
            <a:spLocks noGrp="1"/>
          </p:cNvSpPr>
          <p:nvPr>
            <p:ph type="pic" sz="quarter" idx="17" hasCustomPrompt="1"/>
          </p:nvPr>
        </p:nvSpPr>
        <p:spPr>
          <a:xfrm>
            <a:off x="900392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38497094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Services with Image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0" name="Picture Placeholder 5">
            <a:extLst>
              <a:ext uri="{FF2B5EF4-FFF2-40B4-BE49-F238E27FC236}">
                <a16:creationId xmlns:a16="http://schemas.microsoft.com/office/drawing/2014/main" id="{26957D83-E845-43BC-A4F1-6C8318618C3D}"/>
              </a:ext>
            </a:extLst>
          </p:cNvPr>
          <p:cNvSpPr>
            <a:spLocks noGrp="1"/>
          </p:cNvSpPr>
          <p:nvPr>
            <p:ph type="pic" sz="quarter" idx="18" hasCustomPrompt="1"/>
          </p:nvPr>
        </p:nvSpPr>
        <p:spPr>
          <a:xfrm>
            <a:off x="48857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1" name="Picture Placeholder 5">
            <a:extLst>
              <a:ext uri="{FF2B5EF4-FFF2-40B4-BE49-F238E27FC236}">
                <a16:creationId xmlns:a16="http://schemas.microsoft.com/office/drawing/2014/main" id="{9541E820-EAA2-420E-9258-8ED61BC2FACD}"/>
              </a:ext>
            </a:extLst>
          </p:cNvPr>
          <p:cNvSpPr>
            <a:spLocks noGrp="1"/>
          </p:cNvSpPr>
          <p:nvPr>
            <p:ph type="pic" sz="quarter" idx="19" hasCustomPrompt="1"/>
          </p:nvPr>
        </p:nvSpPr>
        <p:spPr>
          <a:xfrm>
            <a:off x="332702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2" name="Picture Placeholder 5">
            <a:extLst>
              <a:ext uri="{FF2B5EF4-FFF2-40B4-BE49-F238E27FC236}">
                <a16:creationId xmlns:a16="http://schemas.microsoft.com/office/drawing/2014/main" id="{E845D6CC-5534-46E0-8C12-EAA544716E44}"/>
              </a:ext>
            </a:extLst>
          </p:cNvPr>
          <p:cNvSpPr>
            <a:spLocks noGrp="1"/>
          </p:cNvSpPr>
          <p:nvPr>
            <p:ph type="pic" sz="quarter" idx="20" hasCustomPrompt="1"/>
          </p:nvPr>
        </p:nvSpPr>
        <p:spPr>
          <a:xfrm>
            <a:off x="616547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3" name="Picture Placeholder 5">
            <a:extLst>
              <a:ext uri="{FF2B5EF4-FFF2-40B4-BE49-F238E27FC236}">
                <a16:creationId xmlns:a16="http://schemas.microsoft.com/office/drawing/2014/main" id="{14FE8136-E2DE-476E-B22A-A1BA015A92B6}"/>
              </a:ext>
            </a:extLst>
          </p:cNvPr>
          <p:cNvSpPr>
            <a:spLocks noGrp="1"/>
          </p:cNvSpPr>
          <p:nvPr>
            <p:ph type="pic" sz="quarter" idx="21" hasCustomPrompt="1"/>
          </p:nvPr>
        </p:nvSpPr>
        <p:spPr>
          <a:xfrm>
            <a:off x="900392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44417477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Services with Image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404018427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Services with Image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19385912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Services with Image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4092633"/>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4092633"/>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64814150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Services with Image 6">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1076325" y="2723441"/>
            <a:ext cx="2239480" cy="1447200"/>
          </a:xfrm>
          <a:prstGeom prst="roundRect">
            <a:avLst>
              <a:gd name="adj" fmla="val 0"/>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14" name="Picture Placeholder 5">
            <a:extLst>
              <a:ext uri="{FF2B5EF4-FFF2-40B4-BE49-F238E27FC236}">
                <a16:creationId xmlns:a16="http://schemas.microsoft.com/office/drawing/2014/main" id="{018051C4-A249-4EC9-A985-B5EB5E0ACD51}"/>
              </a:ext>
            </a:extLst>
          </p:cNvPr>
          <p:cNvSpPr>
            <a:spLocks noGrp="1"/>
          </p:cNvSpPr>
          <p:nvPr>
            <p:ph type="pic" sz="quarter" idx="15" hasCustomPrompt="1"/>
          </p:nvPr>
        </p:nvSpPr>
        <p:spPr>
          <a:xfrm>
            <a:off x="3685806" y="2723441"/>
            <a:ext cx="2239480" cy="1447200"/>
          </a:xfrm>
          <a:prstGeom prst="roundRect">
            <a:avLst>
              <a:gd name="adj" fmla="val 0"/>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17" name="Picture Placeholder 5">
            <a:extLst>
              <a:ext uri="{FF2B5EF4-FFF2-40B4-BE49-F238E27FC236}">
                <a16:creationId xmlns:a16="http://schemas.microsoft.com/office/drawing/2014/main" id="{141FE595-5684-4E5F-B637-B0C4A2452DF3}"/>
              </a:ext>
            </a:extLst>
          </p:cNvPr>
          <p:cNvSpPr>
            <a:spLocks noGrp="1"/>
          </p:cNvSpPr>
          <p:nvPr>
            <p:ph type="pic" sz="quarter" idx="16" hasCustomPrompt="1"/>
          </p:nvPr>
        </p:nvSpPr>
        <p:spPr>
          <a:xfrm>
            <a:off x="6295287" y="2723441"/>
            <a:ext cx="2239480" cy="1447200"/>
          </a:xfrm>
          <a:prstGeom prst="roundRect">
            <a:avLst>
              <a:gd name="adj" fmla="val 0"/>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18" name="Picture Placeholder 5">
            <a:extLst>
              <a:ext uri="{FF2B5EF4-FFF2-40B4-BE49-F238E27FC236}">
                <a16:creationId xmlns:a16="http://schemas.microsoft.com/office/drawing/2014/main" id="{60E86E30-BF23-4954-BC0F-9A06766F3A32}"/>
              </a:ext>
            </a:extLst>
          </p:cNvPr>
          <p:cNvSpPr>
            <a:spLocks noGrp="1"/>
          </p:cNvSpPr>
          <p:nvPr>
            <p:ph type="pic" sz="quarter" idx="17" hasCustomPrompt="1"/>
          </p:nvPr>
        </p:nvSpPr>
        <p:spPr>
          <a:xfrm>
            <a:off x="8904768" y="2723441"/>
            <a:ext cx="2239480" cy="1447200"/>
          </a:xfrm>
          <a:prstGeom prst="roundRect">
            <a:avLst>
              <a:gd name="adj" fmla="val 0"/>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0980068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04E63CE1-9C33-4246-BBF7-5AB1147C2188}"/>
              </a:ext>
            </a:extLst>
          </p:cNvPr>
          <p:cNvSpPr>
            <a:spLocks noGrp="1"/>
          </p:cNvSpPr>
          <p:nvPr>
            <p:ph type="pic" sz="quarter" idx="10" hasCustomPrompt="1"/>
          </p:nvPr>
        </p:nvSpPr>
        <p:spPr>
          <a:xfrm>
            <a:off x="3054096" y="0"/>
            <a:ext cx="3054096"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Tree>
    <p:extLst>
      <p:ext uri="{BB962C8B-B14F-4D97-AF65-F5344CB8AC3E}">
        <p14:creationId xmlns:p14="http://schemas.microsoft.com/office/powerpoint/2010/main" val="127493232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Why Choose Us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93942438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Why Choose Us with Image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1066803" y="1748629"/>
            <a:ext cx="2252540" cy="2251366"/>
          </a:xfrm>
          <a:prstGeom prst="ellipse">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8" name="Picture Placeholder 5">
            <a:extLst>
              <a:ext uri="{FF2B5EF4-FFF2-40B4-BE49-F238E27FC236}">
                <a16:creationId xmlns:a16="http://schemas.microsoft.com/office/drawing/2014/main" id="{34243D4E-8E80-435B-B67E-84A6C05BEB84}"/>
              </a:ext>
            </a:extLst>
          </p:cNvPr>
          <p:cNvSpPr>
            <a:spLocks noGrp="1"/>
          </p:cNvSpPr>
          <p:nvPr>
            <p:ph type="pic" sz="quarter" idx="15" hasCustomPrompt="1"/>
          </p:nvPr>
        </p:nvSpPr>
        <p:spPr>
          <a:xfrm>
            <a:off x="3672988" y="1748629"/>
            <a:ext cx="2252540" cy="2251366"/>
          </a:xfrm>
          <a:prstGeom prst="ellipse">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9" name="Picture Placeholder 5">
            <a:extLst>
              <a:ext uri="{FF2B5EF4-FFF2-40B4-BE49-F238E27FC236}">
                <a16:creationId xmlns:a16="http://schemas.microsoft.com/office/drawing/2014/main" id="{4DA0B3D2-AE60-4A67-BF7D-772D5F8BF692}"/>
              </a:ext>
            </a:extLst>
          </p:cNvPr>
          <p:cNvSpPr>
            <a:spLocks noGrp="1"/>
          </p:cNvSpPr>
          <p:nvPr>
            <p:ph type="pic" sz="quarter" idx="16" hasCustomPrompt="1"/>
          </p:nvPr>
        </p:nvSpPr>
        <p:spPr>
          <a:xfrm>
            <a:off x="6279173" y="1748629"/>
            <a:ext cx="2252540" cy="2251366"/>
          </a:xfrm>
          <a:prstGeom prst="ellipse">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0" name="Picture Placeholder 5">
            <a:extLst>
              <a:ext uri="{FF2B5EF4-FFF2-40B4-BE49-F238E27FC236}">
                <a16:creationId xmlns:a16="http://schemas.microsoft.com/office/drawing/2014/main" id="{9CA6F911-2647-45E9-8D93-66F1FCDDE8C6}"/>
              </a:ext>
            </a:extLst>
          </p:cNvPr>
          <p:cNvSpPr>
            <a:spLocks noGrp="1"/>
          </p:cNvSpPr>
          <p:nvPr>
            <p:ph type="pic" sz="quarter" idx="17" hasCustomPrompt="1"/>
          </p:nvPr>
        </p:nvSpPr>
        <p:spPr>
          <a:xfrm>
            <a:off x="8885357" y="1748629"/>
            <a:ext cx="2252540" cy="2251366"/>
          </a:xfrm>
          <a:prstGeom prst="ellipse">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99199389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Why Choose Us with Image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488570" y="1691717"/>
            <a:ext cx="5605725" cy="14578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1" name="Picture Placeholder 5">
            <a:extLst>
              <a:ext uri="{FF2B5EF4-FFF2-40B4-BE49-F238E27FC236}">
                <a16:creationId xmlns:a16="http://schemas.microsoft.com/office/drawing/2014/main" id="{B0830AC5-52FE-4B2C-A306-B5A75036DAAB}"/>
              </a:ext>
            </a:extLst>
          </p:cNvPr>
          <p:cNvSpPr>
            <a:spLocks noGrp="1"/>
          </p:cNvSpPr>
          <p:nvPr>
            <p:ph type="pic" sz="quarter" idx="15" hasCustomPrompt="1"/>
          </p:nvPr>
        </p:nvSpPr>
        <p:spPr>
          <a:xfrm>
            <a:off x="488570" y="3289902"/>
            <a:ext cx="5605725" cy="14578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2" name="Picture Placeholder 5">
            <a:extLst>
              <a:ext uri="{FF2B5EF4-FFF2-40B4-BE49-F238E27FC236}">
                <a16:creationId xmlns:a16="http://schemas.microsoft.com/office/drawing/2014/main" id="{A42B2D84-0841-4F48-8E96-7075D06B199E}"/>
              </a:ext>
            </a:extLst>
          </p:cNvPr>
          <p:cNvSpPr>
            <a:spLocks noGrp="1"/>
          </p:cNvSpPr>
          <p:nvPr>
            <p:ph type="pic" sz="quarter" idx="16" hasCustomPrompt="1"/>
          </p:nvPr>
        </p:nvSpPr>
        <p:spPr>
          <a:xfrm>
            <a:off x="488570" y="4888087"/>
            <a:ext cx="5605725" cy="14578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4965013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Why Choose Us with Image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1060071" y="1691717"/>
            <a:ext cx="4680000" cy="3896283"/>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7" name="Picture Placeholder 5">
            <a:extLst>
              <a:ext uri="{FF2B5EF4-FFF2-40B4-BE49-F238E27FC236}">
                <a16:creationId xmlns:a16="http://schemas.microsoft.com/office/drawing/2014/main" id="{0423B759-C2A3-45DC-9F33-140A8D471AD7}"/>
              </a:ext>
            </a:extLst>
          </p:cNvPr>
          <p:cNvSpPr>
            <a:spLocks noGrp="1"/>
          </p:cNvSpPr>
          <p:nvPr>
            <p:ph type="pic" sz="quarter" idx="15" hasCustomPrompt="1"/>
          </p:nvPr>
        </p:nvSpPr>
        <p:spPr>
          <a:xfrm>
            <a:off x="6451929" y="1691716"/>
            <a:ext cx="4680000" cy="3896283"/>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04495299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Why Choose Us with Image 5">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0" y="0"/>
            <a:ext cx="6096000" cy="6858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73137691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Why Choose Us with Image 6">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0" y="0"/>
            <a:ext cx="6096000" cy="6858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58164572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Why Choose Us with Image 7">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0" y="0"/>
            <a:ext cx="12192000" cy="3429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39369378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Why Choose Us with Image 8">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36816B1-1EA0-4BA2-A979-9D83C6228DD8}"/>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7FC128A1-CE60-4A14-BDE6-45498FE6A8CE}"/>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5">
            <a:extLst>
              <a:ext uri="{FF2B5EF4-FFF2-40B4-BE49-F238E27FC236}">
                <a16:creationId xmlns:a16="http://schemas.microsoft.com/office/drawing/2014/main" id="{5BC3E666-4DA4-428B-8186-15690AE136C7}"/>
              </a:ext>
            </a:extLst>
          </p:cNvPr>
          <p:cNvSpPr>
            <a:spLocks noGrp="1"/>
          </p:cNvSpPr>
          <p:nvPr>
            <p:ph type="pic" sz="quarter" idx="18" hasCustomPrompt="1"/>
          </p:nvPr>
        </p:nvSpPr>
        <p:spPr>
          <a:xfrm>
            <a:off x="876273" y="1813944"/>
            <a:ext cx="2340001" cy="2340000"/>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5" name="Picture Placeholder 5">
            <a:extLst>
              <a:ext uri="{FF2B5EF4-FFF2-40B4-BE49-F238E27FC236}">
                <a16:creationId xmlns:a16="http://schemas.microsoft.com/office/drawing/2014/main" id="{D7762249-D25C-4068-AC6D-A31E9D4B268D}"/>
              </a:ext>
            </a:extLst>
          </p:cNvPr>
          <p:cNvSpPr>
            <a:spLocks noGrp="1"/>
          </p:cNvSpPr>
          <p:nvPr>
            <p:ph type="pic" sz="quarter" idx="19" hasCustomPrompt="1"/>
          </p:nvPr>
        </p:nvSpPr>
        <p:spPr>
          <a:xfrm>
            <a:off x="3576091" y="1813944"/>
            <a:ext cx="2340001" cy="2340000"/>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6" name="Picture Placeholder 5">
            <a:extLst>
              <a:ext uri="{FF2B5EF4-FFF2-40B4-BE49-F238E27FC236}">
                <a16:creationId xmlns:a16="http://schemas.microsoft.com/office/drawing/2014/main" id="{9F9DDEBE-49C9-454D-8C9C-16C8DED2758A}"/>
              </a:ext>
            </a:extLst>
          </p:cNvPr>
          <p:cNvSpPr>
            <a:spLocks noGrp="1"/>
          </p:cNvSpPr>
          <p:nvPr>
            <p:ph type="pic" sz="quarter" idx="20" hasCustomPrompt="1"/>
          </p:nvPr>
        </p:nvSpPr>
        <p:spPr>
          <a:xfrm>
            <a:off x="6275909" y="1813944"/>
            <a:ext cx="2340001" cy="2340000"/>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7A277DDB-94C4-4A33-81A8-359829FAE278}"/>
              </a:ext>
            </a:extLst>
          </p:cNvPr>
          <p:cNvSpPr>
            <a:spLocks noGrp="1"/>
          </p:cNvSpPr>
          <p:nvPr>
            <p:ph type="pic" sz="quarter" idx="21" hasCustomPrompt="1"/>
          </p:nvPr>
        </p:nvSpPr>
        <p:spPr>
          <a:xfrm>
            <a:off x="8975727" y="1813944"/>
            <a:ext cx="2340001" cy="2340000"/>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955396385"/>
      </p:ext>
    </p:extLst>
  </p:cSld>
  <p:clrMapOvr>
    <a:masterClrMapping/>
  </p:clrMapOvr>
  <p:extLst>
    <p:ext uri="{DCECCB84-F9BA-43D5-87BE-67443E8EF086}">
      <p15:sldGuideLst xmlns:p15="http://schemas.microsoft.com/office/powerpoint/2012/main"/>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Mindmap Image">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0676D70E-DE48-4DEB-92C2-6249ADB46747}"/>
              </a:ext>
            </a:extLst>
          </p:cNvPr>
          <p:cNvSpPr>
            <a:spLocks noGrp="1"/>
          </p:cNvSpPr>
          <p:nvPr>
            <p:ph type="pic" sz="quarter" idx="10" hasCustomPrompt="1"/>
          </p:nvPr>
        </p:nvSpPr>
        <p:spPr>
          <a:xfrm>
            <a:off x="5364480" y="424742"/>
            <a:ext cx="1463040" cy="1463040"/>
          </a:xfrm>
          <a:prstGeom prst="ellipse">
            <a:avLst/>
          </a:prstGeom>
          <a:pattFill prst="wdDnDiag">
            <a:fgClr>
              <a:schemeClr val="tx1">
                <a:lumMod val="25000"/>
                <a:lumOff val="75000"/>
              </a:schemeClr>
            </a:fgClr>
            <a:bgClr>
              <a:schemeClr val="bg1"/>
            </a:bgClr>
          </a:pattFill>
          <a:ln w="63500">
            <a:noFill/>
          </a:ln>
        </p:spPr>
        <p:txBody>
          <a:bodyPr anchor="ctr"/>
          <a:lstStyle>
            <a:lvl1pPr algn="ctr">
              <a:buNone/>
              <a:defRPr sz="1200"/>
            </a:lvl1pPr>
          </a:lstStyle>
          <a:p>
            <a:r>
              <a:rPr lang="en-US" dirty="0"/>
              <a:t>Insert your image here</a:t>
            </a:r>
          </a:p>
        </p:txBody>
      </p:sp>
      <p:sp>
        <p:nvSpPr>
          <p:cNvPr id="16" name="Picture Placeholder 8">
            <a:extLst>
              <a:ext uri="{FF2B5EF4-FFF2-40B4-BE49-F238E27FC236}">
                <a16:creationId xmlns:a16="http://schemas.microsoft.com/office/drawing/2014/main" id="{F706EF86-1F6B-49EF-AAC0-7CED34C400BE}"/>
              </a:ext>
            </a:extLst>
          </p:cNvPr>
          <p:cNvSpPr>
            <a:spLocks noGrp="1"/>
          </p:cNvSpPr>
          <p:nvPr>
            <p:ph type="pic" sz="quarter" idx="11" hasCustomPrompt="1"/>
          </p:nvPr>
        </p:nvSpPr>
        <p:spPr>
          <a:xfrm>
            <a:off x="5364480" y="4970218"/>
            <a:ext cx="1463040" cy="1463040"/>
          </a:xfrm>
          <a:prstGeom prst="ellipse">
            <a:avLst/>
          </a:prstGeom>
          <a:pattFill prst="wdDnDiag">
            <a:fgClr>
              <a:schemeClr val="tx1">
                <a:lumMod val="25000"/>
                <a:lumOff val="75000"/>
              </a:schemeClr>
            </a:fgClr>
            <a:bgClr>
              <a:schemeClr val="bg1"/>
            </a:bgClr>
          </a:pattFill>
          <a:ln w="63500">
            <a:noFill/>
          </a:ln>
        </p:spPr>
        <p:txBody>
          <a:bodyPr anchor="ctr"/>
          <a:lstStyle>
            <a:lvl1pPr algn="ctr">
              <a:buNone/>
              <a:defRPr sz="1200"/>
            </a:lvl1pPr>
          </a:lstStyle>
          <a:p>
            <a:r>
              <a:rPr lang="en-US" dirty="0"/>
              <a:t>Insert your image here</a:t>
            </a:r>
          </a:p>
        </p:txBody>
      </p:sp>
    </p:spTree>
    <p:extLst>
      <p:ext uri="{BB962C8B-B14F-4D97-AF65-F5344CB8AC3E}">
        <p14:creationId xmlns:p14="http://schemas.microsoft.com/office/powerpoint/2010/main" val="282825604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Text SlideShow with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8488E842-1C8B-4BF0-A4DA-43AB20E91B36}"/>
              </a:ext>
            </a:extLst>
          </p:cNvPr>
          <p:cNvSpPr>
            <a:spLocks noGrp="1"/>
          </p:cNvSpPr>
          <p:nvPr>
            <p:ph type="pic" sz="quarter" idx="12" hasCustomPrompt="1"/>
          </p:nvPr>
        </p:nvSpPr>
        <p:spPr>
          <a:xfrm>
            <a:off x="4968420" y="1561171"/>
            <a:ext cx="6628658" cy="2810108"/>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Image 1</a:t>
            </a:r>
          </a:p>
        </p:txBody>
      </p:sp>
    </p:spTree>
    <p:extLst>
      <p:ext uri="{BB962C8B-B14F-4D97-AF65-F5344CB8AC3E}">
        <p14:creationId xmlns:p14="http://schemas.microsoft.com/office/powerpoint/2010/main" val="8092888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6769D50F-9678-42EA-A10A-87EDA49577C7}"/>
              </a:ext>
            </a:extLst>
          </p:cNvPr>
          <p:cNvSpPr>
            <a:spLocks noGrp="1"/>
          </p:cNvSpPr>
          <p:nvPr>
            <p:ph type="pic" sz="quarter" idx="10" hasCustomPrompt="1"/>
          </p:nvPr>
        </p:nvSpPr>
        <p:spPr>
          <a:xfrm>
            <a:off x="6108192" y="0"/>
            <a:ext cx="3054096"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Tree>
    <p:extLst>
      <p:ext uri="{BB962C8B-B14F-4D97-AF65-F5344CB8AC3E}">
        <p14:creationId xmlns:p14="http://schemas.microsoft.com/office/powerpoint/2010/main" val="185084554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Text SlideShow with Image 2">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3FBFB565-E4FB-4183-8BD5-1DDA64C85648}"/>
              </a:ext>
            </a:extLst>
          </p:cNvPr>
          <p:cNvSpPr>
            <a:spLocks noGrp="1"/>
          </p:cNvSpPr>
          <p:nvPr>
            <p:ph type="pic" sz="quarter" idx="12" hasCustomPrompt="1"/>
          </p:nvPr>
        </p:nvSpPr>
        <p:spPr>
          <a:xfrm>
            <a:off x="4968420" y="1561171"/>
            <a:ext cx="6628658" cy="2810108"/>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Image 2</a:t>
            </a:r>
          </a:p>
        </p:txBody>
      </p:sp>
    </p:spTree>
    <p:extLst>
      <p:ext uri="{BB962C8B-B14F-4D97-AF65-F5344CB8AC3E}">
        <p14:creationId xmlns:p14="http://schemas.microsoft.com/office/powerpoint/2010/main" val="32191405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Text SlideShow with Image 3">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512BF1A-CC10-47E9-BE8D-12E832DCF765}"/>
              </a:ext>
            </a:extLst>
          </p:cNvPr>
          <p:cNvSpPr>
            <a:spLocks noGrp="1"/>
          </p:cNvSpPr>
          <p:nvPr>
            <p:ph type="pic" sz="quarter" idx="13" hasCustomPrompt="1"/>
          </p:nvPr>
        </p:nvSpPr>
        <p:spPr>
          <a:xfrm>
            <a:off x="4968420" y="1561171"/>
            <a:ext cx="6628658" cy="2810108"/>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Image 3</a:t>
            </a:r>
          </a:p>
        </p:txBody>
      </p:sp>
    </p:spTree>
    <p:extLst>
      <p:ext uri="{BB962C8B-B14F-4D97-AF65-F5344CB8AC3E}">
        <p14:creationId xmlns:p14="http://schemas.microsoft.com/office/powerpoint/2010/main" val="21617333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userDrawn="1">
  <p:cSld name="Page with Titl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233824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Dashbaord with Image">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B727A6A8-4DAE-45F2-8085-E0353AFF8673}"/>
              </a:ext>
            </a:extLst>
          </p:cNvPr>
          <p:cNvSpPr>
            <a:spLocks noGrp="1"/>
          </p:cNvSpPr>
          <p:nvPr>
            <p:ph type="pic" sz="quarter" idx="13" hasCustomPrompt="1"/>
          </p:nvPr>
        </p:nvSpPr>
        <p:spPr>
          <a:xfrm>
            <a:off x="914398" y="904874"/>
            <a:ext cx="2133599" cy="1373189"/>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1</a:t>
            </a:r>
          </a:p>
        </p:txBody>
      </p:sp>
      <p:sp>
        <p:nvSpPr>
          <p:cNvPr id="13" name="Picture Placeholder 5">
            <a:extLst>
              <a:ext uri="{FF2B5EF4-FFF2-40B4-BE49-F238E27FC236}">
                <a16:creationId xmlns:a16="http://schemas.microsoft.com/office/drawing/2014/main" id="{22BACBDA-D2E1-4184-B7D4-8875E4E7C625}"/>
              </a:ext>
            </a:extLst>
          </p:cNvPr>
          <p:cNvSpPr>
            <a:spLocks noGrp="1"/>
          </p:cNvSpPr>
          <p:nvPr>
            <p:ph type="pic" sz="quarter" idx="14" hasCustomPrompt="1"/>
          </p:nvPr>
        </p:nvSpPr>
        <p:spPr>
          <a:xfrm>
            <a:off x="3663951" y="904874"/>
            <a:ext cx="2133599" cy="1373189"/>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2</a:t>
            </a:r>
          </a:p>
        </p:txBody>
      </p:sp>
      <p:sp>
        <p:nvSpPr>
          <p:cNvPr id="14" name="Picture Placeholder 5">
            <a:extLst>
              <a:ext uri="{FF2B5EF4-FFF2-40B4-BE49-F238E27FC236}">
                <a16:creationId xmlns:a16="http://schemas.microsoft.com/office/drawing/2014/main" id="{DEF10F07-665F-41D7-A9D2-358164298C2C}"/>
              </a:ext>
            </a:extLst>
          </p:cNvPr>
          <p:cNvSpPr>
            <a:spLocks noGrp="1"/>
          </p:cNvSpPr>
          <p:nvPr>
            <p:ph type="pic" sz="quarter" idx="15" hasCustomPrompt="1"/>
          </p:nvPr>
        </p:nvSpPr>
        <p:spPr>
          <a:xfrm>
            <a:off x="6400802" y="904874"/>
            <a:ext cx="2133599" cy="1373189"/>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3</a:t>
            </a:r>
          </a:p>
        </p:txBody>
      </p:sp>
      <p:sp>
        <p:nvSpPr>
          <p:cNvPr id="15" name="Picture Placeholder 5">
            <a:extLst>
              <a:ext uri="{FF2B5EF4-FFF2-40B4-BE49-F238E27FC236}">
                <a16:creationId xmlns:a16="http://schemas.microsoft.com/office/drawing/2014/main" id="{F53ABD7C-94E6-4632-A885-95C05F829BBB}"/>
              </a:ext>
            </a:extLst>
          </p:cNvPr>
          <p:cNvSpPr>
            <a:spLocks noGrp="1"/>
          </p:cNvSpPr>
          <p:nvPr>
            <p:ph type="pic" sz="quarter" idx="16" hasCustomPrompt="1"/>
          </p:nvPr>
        </p:nvSpPr>
        <p:spPr>
          <a:xfrm>
            <a:off x="9144002" y="904874"/>
            <a:ext cx="2133599" cy="1373189"/>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4</a:t>
            </a:r>
          </a:p>
        </p:txBody>
      </p:sp>
    </p:spTree>
    <p:extLst>
      <p:ext uri="{BB962C8B-B14F-4D97-AF65-F5344CB8AC3E}">
        <p14:creationId xmlns:p14="http://schemas.microsoft.com/office/powerpoint/2010/main" val="70419256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userDrawn="1">
  <p:cSld name="Dashbaord with Image 2">
    <p:spTree>
      <p:nvGrpSpPr>
        <p:cNvPr id="1" name=""/>
        <p:cNvGrpSpPr/>
        <p:nvPr/>
      </p:nvGrpSpPr>
      <p:grpSpPr>
        <a:xfrm>
          <a:off x="0" y="0"/>
          <a:ext cx="0" cy="0"/>
          <a:chOff x="0" y="0"/>
          <a:chExt cx="0" cy="0"/>
        </a:xfrm>
      </p:grpSpPr>
      <p:sp>
        <p:nvSpPr>
          <p:cNvPr id="20" name="Picture Placeholder 8">
            <a:extLst>
              <a:ext uri="{FF2B5EF4-FFF2-40B4-BE49-F238E27FC236}">
                <a16:creationId xmlns:a16="http://schemas.microsoft.com/office/drawing/2014/main" id="{4A80EFCA-C790-4CFC-99F9-26C0247D759A}"/>
              </a:ext>
            </a:extLst>
          </p:cNvPr>
          <p:cNvSpPr>
            <a:spLocks noGrp="1"/>
          </p:cNvSpPr>
          <p:nvPr>
            <p:ph type="pic" sz="quarter" idx="11" hasCustomPrompt="1"/>
          </p:nvPr>
        </p:nvSpPr>
        <p:spPr>
          <a:xfrm>
            <a:off x="977299" y="869981"/>
            <a:ext cx="525270" cy="525270"/>
          </a:xfrm>
          <a:prstGeom prst="ellipse">
            <a:avLst/>
          </a:prstGeom>
          <a:pattFill prst="wdDnDiag">
            <a:fgClr>
              <a:schemeClr val="tx1">
                <a:lumMod val="25000"/>
                <a:lumOff val="75000"/>
              </a:schemeClr>
            </a:fgClr>
            <a:bgClr>
              <a:schemeClr val="bg1"/>
            </a:bgClr>
          </a:pattFill>
          <a:ln w="12700">
            <a:solidFill>
              <a:schemeClr val="tx1"/>
            </a:solidFill>
          </a:ln>
        </p:spPr>
        <p:txBody>
          <a:bodyPr anchor="ctr"/>
          <a:lstStyle>
            <a:lvl1pPr algn="ctr">
              <a:buNone/>
              <a:defRPr sz="500"/>
            </a:lvl1pPr>
          </a:lstStyle>
          <a:p>
            <a:r>
              <a:rPr lang="en-US" dirty="0"/>
              <a:t>image</a:t>
            </a:r>
          </a:p>
        </p:txBody>
      </p:sp>
      <p:sp>
        <p:nvSpPr>
          <p:cNvPr id="21" name="Picture Placeholder 8">
            <a:extLst>
              <a:ext uri="{FF2B5EF4-FFF2-40B4-BE49-F238E27FC236}">
                <a16:creationId xmlns:a16="http://schemas.microsoft.com/office/drawing/2014/main" id="{FDCCF324-2D0B-4C13-B782-C9F218E359F6}"/>
              </a:ext>
            </a:extLst>
          </p:cNvPr>
          <p:cNvSpPr>
            <a:spLocks noGrp="1"/>
          </p:cNvSpPr>
          <p:nvPr>
            <p:ph type="pic" sz="quarter" idx="12" hasCustomPrompt="1"/>
          </p:nvPr>
        </p:nvSpPr>
        <p:spPr>
          <a:xfrm>
            <a:off x="977299" y="1787308"/>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
        <p:nvSpPr>
          <p:cNvPr id="22" name="Picture Placeholder 8">
            <a:extLst>
              <a:ext uri="{FF2B5EF4-FFF2-40B4-BE49-F238E27FC236}">
                <a16:creationId xmlns:a16="http://schemas.microsoft.com/office/drawing/2014/main" id="{6D94A1A2-0715-43EC-8F5C-33950036B89C}"/>
              </a:ext>
            </a:extLst>
          </p:cNvPr>
          <p:cNvSpPr>
            <a:spLocks noGrp="1"/>
          </p:cNvSpPr>
          <p:nvPr>
            <p:ph type="pic" sz="quarter" idx="13" hasCustomPrompt="1"/>
          </p:nvPr>
        </p:nvSpPr>
        <p:spPr>
          <a:xfrm>
            <a:off x="977299" y="2704635"/>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
        <p:nvSpPr>
          <p:cNvPr id="23" name="Picture Placeholder 8">
            <a:extLst>
              <a:ext uri="{FF2B5EF4-FFF2-40B4-BE49-F238E27FC236}">
                <a16:creationId xmlns:a16="http://schemas.microsoft.com/office/drawing/2014/main" id="{C162F417-1BAB-4F46-AD4F-8477E5D02C38}"/>
              </a:ext>
            </a:extLst>
          </p:cNvPr>
          <p:cNvSpPr>
            <a:spLocks noGrp="1"/>
          </p:cNvSpPr>
          <p:nvPr>
            <p:ph type="pic" sz="quarter" idx="14" hasCustomPrompt="1"/>
          </p:nvPr>
        </p:nvSpPr>
        <p:spPr>
          <a:xfrm>
            <a:off x="977299" y="3621962"/>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
        <p:nvSpPr>
          <p:cNvPr id="24" name="Picture Placeholder 8">
            <a:extLst>
              <a:ext uri="{FF2B5EF4-FFF2-40B4-BE49-F238E27FC236}">
                <a16:creationId xmlns:a16="http://schemas.microsoft.com/office/drawing/2014/main" id="{1CA8754E-77A8-493E-A022-FAAF449053D5}"/>
              </a:ext>
            </a:extLst>
          </p:cNvPr>
          <p:cNvSpPr>
            <a:spLocks noGrp="1"/>
          </p:cNvSpPr>
          <p:nvPr>
            <p:ph type="pic" sz="quarter" idx="15" hasCustomPrompt="1"/>
          </p:nvPr>
        </p:nvSpPr>
        <p:spPr>
          <a:xfrm>
            <a:off x="977299" y="4539289"/>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
        <p:nvSpPr>
          <p:cNvPr id="25" name="Picture Placeholder 8">
            <a:extLst>
              <a:ext uri="{FF2B5EF4-FFF2-40B4-BE49-F238E27FC236}">
                <a16:creationId xmlns:a16="http://schemas.microsoft.com/office/drawing/2014/main" id="{55F69957-CE01-4DFE-B71C-EE8981AAD7C1}"/>
              </a:ext>
            </a:extLst>
          </p:cNvPr>
          <p:cNvSpPr>
            <a:spLocks noGrp="1"/>
          </p:cNvSpPr>
          <p:nvPr>
            <p:ph type="pic" sz="quarter" idx="16" hasCustomPrompt="1"/>
          </p:nvPr>
        </p:nvSpPr>
        <p:spPr>
          <a:xfrm>
            <a:off x="977299" y="5456616"/>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Tree>
    <p:extLst>
      <p:ext uri="{BB962C8B-B14F-4D97-AF65-F5344CB8AC3E}">
        <p14:creationId xmlns:p14="http://schemas.microsoft.com/office/powerpoint/2010/main" val="112771744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userDrawn="1">
  <p:cSld name="Dashbaord with Image 3">
    <p:spTree>
      <p:nvGrpSpPr>
        <p:cNvPr id="1" name=""/>
        <p:cNvGrpSpPr/>
        <p:nvPr/>
      </p:nvGrpSpPr>
      <p:grpSpPr>
        <a:xfrm>
          <a:off x="0" y="0"/>
          <a:ext cx="0" cy="0"/>
          <a:chOff x="0" y="0"/>
          <a:chExt cx="0" cy="0"/>
        </a:xfrm>
      </p:grpSpPr>
      <p:sp>
        <p:nvSpPr>
          <p:cNvPr id="42" name="Picture Placeholder 8">
            <a:extLst>
              <a:ext uri="{FF2B5EF4-FFF2-40B4-BE49-F238E27FC236}">
                <a16:creationId xmlns:a16="http://schemas.microsoft.com/office/drawing/2014/main" id="{6E9F9E2A-DA02-43B6-8E18-7FECEDA7521F}"/>
              </a:ext>
            </a:extLst>
          </p:cNvPr>
          <p:cNvSpPr>
            <a:spLocks noGrp="1"/>
          </p:cNvSpPr>
          <p:nvPr>
            <p:ph type="pic" sz="quarter" idx="12" hasCustomPrompt="1"/>
          </p:nvPr>
        </p:nvSpPr>
        <p:spPr>
          <a:xfrm>
            <a:off x="982126" y="1799564"/>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3" name="Picture Placeholder 8">
            <a:extLst>
              <a:ext uri="{FF2B5EF4-FFF2-40B4-BE49-F238E27FC236}">
                <a16:creationId xmlns:a16="http://schemas.microsoft.com/office/drawing/2014/main" id="{3FEC0320-9A56-4C3D-862C-FD5D894B3E89}"/>
              </a:ext>
            </a:extLst>
          </p:cNvPr>
          <p:cNvSpPr>
            <a:spLocks noGrp="1"/>
          </p:cNvSpPr>
          <p:nvPr>
            <p:ph type="pic" sz="quarter" idx="13" hasCustomPrompt="1"/>
          </p:nvPr>
        </p:nvSpPr>
        <p:spPr>
          <a:xfrm>
            <a:off x="982126" y="2689688"/>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4" name="Picture Placeholder 8">
            <a:extLst>
              <a:ext uri="{FF2B5EF4-FFF2-40B4-BE49-F238E27FC236}">
                <a16:creationId xmlns:a16="http://schemas.microsoft.com/office/drawing/2014/main" id="{9838F4E7-CA6E-4595-8789-2501F7F4C7B6}"/>
              </a:ext>
            </a:extLst>
          </p:cNvPr>
          <p:cNvSpPr>
            <a:spLocks noGrp="1"/>
          </p:cNvSpPr>
          <p:nvPr>
            <p:ph type="pic" sz="quarter" idx="14" hasCustomPrompt="1"/>
          </p:nvPr>
        </p:nvSpPr>
        <p:spPr>
          <a:xfrm>
            <a:off x="982126" y="3624056"/>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5" name="Picture Placeholder 8">
            <a:extLst>
              <a:ext uri="{FF2B5EF4-FFF2-40B4-BE49-F238E27FC236}">
                <a16:creationId xmlns:a16="http://schemas.microsoft.com/office/drawing/2014/main" id="{23AA24AB-BB75-4B10-9424-5D84E9E65FF6}"/>
              </a:ext>
            </a:extLst>
          </p:cNvPr>
          <p:cNvSpPr>
            <a:spLocks noGrp="1"/>
          </p:cNvSpPr>
          <p:nvPr>
            <p:ph type="pic" sz="quarter" idx="15" hasCustomPrompt="1"/>
          </p:nvPr>
        </p:nvSpPr>
        <p:spPr>
          <a:xfrm>
            <a:off x="982126" y="4536302"/>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6" name="Picture Placeholder 8">
            <a:extLst>
              <a:ext uri="{FF2B5EF4-FFF2-40B4-BE49-F238E27FC236}">
                <a16:creationId xmlns:a16="http://schemas.microsoft.com/office/drawing/2014/main" id="{8F523368-CA43-4021-AB70-C7211B8AF31E}"/>
              </a:ext>
            </a:extLst>
          </p:cNvPr>
          <p:cNvSpPr>
            <a:spLocks noGrp="1"/>
          </p:cNvSpPr>
          <p:nvPr>
            <p:ph type="pic" sz="quarter" idx="16" hasCustomPrompt="1"/>
          </p:nvPr>
        </p:nvSpPr>
        <p:spPr>
          <a:xfrm>
            <a:off x="982126" y="5448549"/>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7" name="Picture Placeholder 8">
            <a:extLst>
              <a:ext uri="{FF2B5EF4-FFF2-40B4-BE49-F238E27FC236}">
                <a16:creationId xmlns:a16="http://schemas.microsoft.com/office/drawing/2014/main" id="{D9BA096D-780C-436C-A853-9DCF021C6A87}"/>
              </a:ext>
            </a:extLst>
          </p:cNvPr>
          <p:cNvSpPr>
            <a:spLocks noGrp="1"/>
          </p:cNvSpPr>
          <p:nvPr>
            <p:ph type="pic" sz="quarter" idx="17" hasCustomPrompt="1"/>
          </p:nvPr>
        </p:nvSpPr>
        <p:spPr>
          <a:xfrm>
            <a:off x="3720763" y="1799564"/>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8" name="Picture Placeholder 8">
            <a:extLst>
              <a:ext uri="{FF2B5EF4-FFF2-40B4-BE49-F238E27FC236}">
                <a16:creationId xmlns:a16="http://schemas.microsoft.com/office/drawing/2014/main" id="{3B810889-41DA-406D-BFD4-79E69AF284BD}"/>
              </a:ext>
            </a:extLst>
          </p:cNvPr>
          <p:cNvSpPr>
            <a:spLocks noGrp="1"/>
          </p:cNvSpPr>
          <p:nvPr>
            <p:ph type="pic" sz="quarter" idx="18" hasCustomPrompt="1"/>
          </p:nvPr>
        </p:nvSpPr>
        <p:spPr>
          <a:xfrm>
            <a:off x="6459516" y="1799564"/>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9" name="Picture Placeholder 8">
            <a:extLst>
              <a:ext uri="{FF2B5EF4-FFF2-40B4-BE49-F238E27FC236}">
                <a16:creationId xmlns:a16="http://schemas.microsoft.com/office/drawing/2014/main" id="{C829A924-0832-4119-A0AC-BF93F89840F9}"/>
              </a:ext>
            </a:extLst>
          </p:cNvPr>
          <p:cNvSpPr>
            <a:spLocks noGrp="1"/>
          </p:cNvSpPr>
          <p:nvPr>
            <p:ph type="pic" sz="quarter" idx="19" hasCustomPrompt="1"/>
          </p:nvPr>
        </p:nvSpPr>
        <p:spPr>
          <a:xfrm>
            <a:off x="9184488" y="1799564"/>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0" name="Picture Placeholder 8">
            <a:extLst>
              <a:ext uri="{FF2B5EF4-FFF2-40B4-BE49-F238E27FC236}">
                <a16:creationId xmlns:a16="http://schemas.microsoft.com/office/drawing/2014/main" id="{E44621EE-6CD1-4DFC-9186-ADA566B69978}"/>
              </a:ext>
            </a:extLst>
          </p:cNvPr>
          <p:cNvSpPr>
            <a:spLocks noGrp="1"/>
          </p:cNvSpPr>
          <p:nvPr>
            <p:ph type="pic" sz="quarter" idx="20" hasCustomPrompt="1"/>
          </p:nvPr>
        </p:nvSpPr>
        <p:spPr>
          <a:xfrm>
            <a:off x="3720763" y="2689688"/>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1" name="Picture Placeholder 8">
            <a:extLst>
              <a:ext uri="{FF2B5EF4-FFF2-40B4-BE49-F238E27FC236}">
                <a16:creationId xmlns:a16="http://schemas.microsoft.com/office/drawing/2014/main" id="{22761445-0147-4746-894D-3A4AA6124532}"/>
              </a:ext>
            </a:extLst>
          </p:cNvPr>
          <p:cNvSpPr>
            <a:spLocks noGrp="1"/>
          </p:cNvSpPr>
          <p:nvPr>
            <p:ph type="pic" sz="quarter" idx="21" hasCustomPrompt="1"/>
          </p:nvPr>
        </p:nvSpPr>
        <p:spPr>
          <a:xfrm>
            <a:off x="6459516" y="2689688"/>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2" name="Picture Placeholder 8">
            <a:extLst>
              <a:ext uri="{FF2B5EF4-FFF2-40B4-BE49-F238E27FC236}">
                <a16:creationId xmlns:a16="http://schemas.microsoft.com/office/drawing/2014/main" id="{40788EBD-B7C3-4BA2-97D3-1888E649480B}"/>
              </a:ext>
            </a:extLst>
          </p:cNvPr>
          <p:cNvSpPr>
            <a:spLocks noGrp="1"/>
          </p:cNvSpPr>
          <p:nvPr>
            <p:ph type="pic" sz="quarter" idx="22" hasCustomPrompt="1"/>
          </p:nvPr>
        </p:nvSpPr>
        <p:spPr>
          <a:xfrm>
            <a:off x="9184488" y="2689688"/>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3" name="Picture Placeholder 8">
            <a:extLst>
              <a:ext uri="{FF2B5EF4-FFF2-40B4-BE49-F238E27FC236}">
                <a16:creationId xmlns:a16="http://schemas.microsoft.com/office/drawing/2014/main" id="{651679A2-A090-4A79-A368-A7E959F10D92}"/>
              </a:ext>
            </a:extLst>
          </p:cNvPr>
          <p:cNvSpPr>
            <a:spLocks noGrp="1"/>
          </p:cNvSpPr>
          <p:nvPr>
            <p:ph type="pic" sz="quarter" idx="23" hasCustomPrompt="1"/>
          </p:nvPr>
        </p:nvSpPr>
        <p:spPr>
          <a:xfrm>
            <a:off x="6459516" y="3624056"/>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4" name="Picture Placeholder 8">
            <a:extLst>
              <a:ext uri="{FF2B5EF4-FFF2-40B4-BE49-F238E27FC236}">
                <a16:creationId xmlns:a16="http://schemas.microsoft.com/office/drawing/2014/main" id="{A433C367-91F6-4E93-8E1E-227896248441}"/>
              </a:ext>
            </a:extLst>
          </p:cNvPr>
          <p:cNvSpPr>
            <a:spLocks noGrp="1"/>
          </p:cNvSpPr>
          <p:nvPr>
            <p:ph type="pic" sz="quarter" idx="24" hasCustomPrompt="1"/>
          </p:nvPr>
        </p:nvSpPr>
        <p:spPr>
          <a:xfrm>
            <a:off x="9184488" y="3624056"/>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5" name="Picture Placeholder 8">
            <a:extLst>
              <a:ext uri="{FF2B5EF4-FFF2-40B4-BE49-F238E27FC236}">
                <a16:creationId xmlns:a16="http://schemas.microsoft.com/office/drawing/2014/main" id="{7383285A-FFD1-4A92-AF94-2F192F2B72C2}"/>
              </a:ext>
            </a:extLst>
          </p:cNvPr>
          <p:cNvSpPr>
            <a:spLocks noGrp="1"/>
          </p:cNvSpPr>
          <p:nvPr>
            <p:ph type="pic" sz="quarter" idx="25" hasCustomPrompt="1"/>
          </p:nvPr>
        </p:nvSpPr>
        <p:spPr>
          <a:xfrm>
            <a:off x="9184488" y="4536302"/>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Tree>
    <p:extLst>
      <p:ext uri="{BB962C8B-B14F-4D97-AF65-F5344CB8AC3E}">
        <p14:creationId xmlns:p14="http://schemas.microsoft.com/office/powerpoint/2010/main" val="199329192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userDrawn="1">
  <p:cSld name="Dashbaord with Image 4">
    <p:spTree>
      <p:nvGrpSpPr>
        <p:cNvPr id="1" name=""/>
        <p:cNvGrpSpPr/>
        <p:nvPr/>
      </p:nvGrpSpPr>
      <p:grpSpPr>
        <a:xfrm>
          <a:off x="0" y="0"/>
          <a:ext cx="0" cy="0"/>
          <a:chOff x="0" y="0"/>
          <a:chExt cx="0" cy="0"/>
        </a:xfrm>
      </p:grpSpPr>
      <p:sp>
        <p:nvSpPr>
          <p:cNvPr id="24" name="Picture Placeholder 5">
            <a:extLst>
              <a:ext uri="{FF2B5EF4-FFF2-40B4-BE49-F238E27FC236}">
                <a16:creationId xmlns:a16="http://schemas.microsoft.com/office/drawing/2014/main" id="{BE52E5B7-2B8D-467A-85C6-9BCAF560594D}"/>
              </a:ext>
            </a:extLst>
          </p:cNvPr>
          <p:cNvSpPr>
            <a:spLocks noGrp="1"/>
          </p:cNvSpPr>
          <p:nvPr>
            <p:ph type="pic" sz="quarter" idx="13" hasCustomPrompt="1"/>
          </p:nvPr>
        </p:nvSpPr>
        <p:spPr>
          <a:xfrm>
            <a:off x="914398" y="1981996"/>
            <a:ext cx="2133599" cy="1287816"/>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1</a:t>
            </a:r>
          </a:p>
        </p:txBody>
      </p:sp>
      <p:sp>
        <p:nvSpPr>
          <p:cNvPr id="25" name="Picture Placeholder 5">
            <a:extLst>
              <a:ext uri="{FF2B5EF4-FFF2-40B4-BE49-F238E27FC236}">
                <a16:creationId xmlns:a16="http://schemas.microsoft.com/office/drawing/2014/main" id="{4BFF12F6-CE69-4ED4-AB68-AA8A209057D8}"/>
              </a:ext>
            </a:extLst>
          </p:cNvPr>
          <p:cNvSpPr>
            <a:spLocks noGrp="1"/>
          </p:cNvSpPr>
          <p:nvPr>
            <p:ph type="pic" sz="quarter" idx="14" hasCustomPrompt="1"/>
          </p:nvPr>
        </p:nvSpPr>
        <p:spPr>
          <a:xfrm>
            <a:off x="3663951" y="1981996"/>
            <a:ext cx="2133599" cy="1287816"/>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2</a:t>
            </a:r>
          </a:p>
        </p:txBody>
      </p:sp>
      <p:sp>
        <p:nvSpPr>
          <p:cNvPr id="26" name="Picture Placeholder 5">
            <a:extLst>
              <a:ext uri="{FF2B5EF4-FFF2-40B4-BE49-F238E27FC236}">
                <a16:creationId xmlns:a16="http://schemas.microsoft.com/office/drawing/2014/main" id="{B8BCF0A8-AF03-4725-95F1-AF24AD789A7D}"/>
              </a:ext>
            </a:extLst>
          </p:cNvPr>
          <p:cNvSpPr>
            <a:spLocks noGrp="1"/>
          </p:cNvSpPr>
          <p:nvPr>
            <p:ph type="pic" sz="quarter" idx="15" hasCustomPrompt="1"/>
          </p:nvPr>
        </p:nvSpPr>
        <p:spPr>
          <a:xfrm>
            <a:off x="6400802" y="1981996"/>
            <a:ext cx="2133599" cy="1287816"/>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3</a:t>
            </a:r>
          </a:p>
        </p:txBody>
      </p:sp>
      <p:sp>
        <p:nvSpPr>
          <p:cNvPr id="27" name="Picture Placeholder 5">
            <a:extLst>
              <a:ext uri="{FF2B5EF4-FFF2-40B4-BE49-F238E27FC236}">
                <a16:creationId xmlns:a16="http://schemas.microsoft.com/office/drawing/2014/main" id="{94A884A8-83B9-44FF-86D7-6CED642E25CA}"/>
              </a:ext>
            </a:extLst>
          </p:cNvPr>
          <p:cNvSpPr>
            <a:spLocks noGrp="1"/>
          </p:cNvSpPr>
          <p:nvPr>
            <p:ph type="pic" sz="quarter" idx="16" hasCustomPrompt="1"/>
          </p:nvPr>
        </p:nvSpPr>
        <p:spPr>
          <a:xfrm>
            <a:off x="9144002" y="1981996"/>
            <a:ext cx="2133599" cy="1287816"/>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4</a:t>
            </a:r>
          </a:p>
        </p:txBody>
      </p:sp>
    </p:spTree>
    <p:extLst>
      <p:ext uri="{BB962C8B-B14F-4D97-AF65-F5344CB8AC3E}">
        <p14:creationId xmlns:p14="http://schemas.microsoft.com/office/powerpoint/2010/main" val="90744660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userDrawn="1">
  <p:cSld name="Dashbaord with Image 5">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907C44E6-7BC3-499B-9750-DE5CE143C729}"/>
              </a:ext>
            </a:extLst>
          </p:cNvPr>
          <p:cNvSpPr>
            <a:spLocks noGrp="1"/>
          </p:cNvSpPr>
          <p:nvPr>
            <p:ph type="pic" sz="quarter" idx="13" hasCustomPrompt="1"/>
          </p:nvPr>
        </p:nvSpPr>
        <p:spPr>
          <a:xfrm>
            <a:off x="762000" y="745091"/>
            <a:ext cx="2453951" cy="3124532"/>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Insert your image here</a:t>
            </a:r>
          </a:p>
        </p:txBody>
      </p:sp>
    </p:spTree>
    <p:extLst>
      <p:ext uri="{BB962C8B-B14F-4D97-AF65-F5344CB8AC3E}">
        <p14:creationId xmlns:p14="http://schemas.microsoft.com/office/powerpoint/2010/main" val="321594603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userDrawn="1">
  <p:cSld name="3 images - team 2">
    <p:spTree>
      <p:nvGrpSpPr>
        <p:cNvPr id="1" name=""/>
        <p:cNvGrpSpPr/>
        <p:nvPr/>
      </p:nvGrpSpPr>
      <p:grpSpPr>
        <a:xfrm>
          <a:off x="0" y="0"/>
          <a:ext cx="0" cy="0"/>
          <a:chOff x="0" y="0"/>
          <a:chExt cx="0" cy="0"/>
        </a:xfrm>
      </p:grpSpPr>
      <p:sp>
        <p:nvSpPr>
          <p:cNvPr id="38" name="Picture Placeholder 2">
            <a:extLst>
              <a:ext uri="{FF2B5EF4-FFF2-40B4-BE49-F238E27FC236}">
                <a16:creationId xmlns:a16="http://schemas.microsoft.com/office/drawing/2014/main" id="{5C09755D-34F5-497F-AC11-EF83D8E62500}"/>
              </a:ext>
            </a:extLst>
          </p:cNvPr>
          <p:cNvSpPr>
            <a:spLocks noGrp="1"/>
          </p:cNvSpPr>
          <p:nvPr>
            <p:ph type="pic" sz="quarter" idx="11" hasCustomPrompt="1"/>
          </p:nvPr>
        </p:nvSpPr>
        <p:spPr>
          <a:xfrm>
            <a:off x="478971" y="1838527"/>
            <a:ext cx="3298138" cy="3463045"/>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0433F5AE-8140-447C-908B-DB6D20F63F68}"/>
              </a:ext>
            </a:extLst>
          </p:cNvPr>
          <p:cNvSpPr>
            <a:spLocks noGrp="1"/>
          </p:cNvSpPr>
          <p:nvPr>
            <p:ph type="pic" sz="quarter" idx="12" hasCustomPrompt="1"/>
          </p:nvPr>
        </p:nvSpPr>
        <p:spPr>
          <a:xfrm>
            <a:off x="4446931" y="1838526"/>
            <a:ext cx="3298138" cy="3463045"/>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21" name="Picture Placeholder 2">
            <a:extLst>
              <a:ext uri="{FF2B5EF4-FFF2-40B4-BE49-F238E27FC236}">
                <a16:creationId xmlns:a16="http://schemas.microsoft.com/office/drawing/2014/main" id="{6A613706-4CD0-433D-B9F6-4ED579CEE05A}"/>
              </a:ext>
            </a:extLst>
          </p:cNvPr>
          <p:cNvSpPr>
            <a:spLocks noGrp="1"/>
          </p:cNvSpPr>
          <p:nvPr>
            <p:ph type="pic" sz="quarter" idx="13" hasCustomPrompt="1"/>
          </p:nvPr>
        </p:nvSpPr>
        <p:spPr>
          <a:xfrm>
            <a:off x="8414891" y="1838525"/>
            <a:ext cx="3298138" cy="3463045"/>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39105874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4 images - team 2">
    <p:spTree>
      <p:nvGrpSpPr>
        <p:cNvPr id="1" name=""/>
        <p:cNvGrpSpPr/>
        <p:nvPr/>
      </p:nvGrpSpPr>
      <p:grpSpPr>
        <a:xfrm>
          <a:off x="0" y="0"/>
          <a:ext cx="0" cy="0"/>
          <a:chOff x="0" y="0"/>
          <a:chExt cx="0" cy="0"/>
        </a:xfrm>
      </p:grpSpPr>
      <p:sp>
        <p:nvSpPr>
          <p:cNvPr id="38" name="Picture Placeholder 2">
            <a:extLst>
              <a:ext uri="{FF2B5EF4-FFF2-40B4-BE49-F238E27FC236}">
                <a16:creationId xmlns:a16="http://schemas.microsoft.com/office/drawing/2014/main" id="{5C09755D-34F5-497F-AC11-EF83D8E62500}"/>
              </a:ext>
            </a:extLst>
          </p:cNvPr>
          <p:cNvSpPr>
            <a:spLocks noGrp="1"/>
          </p:cNvSpPr>
          <p:nvPr>
            <p:ph type="pic" sz="quarter" idx="11" hasCustomPrompt="1"/>
          </p:nvPr>
        </p:nvSpPr>
        <p:spPr>
          <a:xfrm>
            <a:off x="478971" y="1838527"/>
            <a:ext cx="2494298" cy="3463045"/>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DC839861-2A80-4C60-9C9E-628DFCBC6FF4}"/>
              </a:ext>
            </a:extLst>
          </p:cNvPr>
          <p:cNvSpPr>
            <a:spLocks noGrp="1"/>
          </p:cNvSpPr>
          <p:nvPr>
            <p:ph type="pic" sz="quarter" idx="12" hasCustomPrompt="1"/>
          </p:nvPr>
        </p:nvSpPr>
        <p:spPr>
          <a:xfrm>
            <a:off x="3396227" y="1838527"/>
            <a:ext cx="2494298" cy="3463045"/>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7660FD57-D9F6-4E45-9E15-7E59E3355F67}"/>
              </a:ext>
            </a:extLst>
          </p:cNvPr>
          <p:cNvSpPr>
            <a:spLocks noGrp="1"/>
          </p:cNvSpPr>
          <p:nvPr>
            <p:ph type="pic" sz="quarter" idx="13" hasCustomPrompt="1"/>
          </p:nvPr>
        </p:nvSpPr>
        <p:spPr>
          <a:xfrm>
            <a:off x="6313483" y="1838527"/>
            <a:ext cx="2494298" cy="3463045"/>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85E18FE7-B5B5-44C4-91FF-C354D44A9BC3}"/>
              </a:ext>
            </a:extLst>
          </p:cNvPr>
          <p:cNvSpPr>
            <a:spLocks noGrp="1"/>
          </p:cNvSpPr>
          <p:nvPr>
            <p:ph type="pic" sz="quarter" idx="14" hasCustomPrompt="1"/>
          </p:nvPr>
        </p:nvSpPr>
        <p:spPr>
          <a:xfrm>
            <a:off x="9230739" y="1838527"/>
            <a:ext cx="2494298" cy="3463045"/>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5111607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B6F21E6F-DBA5-44F3-B07B-220A96805C8B}"/>
              </a:ext>
            </a:extLst>
          </p:cNvPr>
          <p:cNvSpPr>
            <a:spLocks noGrp="1"/>
          </p:cNvSpPr>
          <p:nvPr>
            <p:ph type="pic" sz="quarter" idx="10" hasCustomPrompt="1"/>
          </p:nvPr>
        </p:nvSpPr>
        <p:spPr>
          <a:xfrm>
            <a:off x="9162288" y="0"/>
            <a:ext cx="3054096"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278662938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userDrawn="1">
  <p:cSld name="3 images - team 3">
    <p:spTree>
      <p:nvGrpSpPr>
        <p:cNvPr id="1" name=""/>
        <p:cNvGrpSpPr/>
        <p:nvPr/>
      </p:nvGrpSpPr>
      <p:grpSpPr>
        <a:xfrm>
          <a:off x="0" y="0"/>
          <a:ext cx="0" cy="0"/>
          <a:chOff x="0" y="0"/>
          <a:chExt cx="0" cy="0"/>
        </a:xfrm>
      </p:grpSpPr>
      <p:sp>
        <p:nvSpPr>
          <p:cNvPr id="38" name="Picture Placeholder 2">
            <a:extLst>
              <a:ext uri="{FF2B5EF4-FFF2-40B4-BE49-F238E27FC236}">
                <a16:creationId xmlns:a16="http://schemas.microsoft.com/office/drawing/2014/main" id="{5C09755D-34F5-497F-AC11-EF83D8E62500}"/>
              </a:ext>
            </a:extLst>
          </p:cNvPr>
          <p:cNvSpPr>
            <a:spLocks noGrp="1"/>
          </p:cNvSpPr>
          <p:nvPr>
            <p:ph type="pic" sz="quarter" idx="11" hasCustomPrompt="1"/>
          </p:nvPr>
        </p:nvSpPr>
        <p:spPr>
          <a:xfrm>
            <a:off x="478971" y="1838527"/>
            <a:ext cx="3298138" cy="2530273"/>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0433F5AE-8140-447C-908B-DB6D20F63F68}"/>
              </a:ext>
            </a:extLst>
          </p:cNvPr>
          <p:cNvSpPr>
            <a:spLocks noGrp="1"/>
          </p:cNvSpPr>
          <p:nvPr>
            <p:ph type="pic" sz="quarter" idx="12" hasCustomPrompt="1"/>
          </p:nvPr>
        </p:nvSpPr>
        <p:spPr>
          <a:xfrm>
            <a:off x="4446931" y="1838526"/>
            <a:ext cx="3298138" cy="2530273"/>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21" name="Picture Placeholder 2">
            <a:extLst>
              <a:ext uri="{FF2B5EF4-FFF2-40B4-BE49-F238E27FC236}">
                <a16:creationId xmlns:a16="http://schemas.microsoft.com/office/drawing/2014/main" id="{6A613706-4CD0-433D-B9F6-4ED579CEE05A}"/>
              </a:ext>
            </a:extLst>
          </p:cNvPr>
          <p:cNvSpPr>
            <a:spLocks noGrp="1"/>
          </p:cNvSpPr>
          <p:nvPr>
            <p:ph type="pic" sz="quarter" idx="13" hasCustomPrompt="1"/>
          </p:nvPr>
        </p:nvSpPr>
        <p:spPr>
          <a:xfrm>
            <a:off x="8414891" y="1838526"/>
            <a:ext cx="3298138" cy="2530274"/>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53218060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4 images - team 3">
    <p:spTree>
      <p:nvGrpSpPr>
        <p:cNvPr id="1" name=""/>
        <p:cNvGrpSpPr/>
        <p:nvPr/>
      </p:nvGrpSpPr>
      <p:grpSpPr>
        <a:xfrm>
          <a:off x="0" y="0"/>
          <a:ext cx="0" cy="0"/>
          <a:chOff x="0" y="0"/>
          <a:chExt cx="0" cy="0"/>
        </a:xfrm>
      </p:grpSpPr>
      <p:sp>
        <p:nvSpPr>
          <p:cNvPr id="38" name="Picture Placeholder 2">
            <a:extLst>
              <a:ext uri="{FF2B5EF4-FFF2-40B4-BE49-F238E27FC236}">
                <a16:creationId xmlns:a16="http://schemas.microsoft.com/office/drawing/2014/main" id="{5C09755D-34F5-497F-AC11-EF83D8E62500}"/>
              </a:ext>
            </a:extLst>
          </p:cNvPr>
          <p:cNvSpPr>
            <a:spLocks noGrp="1"/>
          </p:cNvSpPr>
          <p:nvPr>
            <p:ph type="pic" sz="quarter" idx="11" hasCustomPrompt="1"/>
          </p:nvPr>
        </p:nvSpPr>
        <p:spPr>
          <a:xfrm>
            <a:off x="478971" y="1838527"/>
            <a:ext cx="2494298" cy="2530273"/>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DC839861-2A80-4C60-9C9E-628DFCBC6FF4}"/>
              </a:ext>
            </a:extLst>
          </p:cNvPr>
          <p:cNvSpPr>
            <a:spLocks noGrp="1"/>
          </p:cNvSpPr>
          <p:nvPr>
            <p:ph type="pic" sz="quarter" idx="12" hasCustomPrompt="1"/>
          </p:nvPr>
        </p:nvSpPr>
        <p:spPr>
          <a:xfrm>
            <a:off x="3396227" y="1838527"/>
            <a:ext cx="2494298" cy="2530273"/>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7660FD57-D9F6-4E45-9E15-7E59E3355F67}"/>
              </a:ext>
            </a:extLst>
          </p:cNvPr>
          <p:cNvSpPr>
            <a:spLocks noGrp="1"/>
          </p:cNvSpPr>
          <p:nvPr>
            <p:ph type="pic" sz="quarter" idx="13" hasCustomPrompt="1"/>
          </p:nvPr>
        </p:nvSpPr>
        <p:spPr>
          <a:xfrm>
            <a:off x="6313483" y="1838527"/>
            <a:ext cx="2494298" cy="2530273"/>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85E18FE7-B5B5-44C4-91FF-C354D44A9BC3}"/>
              </a:ext>
            </a:extLst>
          </p:cNvPr>
          <p:cNvSpPr>
            <a:spLocks noGrp="1"/>
          </p:cNvSpPr>
          <p:nvPr>
            <p:ph type="pic" sz="quarter" idx="14" hasCustomPrompt="1"/>
          </p:nvPr>
        </p:nvSpPr>
        <p:spPr>
          <a:xfrm>
            <a:off x="9230739" y="1838527"/>
            <a:ext cx="2494298" cy="2530273"/>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9666023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Agenda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5">
            <a:extLst>
              <a:ext uri="{FF2B5EF4-FFF2-40B4-BE49-F238E27FC236}">
                <a16:creationId xmlns:a16="http://schemas.microsoft.com/office/drawing/2014/main" id="{70591CFC-91E2-468C-9DEB-124D17A3EC06}"/>
              </a:ext>
            </a:extLst>
          </p:cNvPr>
          <p:cNvSpPr>
            <a:spLocks noGrp="1"/>
          </p:cNvSpPr>
          <p:nvPr>
            <p:ph type="pic" sz="quarter" idx="13" hasCustomPrompt="1"/>
          </p:nvPr>
        </p:nvSpPr>
        <p:spPr>
          <a:xfrm>
            <a:off x="1053645" y="2013994"/>
            <a:ext cx="4308930" cy="3586706"/>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Image 3</a:t>
            </a:r>
          </a:p>
        </p:txBody>
      </p:sp>
    </p:spTree>
    <p:extLst>
      <p:ext uri="{BB962C8B-B14F-4D97-AF65-F5344CB8AC3E}">
        <p14:creationId xmlns:p14="http://schemas.microsoft.com/office/powerpoint/2010/main" val="341632526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Introduction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52E625-E812-42F5-B3E3-909E135A7657}"/>
              </a:ext>
            </a:extLst>
          </p:cNvPr>
          <p:cNvSpPr>
            <a:spLocks noGrp="1"/>
          </p:cNvSpPr>
          <p:nvPr>
            <p:ph type="pic" sz="quarter" idx="10" hasCustomPrompt="1"/>
          </p:nvPr>
        </p:nvSpPr>
        <p:spPr>
          <a:xfrm>
            <a:off x="5031808" y="201455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20526663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Introduction with image 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52E625-E812-42F5-B3E3-909E135A7657}"/>
              </a:ext>
            </a:extLst>
          </p:cNvPr>
          <p:cNvSpPr>
            <a:spLocks noGrp="1"/>
          </p:cNvSpPr>
          <p:nvPr>
            <p:ph type="pic" sz="quarter" idx="10" hasCustomPrompt="1"/>
          </p:nvPr>
        </p:nvSpPr>
        <p:spPr>
          <a:xfrm>
            <a:off x="1798751" y="236480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99234931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Introduction with image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52E625-E812-42F5-B3E3-909E135A7657}"/>
              </a:ext>
            </a:extLst>
          </p:cNvPr>
          <p:cNvSpPr>
            <a:spLocks noGrp="1"/>
          </p:cNvSpPr>
          <p:nvPr>
            <p:ph type="pic" sz="quarter" idx="10" hasCustomPrompt="1"/>
          </p:nvPr>
        </p:nvSpPr>
        <p:spPr>
          <a:xfrm>
            <a:off x="5031808" y="163355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33233462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Introduction with image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F5F34278-D38D-4E96-B3D5-3F142FA2DE62}"/>
              </a:ext>
            </a:extLst>
          </p:cNvPr>
          <p:cNvSpPr>
            <a:spLocks noGrp="1"/>
          </p:cNvSpPr>
          <p:nvPr>
            <p:ph type="pic" sz="quarter" idx="11" hasCustomPrompt="1"/>
          </p:nvPr>
        </p:nvSpPr>
        <p:spPr>
          <a:xfrm>
            <a:off x="327025" y="1997868"/>
            <a:ext cx="11537950" cy="2862263"/>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86417844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1_Basic Paragraph Slid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41381265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Text with Landscape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F5F34278-D38D-4E96-B3D5-3F142FA2DE62}"/>
              </a:ext>
            </a:extLst>
          </p:cNvPr>
          <p:cNvSpPr>
            <a:spLocks noGrp="1"/>
          </p:cNvSpPr>
          <p:nvPr>
            <p:ph type="pic" sz="quarter" idx="11" hasCustomPrompt="1"/>
          </p:nvPr>
        </p:nvSpPr>
        <p:spPr>
          <a:xfrm>
            <a:off x="0" y="1997868"/>
            <a:ext cx="12192000" cy="2862263"/>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46834097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Ordered List with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45D745E-FCB2-4D16-9390-09850FA79F60}"/>
              </a:ext>
            </a:extLst>
          </p:cNvPr>
          <p:cNvSpPr>
            <a:spLocks noGrp="1"/>
          </p:cNvSpPr>
          <p:nvPr>
            <p:ph type="pic" sz="quarter" idx="10"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1011944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images - 1">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4E795CB-3F02-4EFB-9CF7-D0B14483C2D0}"/>
              </a:ext>
            </a:extLst>
          </p:cNvPr>
          <p:cNvSpPr>
            <a:spLocks noGrp="1"/>
          </p:cNvSpPr>
          <p:nvPr>
            <p:ph type="pic" sz="quarter" idx="10" hasCustomPrompt="1"/>
          </p:nvPr>
        </p:nvSpPr>
        <p:spPr>
          <a:xfrm>
            <a:off x="6120384" y="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1" name="Picture Placeholder 8">
            <a:extLst>
              <a:ext uri="{FF2B5EF4-FFF2-40B4-BE49-F238E27FC236}">
                <a16:creationId xmlns:a16="http://schemas.microsoft.com/office/drawing/2014/main" id="{60AAFA2F-71C9-400C-8723-C36AC4DF6AF5}"/>
              </a:ext>
            </a:extLst>
          </p:cNvPr>
          <p:cNvSpPr>
            <a:spLocks noGrp="1"/>
          </p:cNvSpPr>
          <p:nvPr>
            <p:ph type="pic" sz="quarter" idx="11" hasCustomPrompt="1"/>
          </p:nvPr>
        </p:nvSpPr>
        <p:spPr>
          <a:xfrm>
            <a:off x="-1" y="2286000"/>
            <a:ext cx="6120385"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2" name="Picture Placeholder 8">
            <a:extLst>
              <a:ext uri="{FF2B5EF4-FFF2-40B4-BE49-F238E27FC236}">
                <a16:creationId xmlns:a16="http://schemas.microsoft.com/office/drawing/2014/main" id="{38A557DE-D5DD-4FA4-B87C-8A5DDFF73DDA}"/>
              </a:ext>
            </a:extLst>
          </p:cNvPr>
          <p:cNvSpPr>
            <a:spLocks noGrp="1"/>
          </p:cNvSpPr>
          <p:nvPr>
            <p:ph type="pic" sz="quarter" idx="12" hasCustomPrompt="1"/>
          </p:nvPr>
        </p:nvSpPr>
        <p:spPr>
          <a:xfrm>
            <a:off x="6120384" y="457200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608680163"/>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Image - Core Value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45D745E-FCB2-4D16-9390-09850FA79F60}"/>
              </a:ext>
            </a:extLst>
          </p:cNvPr>
          <p:cNvSpPr>
            <a:spLocks noGrp="1"/>
          </p:cNvSpPr>
          <p:nvPr>
            <p:ph type="pic" sz="quarter" idx="10" hasCustomPrompt="1"/>
          </p:nvPr>
        </p:nvSpPr>
        <p:spPr>
          <a:xfrm>
            <a:off x="0" y="-3460368"/>
            <a:ext cx="12192000" cy="6897914"/>
          </a:xfrm>
          <a:prstGeom prst="ellipse">
            <a:avLst/>
          </a:prstGeom>
          <a:pattFill prst="wdDnDiag">
            <a:fgClr>
              <a:schemeClr val="tx1">
                <a:lumMod val="25000"/>
                <a:lumOff val="75000"/>
              </a:schemeClr>
            </a:fgClr>
            <a:bgClr>
              <a:schemeClr val="bg1"/>
            </a:bgClr>
          </a:pattFill>
          <a:ln w="127000">
            <a:solidFill>
              <a:schemeClr val="accent1"/>
            </a:solidFill>
          </a:ln>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75276853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Image - Core Value 4">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45D745E-FCB2-4D16-9390-09850FA79F60}"/>
              </a:ext>
            </a:extLst>
          </p:cNvPr>
          <p:cNvSpPr>
            <a:spLocks noGrp="1"/>
          </p:cNvSpPr>
          <p:nvPr>
            <p:ph type="pic" sz="quarter" idx="10" hasCustomPrompt="1"/>
          </p:nvPr>
        </p:nvSpPr>
        <p:spPr>
          <a:xfrm>
            <a:off x="0" y="1937794"/>
            <a:ext cx="12192000" cy="2939006"/>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60626843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5 images -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DB3D7064-FEF9-43A9-BA74-FA575E3105EF}"/>
              </a:ext>
            </a:extLst>
          </p:cNvPr>
          <p:cNvSpPr>
            <a:spLocks noGrp="1"/>
          </p:cNvSpPr>
          <p:nvPr>
            <p:ph type="pic" sz="quarter" idx="10" hasCustomPrompt="1"/>
          </p:nvPr>
        </p:nvSpPr>
        <p:spPr>
          <a:xfrm>
            <a:off x="11575" y="19836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EA576DE2-8B65-448D-9F75-E90C3A2C0BC8}"/>
              </a:ext>
            </a:extLst>
          </p:cNvPr>
          <p:cNvSpPr>
            <a:spLocks noGrp="1"/>
          </p:cNvSpPr>
          <p:nvPr>
            <p:ph type="pic" sz="quarter" idx="13" hasCustomPrompt="1"/>
          </p:nvPr>
        </p:nvSpPr>
        <p:spPr>
          <a:xfrm>
            <a:off x="2448775" y="44208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6" name="Picture Placeholder 4">
            <a:extLst>
              <a:ext uri="{FF2B5EF4-FFF2-40B4-BE49-F238E27FC236}">
                <a16:creationId xmlns:a16="http://schemas.microsoft.com/office/drawing/2014/main" id="{699B59FD-65E1-4DE9-ACC7-B9F1E86FD1EC}"/>
              </a:ext>
            </a:extLst>
          </p:cNvPr>
          <p:cNvSpPr>
            <a:spLocks noGrp="1"/>
          </p:cNvSpPr>
          <p:nvPr>
            <p:ph type="pic" sz="quarter" idx="14" hasCustomPrompt="1"/>
          </p:nvPr>
        </p:nvSpPr>
        <p:spPr>
          <a:xfrm>
            <a:off x="4888975" y="19836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9" name="Picture Placeholder 4">
            <a:extLst>
              <a:ext uri="{FF2B5EF4-FFF2-40B4-BE49-F238E27FC236}">
                <a16:creationId xmlns:a16="http://schemas.microsoft.com/office/drawing/2014/main" id="{792D02B1-81DE-4A7E-B50A-2BA94BF0F3E6}"/>
              </a:ext>
            </a:extLst>
          </p:cNvPr>
          <p:cNvSpPr>
            <a:spLocks noGrp="1"/>
          </p:cNvSpPr>
          <p:nvPr>
            <p:ph type="pic" sz="quarter" idx="17" hasCustomPrompt="1"/>
          </p:nvPr>
        </p:nvSpPr>
        <p:spPr>
          <a:xfrm>
            <a:off x="7317600" y="44208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30" name="Picture Placeholder 4">
            <a:extLst>
              <a:ext uri="{FF2B5EF4-FFF2-40B4-BE49-F238E27FC236}">
                <a16:creationId xmlns:a16="http://schemas.microsoft.com/office/drawing/2014/main" id="{7C6A4072-9E0C-47E6-9600-D3664CFFDC53}"/>
              </a:ext>
            </a:extLst>
          </p:cNvPr>
          <p:cNvSpPr>
            <a:spLocks noGrp="1"/>
          </p:cNvSpPr>
          <p:nvPr>
            <p:ph type="pic" sz="quarter" idx="18" hasCustomPrompt="1"/>
          </p:nvPr>
        </p:nvSpPr>
        <p:spPr>
          <a:xfrm>
            <a:off x="9754800" y="19836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Tree>
    <p:extLst>
      <p:ext uri="{BB962C8B-B14F-4D97-AF65-F5344CB8AC3E}">
        <p14:creationId xmlns:p14="http://schemas.microsoft.com/office/powerpoint/2010/main" val="58020512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6 images - team">
    <p:spTree>
      <p:nvGrpSpPr>
        <p:cNvPr id="1" name=""/>
        <p:cNvGrpSpPr/>
        <p:nvPr/>
      </p:nvGrpSpPr>
      <p:grpSpPr>
        <a:xfrm>
          <a:off x="0" y="0"/>
          <a:ext cx="0" cy="0"/>
          <a:chOff x="0" y="0"/>
          <a:chExt cx="0" cy="0"/>
        </a:xfrm>
      </p:grpSpPr>
      <p:sp>
        <p:nvSpPr>
          <p:cNvPr id="25" name="Picture Placeholder 4">
            <a:extLst>
              <a:ext uri="{FF2B5EF4-FFF2-40B4-BE49-F238E27FC236}">
                <a16:creationId xmlns:a16="http://schemas.microsoft.com/office/drawing/2014/main" id="{EA576DE2-8B65-448D-9F75-E90C3A2C0BC8}"/>
              </a:ext>
            </a:extLst>
          </p:cNvPr>
          <p:cNvSpPr>
            <a:spLocks noGrp="1"/>
          </p:cNvSpPr>
          <p:nvPr>
            <p:ph type="pic" sz="quarter" idx="13" hasCustomPrompt="1"/>
          </p:nvPr>
        </p:nvSpPr>
        <p:spPr>
          <a:xfrm>
            <a:off x="3048000" y="342900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1" name="Picture Placeholder 4">
            <a:extLst>
              <a:ext uri="{FF2B5EF4-FFF2-40B4-BE49-F238E27FC236}">
                <a16:creationId xmlns:a16="http://schemas.microsoft.com/office/drawing/2014/main" id="{D10BDF7D-83E9-4B2E-A91E-D8379D139F50}"/>
              </a:ext>
            </a:extLst>
          </p:cNvPr>
          <p:cNvSpPr>
            <a:spLocks noGrp="1"/>
          </p:cNvSpPr>
          <p:nvPr>
            <p:ph type="pic" sz="quarter" idx="14" hasCustomPrompt="1"/>
          </p:nvPr>
        </p:nvSpPr>
        <p:spPr>
          <a:xfrm>
            <a:off x="6093000" y="342900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2" name="Picture Placeholder 4">
            <a:extLst>
              <a:ext uri="{FF2B5EF4-FFF2-40B4-BE49-F238E27FC236}">
                <a16:creationId xmlns:a16="http://schemas.microsoft.com/office/drawing/2014/main" id="{E29EF675-F518-468C-B7B7-437D12B8EC73}"/>
              </a:ext>
            </a:extLst>
          </p:cNvPr>
          <p:cNvSpPr>
            <a:spLocks noGrp="1"/>
          </p:cNvSpPr>
          <p:nvPr>
            <p:ph type="pic" sz="quarter" idx="15" hasCustomPrompt="1"/>
          </p:nvPr>
        </p:nvSpPr>
        <p:spPr>
          <a:xfrm>
            <a:off x="9138000" y="342900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6" name="Picture Placeholder 4">
            <a:extLst>
              <a:ext uri="{FF2B5EF4-FFF2-40B4-BE49-F238E27FC236}">
                <a16:creationId xmlns:a16="http://schemas.microsoft.com/office/drawing/2014/main" id="{FB7CA84D-A92D-4E8A-84FD-9C8159B05267}"/>
              </a:ext>
            </a:extLst>
          </p:cNvPr>
          <p:cNvSpPr>
            <a:spLocks noGrp="1"/>
          </p:cNvSpPr>
          <p:nvPr>
            <p:ph type="pic" sz="quarter" idx="16" hasCustomPrompt="1"/>
          </p:nvPr>
        </p:nvSpPr>
        <p:spPr>
          <a:xfrm>
            <a:off x="6000" y="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39B6C3FD-F456-4555-9C2F-C8E3C661D93D}"/>
              </a:ext>
            </a:extLst>
          </p:cNvPr>
          <p:cNvSpPr>
            <a:spLocks noGrp="1"/>
          </p:cNvSpPr>
          <p:nvPr>
            <p:ph type="pic" sz="quarter" idx="17" hasCustomPrompt="1"/>
          </p:nvPr>
        </p:nvSpPr>
        <p:spPr>
          <a:xfrm>
            <a:off x="3054002" y="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8" name="Picture Placeholder 4">
            <a:extLst>
              <a:ext uri="{FF2B5EF4-FFF2-40B4-BE49-F238E27FC236}">
                <a16:creationId xmlns:a16="http://schemas.microsoft.com/office/drawing/2014/main" id="{AD5EC224-8396-481C-9A86-142FFA6881D0}"/>
              </a:ext>
            </a:extLst>
          </p:cNvPr>
          <p:cNvSpPr>
            <a:spLocks noGrp="1"/>
          </p:cNvSpPr>
          <p:nvPr>
            <p:ph type="pic" sz="quarter" idx="18" hasCustomPrompt="1"/>
          </p:nvPr>
        </p:nvSpPr>
        <p:spPr>
          <a:xfrm>
            <a:off x="6099002" y="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Tree>
    <p:extLst>
      <p:ext uri="{BB962C8B-B14F-4D97-AF65-F5344CB8AC3E}">
        <p14:creationId xmlns:p14="http://schemas.microsoft.com/office/powerpoint/2010/main" val="251180441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8 images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B3D7064-FEF9-43A9-BA74-FA575E3105EF}"/>
              </a:ext>
            </a:extLst>
          </p:cNvPr>
          <p:cNvSpPr>
            <a:spLocks noGrp="1"/>
          </p:cNvSpPr>
          <p:nvPr>
            <p:ph type="pic" sz="quarter" idx="10" hasCustomPrompt="1"/>
          </p:nvPr>
        </p:nvSpPr>
        <p:spPr>
          <a:xfrm>
            <a:off x="0" y="342900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EA576DE2-8B65-448D-9F75-E90C3A2C0BC8}"/>
              </a:ext>
            </a:extLst>
          </p:cNvPr>
          <p:cNvSpPr>
            <a:spLocks noGrp="1"/>
          </p:cNvSpPr>
          <p:nvPr>
            <p:ph type="pic" sz="quarter" idx="13" hasCustomPrompt="1"/>
          </p:nvPr>
        </p:nvSpPr>
        <p:spPr>
          <a:xfrm>
            <a:off x="2437200" y="342900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9" name="Picture Placeholder 4">
            <a:extLst>
              <a:ext uri="{FF2B5EF4-FFF2-40B4-BE49-F238E27FC236}">
                <a16:creationId xmlns:a16="http://schemas.microsoft.com/office/drawing/2014/main" id="{792D02B1-81DE-4A7E-B50A-2BA94BF0F3E6}"/>
              </a:ext>
            </a:extLst>
          </p:cNvPr>
          <p:cNvSpPr>
            <a:spLocks noGrp="1"/>
          </p:cNvSpPr>
          <p:nvPr>
            <p:ph type="pic" sz="quarter" idx="17" hasCustomPrompt="1"/>
          </p:nvPr>
        </p:nvSpPr>
        <p:spPr>
          <a:xfrm>
            <a:off x="4877400" y="342900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30" name="Picture Placeholder 4">
            <a:extLst>
              <a:ext uri="{FF2B5EF4-FFF2-40B4-BE49-F238E27FC236}">
                <a16:creationId xmlns:a16="http://schemas.microsoft.com/office/drawing/2014/main" id="{7C6A4072-9E0C-47E6-9600-D3664CFFDC53}"/>
              </a:ext>
            </a:extLst>
          </p:cNvPr>
          <p:cNvSpPr>
            <a:spLocks noGrp="1"/>
          </p:cNvSpPr>
          <p:nvPr>
            <p:ph type="pic" sz="quarter" idx="18" hasCustomPrompt="1"/>
          </p:nvPr>
        </p:nvSpPr>
        <p:spPr>
          <a:xfrm>
            <a:off x="7317600" y="342900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2903AB6F-7F01-425F-A56A-9AECA050C658}"/>
              </a:ext>
            </a:extLst>
          </p:cNvPr>
          <p:cNvSpPr>
            <a:spLocks noGrp="1"/>
          </p:cNvSpPr>
          <p:nvPr>
            <p:ph type="pic" sz="quarter" idx="19" hasCustomPrompt="1"/>
          </p:nvPr>
        </p:nvSpPr>
        <p:spPr>
          <a:xfrm>
            <a:off x="2437200" y="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3" name="Picture Placeholder 4">
            <a:extLst>
              <a:ext uri="{FF2B5EF4-FFF2-40B4-BE49-F238E27FC236}">
                <a16:creationId xmlns:a16="http://schemas.microsoft.com/office/drawing/2014/main" id="{5269FE5B-0BDC-44A6-B357-1883F9B5F0A3}"/>
              </a:ext>
            </a:extLst>
          </p:cNvPr>
          <p:cNvSpPr>
            <a:spLocks noGrp="1"/>
          </p:cNvSpPr>
          <p:nvPr>
            <p:ph type="pic" sz="quarter" idx="20" hasCustomPrompt="1"/>
          </p:nvPr>
        </p:nvSpPr>
        <p:spPr>
          <a:xfrm>
            <a:off x="9754800" y="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E3912E4A-8645-40AE-BAE7-584F0E8C315B}"/>
              </a:ext>
            </a:extLst>
          </p:cNvPr>
          <p:cNvSpPr>
            <a:spLocks noGrp="1"/>
          </p:cNvSpPr>
          <p:nvPr>
            <p:ph type="pic" sz="quarter" idx="21" hasCustomPrompt="1"/>
          </p:nvPr>
        </p:nvSpPr>
        <p:spPr>
          <a:xfrm>
            <a:off x="4877400" y="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12894971-4967-4A25-A37D-07552236C2F6}"/>
              </a:ext>
            </a:extLst>
          </p:cNvPr>
          <p:cNvSpPr>
            <a:spLocks noGrp="1"/>
          </p:cNvSpPr>
          <p:nvPr>
            <p:ph type="pic" sz="quarter" idx="22" hasCustomPrompt="1"/>
          </p:nvPr>
        </p:nvSpPr>
        <p:spPr>
          <a:xfrm>
            <a:off x="7317600" y="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Tree>
    <p:extLst>
      <p:ext uri="{BB962C8B-B14F-4D97-AF65-F5344CB8AC3E}">
        <p14:creationId xmlns:p14="http://schemas.microsoft.com/office/powerpoint/2010/main" val="369977192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12 images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B3D7064-FEF9-43A9-BA74-FA575E3105EF}"/>
              </a:ext>
            </a:extLst>
          </p:cNvPr>
          <p:cNvSpPr>
            <a:spLocks noGrp="1"/>
          </p:cNvSpPr>
          <p:nvPr>
            <p:ph type="pic" sz="quarter" idx="10" hasCustomPrompt="1"/>
          </p:nvPr>
        </p:nvSpPr>
        <p:spPr>
          <a:xfrm>
            <a:off x="0" y="2286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EA576DE2-8B65-448D-9F75-E90C3A2C0BC8}"/>
              </a:ext>
            </a:extLst>
          </p:cNvPr>
          <p:cNvSpPr>
            <a:spLocks noGrp="1"/>
          </p:cNvSpPr>
          <p:nvPr>
            <p:ph type="pic" sz="quarter" idx="13" hasCustomPrompt="1"/>
          </p:nvPr>
        </p:nvSpPr>
        <p:spPr>
          <a:xfrm>
            <a:off x="2437200" y="2286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9" name="Picture Placeholder 4">
            <a:extLst>
              <a:ext uri="{FF2B5EF4-FFF2-40B4-BE49-F238E27FC236}">
                <a16:creationId xmlns:a16="http://schemas.microsoft.com/office/drawing/2014/main" id="{792D02B1-81DE-4A7E-B50A-2BA94BF0F3E6}"/>
              </a:ext>
            </a:extLst>
          </p:cNvPr>
          <p:cNvSpPr>
            <a:spLocks noGrp="1"/>
          </p:cNvSpPr>
          <p:nvPr>
            <p:ph type="pic" sz="quarter" idx="17" hasCustomPrompt="1"/>
          </p:nvPr>
        </p:nvSpPr>
        <p:spPr>
          <a:xfrm>
            <a:off x="4876975" y="2286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30" name="Picture Placeholder 4">
            <a:extLst>
              <a:ext uri="{FF2B5EF4-FFF2-40B4-BE49-F238E27FC236}">
                <a16:creationId xmlns:a16="http://schemas.microsoft.com/office/drawing/2014/main" id="{7C6A4072-9E0C-47E6-9600-D3664CFFDC53}"/>
              </a:ext>
            </a:extLst>
          </p:cNvPr>
          <p:cNvSpPr>
            <a:spLocks noGrp="1"/>
          </p:cNvSpPr>
          <p:nvPr>
            <p:ph type="pic" sz="quarter" idx="18" hasCustomPrompt="1"/>
          </p:nvPr>
        </p:nvSpPr>
        <p:spPr>
          <a:xfrm>
            <a:off x="7312025" y="2286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2903AB6F-7F01-425F-A56A-9AECA050C658}"/>
              </a:ext>
            </a:extLst>
          </p:cNvPr>
          <p:cNvSpPr>
            <a:spLocks noGrp="1"/>
          </p:cNvSpPr>
          <p:nvPr>
            <p:ph type="pic" sz="quarter" idx="19" hasCustomPrompt="1"/>
          </p:nvPr>
        </p:nvSpPr>
        <p:spPr>
          <a:xfrm>
            <a:off x="2437200" y="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3" name="Picture Placeholder 4">
            <a:extLst>
              <a:ext uri="{FF2B5EF4-FFF2-40B4-BE49-F238E27FC236}">
                <a16:creationId xmlns:a16="http://schemas.microsoft.com/office/drawing/2014/main" id="{5269FE5B-0BDC-44A6-B357-1883F9B5F0A3}"/>
              </a:ext>
            </a:extLst>
          </p:cNvPr>
          <p:cNvSpPr>
            <a:spLocks noGrp="1"/>
          </p:cNvSpPr>
          <p:nvPr>
            <p:ph type="pic" sz="quarter" idx="20" hasCustomPrompt="1"/>
          </p:nvPr>
        </p:nvSpPr>
        <p:spPr>
          <a:xfrm>
            <a:off x="9754800" y="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E3912E4A-8645-40AE-BAE7-584F0E8C315B}"/>
              </a:ext>
            </a:extLst>
          </p:cNvPr>
          <p:cNvSpPr>
            <a:spLocks noGrp="1"/>
          </p:cNvSpPr>
          <p:nvPr>
            <p:ph type="pic" sz="quarter" idx="21" hasCustomPrompt="1"/>
          </p:nvPr>
        </p:nvSpPr>
        <p:spPr>
          <a:xfrm>
            <a:off x="4877400" y="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12894971-4967-4A25-A37D-07552236C2F6}"/>
              </a:ext>
            </a:extLst>
          </p:cNvPr>
          <p:cNvSpPr>
            <a:spLocks noGrp="1"/>
          </p:cNvSpPr>
          <p:nvPr>
            <p:ph type="pic" sz="quarter" idx="22" hasCustomPrompt="1"/>
          </p:nvPr>
        </p:nvSpPr>
        <p:spPr>
          <a:xfrm>
            <a:off x="7317600" y="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D6F32408-7974-4BBD-B733-212CBBF00C00}"/>
              </a:ext>
            </a:extLst>
          </p:cNvPr>
          <p:cNvSpPr>
            <a:spLocks noGrp="1"/>
          </p:cNvSpPr>
          <p:nvPr>
            <p:ph type="pic" sz="quarter" idx="23" hasCustomPrompt="1"/>
          </p:nvPr>
        </p:nvSpPr>
        <p:spPr>
          <a:xfrm>
            <a:off x="0" y="4572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9" name="Picture Placeholder 4">
            <a:extLst>
              <a:ext uri="{FF2B5EF4-FFF2-40B4-BE49-F238E27FC236}">
                <a16:creationId xmlns:a16="http://schemas.microsoft.com/office/drawing/2014/main" id="{E52616BD-9CE9-4FB0-88B9-DB28F4569CF4}"/>
              </a:ext>
            </a:extLst>
          </p:cNvPr>
          <p:cNvSpPr>
            <a:spLocks noGrp="1"/>
          </p:cNvSpPr>
          <p:nvPr>
            <p:ph type="pic" sz="quarter" idx="24" hasCustomPrompt="1"/>
          </p:nvPr>
        </p:nvSpPr>
        <p:spPr>
          <a:xfrm>
            <a:off x="4877825" y="4572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0" name="Picture Placeholder 4">
            <a:extLst>
              <a:ext uri="{FF2B5EF4-FFF2-40B4-BE49-F238E27FC236}">
                <a16:creationId xmlns:a16="http://schemas.microsoft.com/office/drawing/2014/main" id="{C7F04270-538E-4880-9B49-AC2C2C34AD38}"/>
              </a:ext>
            </a:extLst>
          </p:cNvPr>
          <p:cNvSpPr>
            <a:spLocks noGrp="1"/>
          </p:cNvSpPr>
          <p:nvPr>
            <p:ph type="pic" sz="quarter" idx="25" hasCustomPrompt="1"/>
          </p:nvPr>
        </p:nvSpPr>
        <p:spPr>
          <a:xfrm>
            <a:off x="7315025" y="4572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1" name="Picture Placeholder 4">
            <a:extLst>
              <a:ext uri="{FF2B5EF4-FFF2-40B4-BE49-F238E27FC236}">
                <a16:creationId xmlns:a16="http://schemas.microsoft.com/office/drawing/2014/main" id="{24A057AA-A64D-4E8F-9C02-7132260812AD}"/>
              </a:ext>
            </a:extLst>
          </p:cNvPr>
          <p:cNvSpPr>
            <a:spLocks noGrp="1"/>
          </p:cNvSpPr>
          <p:nvPr>
            <p:ph type="pic" sz="quarter" idx="26" hasCustomPrompt="1"/>
          </p:nvPr>
        </p:nvSpPr>
        <p:spPr>
          <a:xfrm>
            <a:off x="9743225" y="4572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Tree>
    <p:extLst>
      <p:ext uri="{BB962C8B-B14F-4D97-AF65-F5344CB8AC3E}">
        <p14:creationId xmlns:p14="http://schemas.microsoft.com/office/powerpoint/2010/main" val="5233572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24 images - team">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D6F32408-7974-4BBD-B733-212CBBF00C00}"/>
              </a:ext>
            </a:extLst>
          </p:cNvPr>
          <p:cNvSpPr>
            <a:spLocks noGrp="1"/>
          </p:cNvSpPr>
          <p:nvPr>
            <p:ph type="pic" sz="quarter" idx="23" hasCustomPrompt="1"/>
          </p:nvPr>
        </p:nvSpPr>
        <p:spPr>
          <a:xfrm>
            <a:off x="0" y="51366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1" name="Picture Placeholder 4">
            <a:extLst>
              <a:ext uri="{FF2B5EF4-FFF2-40B4-BE49-F238E27FC236}">
                <a16:creationId xmlns:a16="http://schemas.microsoft.com/office/drawing/2014/main" id="{31B2E8DE-FBCE-4B60-A51B-09625000EF98}"/>
              </a:ext>
            </a:extLst>
          </p:cNvPr>
          <p:cNvSpPr>
            <a:spLocks noGrp="1"/>
          </p:cNvSpPr>
          <p:nvPr>
            <p:ph type="pic" sz="quarter" idx="24" hasCustomPrompt="1"/>
          </p:nvPr>
        </p:nvSpPr>
        <p:spPr>
          <a:xfrm>
            <a:off x="0"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2" name="Picture Placeholder 4">
            <a:extLst>
              <a:ext uri="{FF2B5EF4-FFF2-40B4-BE49-F238E27FC236}">
                <a16:creationId xmlns:a16="http://schemas.microsoft.com/office/drawing/2014/main" id="{02FB8AE9-D397-4711-BB85-5551C95ED0B5}"/>
              </a:ext>
            </a:extLst>
          </p:cNvPr>
          <p:cNvSpPr>
            <a:spLocks noGrp="1"/>
          </p:cNvSpPr>
          <p:nvPr>
            <p:ph type="pic" sz="quarter" idx="25" hasCustomPrompt="1"/>
          </p:nvPr>
        </p:nvSpPr>
        <p:spPr>
          <a:xfrm>
            <a:off x="0"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3" name="Picture Placeholder 4">
            <a:extLst>
              <a:ext uri="{FF2B5EF4-FFF2-40B4-BE49-F238E27FC236}">
                <a16:creationId xmlns:a16="http://schemas.microsoft.com/office/drawing/2014/main" id="{0A8D2B45-A9AA-4D77-B782-B6523E6F9D60}"/>
              </a:ext>
            </a:extLst>
          </p:cNvPr>
          <p:cNvSpPr>
            <a:spLocks noGrp="1"/>
          </p:cNvSpPr>
          <p:nvPr>
            <p:ph type="pic" sz="quarter" idx="26" hasCustomPrompt="1"/>
          </p:nvPr>
        </p:nvSpPr>
        <p:spPr>
          <a:xfrm>
            <a:off x="0"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4" name="Picture Placeholder 4">
            <a:extLst>
              <a:ext uri="{FF2B5EF4-FFF2-40B4-BE49-F238E27FC236}">
                <a16:creationId xmlns:a16="http://schemas.microsoft.com/office/drawing/2014/main" id="{2308E62E-BAC2-4602-8275-86D800D1CCAA}"/>
              </a:ext>
            </a:extLst>
          </p:cNvPr>
          <p:cNvSpPr>
            <a:spLocks noGrp="1"/>
          </p:cNvSpPr>
          <p:nvPr>
            <p:ph type="pic" sz="quarter" idx="27" hasCustomPrompt="1"/>
          </p:nvPr>
        </p:nvSpPr>
        <p:spPr>
          <a:xfrm>
            <a:off x="2030400"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5" name="Picture Placeholder 4">
            <a:extLst>
              <a:ext uri="{FF2B5EF4-FFF2-40B4-BE49-F238E27FC236}">
                <a16:creationId xmlns:a16="http://schemas.microsoft.com/office/drawing/2014/main" id="{76FFD965-9C7F-4F00-8D1F-D2080E07BCB1}"/>
              </a:ext>
            </a:extLst>
          </p:cNvPr>
          <p:cNvSpPr>
            <a:spLocks noGrp="1"/>
          </p:cNvSpPr>
          <p:nvPr>
            <p:ph type="pic" sz="quarter" idx="28" hasCustomPrompt="1"/>
          </p:nvPr>
        </p:nvSpPr>
        <p:spPr>
          <a:xfrm>
            <a:off x="2030400"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6" name="Picture Placeholder 4">
            <a:extLst>
              <a:ext uri="{FF2B5EF4-FFF2-40B4-BE49-F238E27FC236}">
                <a16:creationId xmlns:a16="http://schemas.microsoft.com/office/drawing/2014/main" id="{9CEB872F-1C5F-4760-9014-5B8502D7A6AF}"/>
              </a:ext>
            </a:extLst>
          </p:cNvPr>
          <p:cNvSpPr>
            <a:spLocks noGrp="1"/>
          </p:cNvSpPr>
          <p:nvPr>
            <p:ph type="pic" sz="quarter" idx="29" hasCustomPrompt="1"/>
          </p:nvPr>
        </p:nvSpPr>
        <p:spPr>
          <a:xfrm>
            <a:off x="2030400"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7" name="Picture Placeholder 4">
            <a:extLst>
              <a:ext uri="{FF2B5EF4-FFF2-40B4-BE49-F238E27FC236}">
                <a16:creationId xmlns:a16="http://schemas.microsoft.com/office/drawing/2014/main" id="{00A323DE-3A48-4349-9A1D-300A92AE8A69}"/>
              </a:ext>
            </a:extLst>
          </p:cNvPr>
          <p:cNvSpPr>
            <a:spLocks noGrp="1"/>
          </p:cNvSpPr>
          <p:nvPr>
            <p:ph type="pic" sz="quarter" idx="30" hasCustomPrompt="1"/>
          </p:nvPr>
        </p:nvSpPr>
        <p:spPr>
          <a:xfrm>
            <a:off x="2041975"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86" name="Picture Placeholder 4">
            <a:extLst>
              <a:ext uri="{FF2B5EF4-FFF2-40B4-BE49-F238E27FC236}">
                <a16:creationId xmlns:a16="http://schemas.microsoft.com/office/drawing/2014/main" id="{8FF26D43-193B-4E93-82D7-2C3CF12ABFB3}"/>
              </a:ext>
            </a:extLst>
          </p:cNvPr>
          <p:cNvSpPr>
            <a:spLocks noGrp="1"/>
          </p:cNvSpPr>
          <p:nvPr>
            <p:ph type="pic" sz="quarter" idx="31" hasCustomPrompt="1"/>
          </p:nvPr>
        </p:nvSpPr>
        <p:spPr>
          <a:xfrm>
            <a:off x="4071686"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87" name="Picture Placeholder 4">
            <a:extLst>
              <a:ext uri="{FF2B5EF4-FFF2-40B4-BE49-F238E27FC236}">
                <a16:creationId xmlns:a16="http://schemas.microsoft.com/office/drawing/2014/main" id="{0A78873A-C233-4E75-81F6-D3DC2CCB0ABC}"/>
              </a:ext>
            </a:extLst>
          </p:cNvPr>
          <p:cNvSpPr>
            <a:spLocks noGrp="1"/>
          </p:cNvSpPr>
          <p:nvPr>
            <p:ph type="pic" sz="quarter" idx="32" hasCustomPrompt="1"/>
          </p:nvPr>
        </p:nvSpPr>
        <p:spPr>
          <a:xfrm>
            <a:off x="4071686"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88" name="Picture Placeholder 4">
            <a:extLst>
              <a:ext uri="{FF2B5EF4-FFF2-40B4-BE49-F238E27FC236}">
                <a16:creationId xmlns:a16="http://schemas.microsoft.com/office/drawing/2014/main" id="{8F399F97-6EEF-4750-91E6-38023AEB289B}"/>
              </a:ext>
            </a:extLst>
          </p:cNvPr>
          <p:cNvSpPr>
            <a:spLocks noGrp="1"/>
          </p:cNvSpPr>
          <p:nvPr>
            <p:ph type="pic" sz="quarter" idx="33" hasCustomPrompt="1"/>
          </p:nvPr>
        </p:nvSpPr>
        <p:spPr>
          <a:xfrm>
            <a:off x="4071686"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89" name="Picture Placeholder 4">
            <a:extLst>
              <a:ext uri="{FF2B5EF4-FFF2-40B4-BE49-F238E27FC236}">
                <a16:creationId xmlns:a16="http://schemas.microsoft.com/office/drawing/2014/main" id="{7CAC0279-27BA-4A15-92E3-CE915F177CED}"/>
              </a:ext>
            </a:extLst>
          </p:cNvPr>
          <p:cNvSpPr>
            <a:spLocks noGrp="1"/>
          </p:cNvSpPr>
          <p:nvPr>
            <p:ph type="pic" sz="quarter" idx="34" hasCustomPrompt="1"/>
          </p:nvPr>
        </p:nvSpPr>
        <p:spPr>
          <a:xfrm>
            <a:off x="4071686"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0" name="Picture Placeholder 4">
            <a:extLst>
              <a:ext uri="{FF2B5EF4-FFF2-40B4-BE49-F238E27FC236}">
                <a16:creationId xmlns:a16="http://schemas.microsoft.com/office/drawing/2014/main" id="{E4966C61-FC4A-4500-8196-897FDC599113}"/>
              </a:ext>
            </a:extLst>
          </p:cNvPr>
          <p:cNvSpPr>
            <a:spLocks noGrp="1"/>
          </p:cNvSpPr>
          <p:nvPr>
            <p:ph type="pic" sz="quarter" idx="35" hasCustomPrompt="1"/>
          </p:nvPr>
        </p:nvSpPr>
        <p:spPr>
          <a:xfrm>
            <a:off x="6091200"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1" name="Picture Placeholder 4">
            <a:extLst>
              <a:ext uri="{FF2B5EF4-FFF2-40B4-BE49-F238E27FC236}">
                <a16:creationId xmlns:a16="http://schemas.microsoft.com/office/drawing/2014/main" id="{7B6092F4-0845-49F9-AE8A-3C4D69EBE22A}"/>
              </a:ext>
            </a:extLst>
          </p:cNvPr>
          <p:cNvSpPr>
            <a:spLocks noGrp="1"/>
          </p:cNvSpPr>
          <p:nvPr>
            <p:ph type="pic" sz="quarter" idx="36" hasCustomPrompt="1"/>
          </p:nvPr>
        </p:nvSpPr>
        <p:spPr>
          <a:xfrm>
            <a:off x="6091200"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2" name="Picture Placeholder 4">
            <a:extLst>
              <a:ext uri="{FF2B5EF4-FFF2-40B4-BE49-F238E27FC236}">
                <a16:creationId xmlns:a16="http://schemas.microsoft.com/office/drawing/2014/main" id="{135A3E73-5D28-4E0F-B562-EF2F488A10F5}"/>
              </a:ext>
            </a:extLst>
          </p:cNvPr>
          <p:cNvSpPr>
            <a:spLocks noGrp="1"/>
          </p:cNvSpPr>
          <p:nvPr>
            <p:ph type="pic" sz="quarter" idx="37" hasCustomPrompt="1"/>
          </p:nvPr>
        </p:nvSpPr>
        <p:spPr>
          <a:xfrm>
            <a:off x="6091200"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3" name="Picture Placeholder 4">
            <a:extLst>
              <a:ext uri="{FF2B5EF4-FFF2-40B4-BE49-F238E27FC236}">
                <a16:creationId xmlns:a16="http://schemas.microsoft.com/office/drawing/2014/main" id="{BA8FF157-B140-4C82-B2C1-4058A4FB1468}"/>
              </a:ext>
            </a:extLst>
          </p:cNvPr>
          <p:cNvSpPr>
            <a:spLocks noGrp="1"/>
          </p:cNvSpPr>
          <p:nvPr>
            <p:ph type="pic" sz="quarter" idx="38" hasCustomPrompt="1"/>
          </p:nvPr>
        </p:nvSpPr>
        <p:spPr>
          <a:xfrm>
            <a:off x="6091200"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4" name="Picture Placeholder 4">
            <a:extLst>
              <a:ext uri="{FF2B5EF4-FFF2-40B4-BE49-F238E27FC236}">
                <a16:creationId xmlns:a16="http://schemas.microsoft.com/office/drawing/2014/main" id="{75FE1A7D-18A9-4B13-83FC-F8D9C5A82174}"/>
              </a:ext>
            </a:extLst>
          </p:cNvPr>
          <p:cNvSpPr>
            <a:spLocks noGrp="1"/>
          </p:cNvSpPr>
          <p:nvPr>
            <p:ph type="pic" sz="quarter" idx="39" hasCustomPrompt="1"/>
          </p:nvPr>
        </p:nvSpPr>
        <p:spPr>
          <a:xfrm>
            <a:off x="8120316"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5" name="Picture Placeholder 4">
            <a:extLst>
              <a:ext uri="{FF2B5EF4-FFF2-40B4-BE49-F238E27FC236}">
                <a16:creationId xmlns:a16="http://schemas.microsoft.com/office/drawing/2014/main" id="{7F60C8A9-4A22-48B8-AAE6-DD071866CBA6}"/>
              </a:ext>
            </a:extLst>
          </p:cNvPr>
          <p:cNvSpPr>
            <a:spLocks noGrp="1"/>
          </p:cNvSpPr>
          <p:nvPr>
            <p:ph type="pic" sz="quarter" idx="40" hasCustomPrompt="1"/>
          </p:nvPr>
        </p:nvSpPr>
        <p:spPr>
          <a:xfrm>
            <a:off x="8120316"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6" name="Picture Placeholder 4">
            <a:extLst>
              <a:ext uri="{FF2B5EF4-FFF2-40B4-BE49-F238E27FC236}">
                <a16:creationId xmlns:a16="http://schemas.microsoft.com/office/drawing/2014/main" id="{8C950696-5ED8-499C-8393-9C12822E24CF}"/>
              </a:ext>
            </a:extLst>
          </p:cNvPr>
          <p:cNvSpPr>
            <a:spLocks noGrp="1"/>
          </p:cNvSpPr>
          <p:nvPr>
            <p:ph type="pic" sz="quarter" idx="41" hasCustomPrompt="1"/>
          </p:nvPr>
        </p:nvSpPr>
        <p:spPr>
          <a:xfrm>
            <a:off x="8120316"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7" name="Picture Placeholder 4">
            <a:extLst>
              <a:ext uri="{FF2B5EF4-FFF2-40B4-BE49-F238E27FC236}">
                <a16:creationId xmlns:a16="http://schemas.microsoft.com/office/drawing/2014/main" id="{E734B2E3-C17B-47AA-826B-86291866FE9F}"/>
              </a:ext>
            </a:extLst>
          </p:cNvPr>
          <p:cNvSpPr>
            <a:spLocks noGrp="1"/>
          </p:cNvSpPr>
          <p:nvPr>
            <p:ph type="pic" sz="quarter" idx="42" hasCustomPrompt="1"/>
          </p:nvPr>
        </p:nvSpPr>
        <p:spPr>
          <a:xfrm>
            <a:off x="8120316"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8" name="Picture Placeholder 4">
            <a:extLst>
              <a:ext uri="{FF2B5EF4-FFF2-40B4-BE49-F238E27FC236}">
                <a16:creationId xmlns:a16="http://schemas.microsoft.com/office/drawing/2014/main" id="{A49F0A20-0DEC-4CEF-8F47-A233C7FF6E76}"/>
              </a:ext>
            </a:extLst>
          </p:cNvPr>
          <p:cNvSpPr>
            <a:spLocks noGrp="1"/>
          </p:cNvSpPr>
          <p:nvPr>
            <p:ph type="pic" sz="quarter" idx="43" hasCustomPrompt="1"/>
          </p:nvPr>
        </p:nvSpPr>
        <p:spPr>
          <a:xfrm>
            <a:off x="10150714"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9" name="Picture Placeholder 4">
            <a:extLst>
              <a:ext uri="{FF2B5EF4-FFF2-40B4-BE49-F238E27FC236}">
                <a16:creationId xmlns:a16="http://schemas.microsoft.com/office/drawing/2014/main" id="{6D344541-70E4-46D2-9B8F-B089A1465678}"/>
              </a:ext>
            </a:extLst>
          </p:cNvPr>
          <p:cNvSpPr>
            <a:spLocks noGrp="1"/>
          </p:cNvSpPr>
          <p:nvPr>
            <p:ph type="pic" sz="quarter" idx="44" hasCustomPrompt="1"/>
          </p:nvPr>
        </p:nvSpPr>
        <p:spPr>
          <a:xfrm>
            <a:off x="10150714"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100" name="Picture Placeholder 4">
            <a:extLst>
              <a:ext uri="{FF2B5EF4-FFF2-40B4-BE49-F238E27FC236}">
                <a16:creationId xmlns:a16="http://schemas.microsoft.com/office/drawing/2014/main" id="{6AE18BEC-E812-445D-9EA8-32DA95BB6D2D}"/>
              </a:ext>
            </a:extLst>
          </p:cNvPr>
          <p:cNvSpPr>
            <a:spLocks noGrp="1"/>
          </p:cNvSpPr>
          <p:nvPr>
            <p:ph type="pic" sz="quarter" idx="45" hasCustomPrompt="1"/>
          </p:nvPr>
        </p:nvSpPr>
        <p:spPr>
          <a:xfrm>
            <a:off x="10150714"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101" name="Picture Placeholder 4">
            <a:extLst>
              <a:ext uri="{FF2B5EF4-FFF2-40B4-BE49-F238E27FC236}">
                <a16:creationId xmlns:a16="http://schemas.microsoft.com/office/drawing/2014/main" id="{7ADCD493-2B84-40DE-B877-B8B73BE07779}"/>
              </a:ext>
            </a:extLst>
          </p:cNvPr>
          <p:cNvSpPr>
            <a:spLocks noGrp="1"/>
          </p:cNvSpPr>
          <p:nvPr>
            <p:ph type="pic" sz="quarter" idx="46" hasCustomPrompt="1"/>
          </p:nvPr>
        </p:nvSpPr>
        <p:spPr>
          <a:xfrm>
            <a:off x="10150714"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Tree>
    <p:extLst>
      <p:ext uri="{BB962C8B-B14F-4D97-AF65-F5344CB8AC3E}">
        <p14:creationId xmlns:p14="http://schemas.microsoft.com/office/powerpoint/2010/main" val="131965289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1 image -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BEAA60-F546-4F34-83C5-94C55C73773A}"/>
              </a:ext>
            </a:extLst>
          </p:cNvPr>
          <p:cNvSpPr>
            <a:spLocks noGrp="1"/>
          </p:cNvSpPr>
          <p:nvPr>
            <p:ph type="pic" sz="quarter" idx="10" hasCustomPrompt="1"/>
          </p:nvPr>
        </p:nvSpPr>
        <p:spPr>
          <a:xfrm>
            <a:off x="2536371" y="1707378"/>
            <a:ext cx="2820109" cy="413593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80103801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2 image -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BEAA60-F546-4F34-83C5-94C55C73773A}"/>
              </a:ext>
            </a:extLst>
          </p:cNvPr>
          <p:cNvSpPr>
            <a:spLocks noGrp="1"/>
          </p:cNvSpPr>
          <p:nvPr>
            <p:ph type="pic" sz="quarter" idx="10" hasCustomPrompt="1"/>
          </p:nvPr>
        </p:nvSpPr>
        <p:spPr>
          <a:xfrm>
            <a:off x="383721" y="1671002"/>
            <a:ext cx="2820109" cy="413593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2">
            <a:extLst>
              <a:ext uri="{FF2B5EF4-FFF2-40B4-BE49-F238E27FC236}">
                <a16:creationId xmlns:a16="http://schemas.microsoft.com/office/drawing/2014/main" id="{BF4CB3FF-4409-4A39-AE64-103EE4217B33}"/>
              </a:ext>
            </a:extLst>
          </p:cNvPr>
          <p:cNvSpPr>
            <a:spLocks noGrp="1"/>
          </p:cNvSpPr>
          <p:nvPr>
            <p:ph type="pic" sz="quarter" idx="11" hasCustomPrompt="1"/>
          </p:nvPr>
        </p:nvSpPr>
        <p:spPr>
          <a:xfrm>
            <a:off x="6168063" y="1671002"/>
            <a:ext cx="2820109" cy="413593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18182329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3 images -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BEAA60-F546-4F34-83C5-94C55C73773A}"/>
              </a:ext>
            </a:extLst>
          </p:cNvPr>
          <p:cNvSpPr>
            <a:spLocks noGrp="1"/>
          </p:cNvSpPr>
          <p:nvPr>
            <p:ph type="pic" sz="quarter" idx="10" hasCustomPrompt="1"/>
          </p:nvPr>
        </p:nvSpPr>
        <p:spPr>
          <a:xfrm>
            <a:off x="593338" y="1627460"/>
            <a:ext cx="3348000" cy="252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5" name="Picture Placeholder 2">
            <a:extLst>
              <a:ext uri="{FF2B5EF4-FFF2-40B4-BE49-F238E27FC236}">
                <a16:creationId xmlns:a16="http://schemas.microsoft.com/office/drawing/2014/main" id="{1C184419-7C99-4765-9496-3E2F3CCBD120}"/>
              </a:ext>
            </a:extLst>
          </p:cNvPr>
          <p:cNvSpPr>
            <a:spLocks noGrp="1"/>
          </p:cNvSpPr>
          <p:nvPr>
            <p:ph type="pic" sz="quarter" idx="11" hasCustomPrompt="1"/>
          </p:nvPr>
        </p:nvSpPr>
        <p:spPr>
          <a:xfrm>
            <a:off x="4422000" y="1627460"/>
            <a:ext cx="3348000" cy="252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CB20C84D-4726-4ABB-980D-1A4E0034F45E}"/>
              </a:ext>
            </a:extLst>
          </p:cNvPr>
          <p:cNvSpPr>
            <a:spLocks noGrp="1"/>
          </p:cNvSpPr>
          <p:nvPr>
            <p:ph type="pic" sz="quarter" idx="12" hasCustomPrompt="1"/>
          </p:nvPr>
        </p:nvSpPr>
        <p:spPr>
          <a:xfrm>
            <a:off x="8250662" y="1627460"/>
            <a:ext cx="3348000" cy="252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555555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images - 2">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4E795CB-3F02-4EFB-9CF7-D0B14483C2D0}"/>
              </a:ext>
            </a:extLst>
          </p:cNvPr>
          <p:cNvSpPr>
            <a:spLocks noGrp="1"/>
          </p:cNvSpPr>
          <p:nvPr>
            <p:ph type="pic" sz="quarter" idx="10" hasCustomPrompt="1"/>
          </p:nvPr>
        </p:nvSpPr>
        <p:spPr>
          <a:xfrm>
            <a:off x="0" y="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1" name="Picture Placeholder 8">
            <a:extLst>
              <a:ext uri="{FF2B5EF4-FFF2-40B4-BE49-F238E27FC236}">
                <a16:creationId xmlns:a16="http://schemas.microsoft.com/office/drawing/2014/main" id="{60AAFA2F-71C9-400C-8723-C36AC4DF6AF5}"/>
              </a:ext>
            </a:extLst>
          </p:cNvPr>
          <p:cNvSpPr>
            <a:spLocks noGrp="1"/>
          </p:cNvSpPr>
          <p:nvPr>
            <p:ph type="pic" sz="quarter" idx="11" hasCustomPrompt="1"/>
          </p:nvPr>
        </p:nvSpPr>
        <p:spPr>
          <a:xfrm>
            <a:off x="6096000" y="228600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2" name="Picture Placeholder 8">
            <a:extLst>
              <a:ext uri="{FF2B5EF4-FFF2-40B4-BE49-F238E27FC236}">
                <a16:creationId xmlns:a16="http://schemas.microsoft.com/office/drawing/2014/main" id="{38A557DE-D5DD-4FA4-B87C-8A5DDFF73DDA}"/>
              </a:ext>
            </a:extLst>
          </p:cNvPr>
          <p:cNvSpPr>
            <a:spLocks noGrp="1"/>
          </p:cNvSpPr>
          <p:nvPr>
            <p:ph type="pic" sz="quarter" idx="12" hasCustomPrompt="1"/>
          </p:nvPr>
        </p:nvSpPr>
        <p:spPr>
          <a:xfrm>
            <a:off x="0" y="457200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254572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4 images -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BEAA60-F546-4F34-83C5-94C55C73773A}"/>
              </a:ext>
            </a:extLst>
          </p:cNvPr>
          <p:cNvSpPr>
            <a:spLocks noGrp="1"/>
          </p:cNvSpPr>
          <p:nvPr>
            <p:ph type="pic" sz="quarter" idx="10" hasCustomPrompt="1"/>
          </p:nvPr>
        </p:nvSpPr>
        <p:spPr>
          <a:xfrm>
            <a:off x="3498462" y="1703777"/>
            <a:ext cx="2368938" cy="24300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0" name="Picture Placeholder 2">
            <a:extLst>
              <a:ext uri="{FF2B5EF4-FFF2-40B4-BE49-F238E27FC236}">
                <a16:creationId xmlns:a16="http://schemas.microsoft.com/office/drawing/2014/main" id="{BCA69B14-F3A5-40CA-9053-C18824AFF022}"/>
              </a:ext>
            </a:extLst>
          </p:cNvPr>
          <p:cNvSpPr>
            <a:spLocks noGrp="1"/>
          </p:cNvSpPr>
          <p:nvPr>
            <p:ph type="pic" sz="quarter" idx="11" hasCustomPrompt="1"/>
          </p:nvPr>
        </p:nvSpPr>
        <p:spPr>
          <a:xfrm>
            <a:off x="672322" y="1703777"/>
            <a:ext cx="2368938" cy="24300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8A9B3938-6137-4CDD-AB6D-51993EB85C32}"/>
              </a:ext>
            </a:extLst>
          </p:cNvPr>
          <p:cNvSpPr>
            <a:spLocks noGrp="1"/>
          </p:cNvSpPr>
          <p:nvPr>
            <p:ph type="pic" sz="quarter" idx="12" hasCustomPrompt="1"/>
          </p:nvPr>
        </p:nvSpPr>
        <p:spPr>
          <a:xfrm>
            <a:off x="6324602" y="1703777"/>
            <a:ext cx="2368938" cy="24300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C86CC637-6409-48C1-AE9F-9B530F276B72}"/>
              </a:ext>
            </a:extLst>
          </p:cNvPr>
          <p:cNvSpPr>
            <a:spLocks noGrp="1"/>
          </p:cNvSpPr>
          <p:nvPr>
            <p:ph type="pic" sz="quarter" idx="13" hasCustomPrompt="1"/>
          </p:nvPr>
        </p:nvSpPr>
        <p:spPr>
          <a:xfrm>
            <a:off x="9150742" y="1703777"/>
            <a:ext cx="2368938" cy="24300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80577905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4 images - circles with about -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3" name="Picture Placeholder 8">
            <a:extLst>
              <a:ext uri="{FF2B5EF4-FFF2-40B4-BE49-F238E27FC236}">
                <a16:creationId xmlns:a16="http://schemas.microsoft.com/office/drawing/2014/main" id="{95870C76-0347-47B9-9240-F07D46529E44}"/>
              </a:ext>
            </a:extLst>
          </p:cNvPr>
          <p:cNvSpPr>
            <a:spLocks noGrp="1"/>
          </p:cNvSpPr>
          <p:nvPr>
            <p:ph type="pic" sz="quarter" idx="13" hasCustomPrompt="1"/>
          </p:nvPr>
        </p:nvSpPr>
        <p:spPr>
          <a:xfrm>
            <a:off x="9199130" y="1785390"/>
            <a:ext cx="2230871" cy="2230871"/>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lvl1pPr>
          </a:lstStyle>
          <a:p>
            <a:r>
              <a:rPr lang="en-MY" dirty="0"/>
              <a:t>Insert your image here</a:t>
            </a:r>
          </a:p>
        </p:txBody>
      </p:sp>
      <p:sp>
        <p:nvSpPr>
          <p:cNvPr id="15" name="Picture Placeholder 8">
            <a:extLst>
              <a:ext uri="{FF2B5EF4-FFF2-40B4-BE49-F238E27FC236}">
                <a16:creationId xmlns:a16="http://schemas.microsoft.com/office/drawing/2014/main" id="{8B81AC86-7581-4D58-835A-55765C67BC6E}"/>
              </a:ext>
            </a:extLst>
          </p:cNvPr>
          <p:cNvSpPr>
            <a:spLocks noGrp="1"/>
          </p:cNvSpPr>
          <p:nvPr>
            <p:ph type="pic" sz="quarter" idx="14" hasCustomPrompt="1"/>
          </p:nvPr>
        </p:nvSpPr>
        <p:spPr>
          <a:xfrm>
            <a:off x="6433458" y="1785390"/>
            <a:ext cx="2230871" cy="2230871"/>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lvl1pPr>
          </a:lstStyle>
          <a:p>
            <a:r>
              <a:rPr lang="en-MY" dirty="0"/>
              <a:t>Insert your image here</a:t>
            </a:r>
          </a:p>
        </p:txBody>
      </p:sp>
      <p:sp>
        <p:nvSpPr>
          <p:cNvPr id="16" name="Picture Placeholder 8">
            <a:extLst>
              <a:ext uri="{FF2B5EF4-FFF2-40B4-BE49-F238E27FC236}">
                <a16:creationId xmlns:a16="http://schemas.microsoft.com/office/drawing/2014/main" id="{256AFB06-62EA-4C6E-809C-D29EC8EFB42F}"/>
              </a:ext>
            </a:extLst>
          </p:cNvPr>
          <p:cNvSpPr>
            <a:spLocks noGrp="1"/>
          </p:cNvSpPr>
          <p:nvPr>
            <p:ph type="pic" sz="quarter" idx="15" hasCustomPrompt="1"/>
          </p:nvPr>
        </p:nvSpPr>
        <p:spPr>
          <a:xfrm>
            <a:off x="3667786" y="1785390"/>
            <a:ext cx="2230871" cy="2230871"/>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lvl1pPr>
          </a:lstStyle>
          <a:p>
            <a:r>
              <a:rPr lang="en-MY" dirty="0"/>
              <a:t>Insert your image here</a:t>
            </a:r>
          </a:p>
        </p:txBody>
      </p:sp>
      <p:sp>
        <p:nvSpPr>
          <p:cNvPr id="17" name="Picture Placeholder 8">
            <a:extLst>
              <a:ext uri="{FF2B5EF4-FFF2-40B4-BE49-F238E27FC236}">
                <a16:creationId xmlns:a16="http://schemas.microsoft.com/office/drawing/2014/main" id="{25176359-3DFF-4515-87CD-F33DEEF1C5DC}"/>
              </a:ext>
            </a:extLst>
          </p:cNvPr>
          <p:cNvSpPr>
            <a:spLocks noGrp="1"/>
          </p:cNvSpPr>
          <p:nvPr>
            <p:ph type="pic" sz="quarter" idx="16" hasCustomPrompt="1"/>
          </p:nvPr>
        </p:nvSpPr>
        <p:spPr>
          <a:xfrm>
            <a:off x="902114" y="1785390"/>
            <a:ext cx="2230871" cy="2230871"/>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lvl1pPr>
          </a:lstStyle>
          <a:p>
            <a:r>
              <a:rPr lang="en-MY" dirty="0"/>
              <a:t>Insert your image here</a:t>
            </a:r>
          </a:p>
        </p:txBody>
      </p:sp>
    </p:spTree>
    <p:extLst>
      <p:ext uri="{BB962C8B-B14F-4D97-AF65-F5344CB8AC3E}">
        <p14:creationId xmlns:p14="http://schemas.microsoft.com/office/powerpoint/2010/main" val="2156430372"/>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8 images - circles with about -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0" name="Picture Placeholder 8">
            <a:extLst>
              <a:ext uri="{FF2B5EF4-FFF2-40B4-BE49-F238E27FC236}">
                <a16:creationId xmlns:a16="http://schemas.microsoft.com/office/drawing/2014/main" id="{DCE5FDE2-F0CA-4C5D-A875-798CB845F100}"/>
              </a:ext>
            </a:extLst>
          </p:cNvPr>
          <p:cNvSpPr>
            <a:spLocks noGrp="1"/>
          </p:cNvSpPr>
          <p:nvPr>
            <p:ph type="pic" sz="quarter" idx="17" hasCustomPrompt="1"/>
          </p:nvPr>
        </p:nvSpPr>
        <p:spPr>
          <a:xfrm>
            <a:off x="1053730" y="1640082"/>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27" name="Picture Placeholder 8">
            <a:extLst>
              <a:ext uri="{FF2B5EF4-FFF2-40B4-BE49-F238E27FC236}">
                <a16:creationId xmlns:a16="http://schemas.microsoft.com/office/drawing/2014/main" id="{79F108B7-08A3-4571-B3B3-0B684558D1C0}"/>
              </a:ext>
            </a:extLst>
          </p:cNvPr>
          <p:cNvSpPr>
            <a:spLocks noGrp="1"/>
          </p:cNvSpPr>
          <p:nvPr>
            <p:ph type="pic" sz="quarter" idx="18" hasCustomPrompt="1"/>
          </p:nvPr>
        </p:nvSpPr>
        <p:spPr>
          <a:xfrm>
            <a:off x="3938444" y="1640082"/>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29" name="Picture Placeholder 8">
            <a:extLst>
              <a:ext uri="{FF2B5EF4-FFF2-40B4-BE49-F238E27FC236}">
                <a16:creationId xmlns:a16="http://schemas.microsoft.com/office/drawing/2014/main" id="{731A0527-8DB3-494E-9C94-13CA878EC884}"/>
              </a:ext>
            </a:extLst>
          </p:cNvPr>
          <p:cNvSpPr>
            <a:spLocks noGrp="1"/>
          </p:cNvSpPr>
          <p:nvPr>
            <p:ph type="pic" sz="quarter" idx="19" hasCustomPrompt="1"/>
          </p:nvPr>
        </p:nvSpPr>
        <p:spPr>
          <a:xfrm>
            <a:off x="6823158" y="1640082"/>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31" name="Picture Placeholder 8">
            <a:extLst>
              <a:ext uri="{FF2B5EF4-FFF2-40B4-BE49-F238E27FC236}">
                <a16:creationId xmlns:a16="http://schemas.microsoft.com/office/drawing/2014/main" id="{4D8F4695-1F86-435E-8E6C-6806981F0315}"/>
              </a:ext>
            </a:extLst>
          </p:cNvPr>
          <p:cNvSpPr>
            <a:spLocks noGrp="1"/>
          </p:cNvSpPr>
          <p:nvPr>
            <p:ph type="pic" sz="quarter" idx="20" hasCustomPrompt="1"/>
          </p:nvPr>
        </p:nvSpPr>
        <p:spPr>
          <a:xfrm>
            <a:off x="9718758" y="1640082"/>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35" name="Picture Placeholder 8">
            <a:extLst>
              <a:ext uri="{FF2B5EF4-FFF2-40B4-BE49-F238E27FC236}">
                <a16:creationId xmlns:a16="http://schemas.microsoft.com/office/drawing/2014/main" id="{9EE69341-B076-4419-99EB-457552FB20C4}"/>
              </a:ext>
            </a:extLst>
          </p:cNvPr>
          <p:cNvSpPr>
            <a:spLocks noGrp="1"/>
          </p:cNvSpPr>
          <p:nvPr>
            <p:ph type="pic" sz="quarter" idx="21" hasCustomPrompt="1"/>
          </p:nvPr>
        </p:nvSpPr>
        <p:spPr>
          <a:xfrm>
            <a:off x="1054254" y="3919144"/>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37" name="Picture Placeholder 8">
            <a:extLst>
              <a:ext uri="{FF2B5EF4-FFF2-40B4-BE49-F238E27FC236}">
                <a16:creationId xmlns:a16="http://schemas.microsoft.com/office/drawing/2014/main" id="{A2C775F5-EA59-45F5-9173-3649DFC6BE11}"/>
              </a:ext>
            </a:extLst>
          </p:cNvPr>
          <p:cNvSpPr>
            <a:spLocks noGrp="1"/>
          </p:cNvSpPr>
          <p:nvPr>
            <p:ph type="pic" sz="quarter" idx="22" hasCustomPrompt="1"/>
          </p:nvPr>
        </p:nvSpPr>
        <p:spPr>
          <a:xfrm>
            <a:off x="3938444" y="3919144"/>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39" name="Picture Placeholder 8">
            <a:extLst>
              <a:ext uri="{FF2B5EF4-FFF2-40B4-BE49-F238E27FC236}">
                <a16:creationId xmlns:a16="http://schemas.microsoft.com/office/drawing/2014/main" id="{B93F3577-2AFB-4CBA-8702-74751AF779E3}"/>
              </a:ext>
            </a:extLst>
          </p:cNvPr>
          <p:cNvSpPr>
            <a:spLocks noGrp="1"/>
          </p:cNvSpPr>
          <p:nvPr>
            <p:ph type="pic" sz="quarter" idx="23" hasCustomPrompt="1"/>
          </p:nvPr>
        </p:nvSpPr>
        <p:spPr>
          <a:xfrm>
            <a:off x="6823158" y="3919144"/>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41" name="Picture Placeholder 8">
            <a:extLst>
              <a:ext uri="{FF2B5EF4-FFF2-40B4-BE49-F238E27FC236}">
                <a16:creationId xmlns:a16="http://schemas.microsoft.com/office/drawing/2014/main" id="{FB24CD8E-3869-4897-B2BD-FC19570FD14D}"/>
              </a:ext>
            </a:extLst>
          </p:cNvPr>
          <p:cNvSpPr>
            <a:spLocks noGrp="1"/>
          </p:cNvSpPr>
          <p:nvPr>
            <p:ph type="pic" sz="quarter" idx="24" hasCustomPrompt="1"/>
          </p:nvPr>
        </p:nvSpPr>
        <p:spPr>
          <a:xfrm>
            <a:off x="9707872" y="3919144"/>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691270597"/>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5 images - Rect-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2"/>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501198"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2765426"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502965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7293882"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9558110"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70194979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8368050"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6103822"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383959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1575366"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688862"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72689413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2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6082050"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3817822"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155359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71063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12328412"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4196494506"/>
      </p:ext>
    </p:extLst>
  </p:cSld>
  <p:clrMapOvr>
    <a:masterClrMapping/>
  </p:clrMapOvr>
  <p:extLst>
    <p:ext uri="{DCECCB84-F9BA-43D5-87BE-67443E8EF086}">
      <p15:sldGuideLst xmlns:p15="http://schemas.microsoft.com/office/powerpoint/2012/main"/>
    </p:ext>
  </p:extLst>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3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3817369"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1553141"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711087"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1235018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14614412"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242054685"/>
      </p:ext>
    </p:extLst>
  </p:cSld>
  <p:clrMapOvr>
    <a:masterClrMapping/>
  </p:clrMapOvr>
  <p:extLst>
    <p:ext uri="{DCECCB84-F9BA-43D5-87BE-67443E8EF086}">
      <p15:sldGuideLst xmlns:p15="http://schemas.microsoft.com/office/powerpoint/2012/main"/>
    </p:ext>
  </p:extLst>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4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1572191"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692037"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12429106"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1469333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16957562"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544573580"/>
      </p:ext>
    </p:extLst>
  </p:cSld>
  <p:clrMapOvr>
    <a:masterClrMapping/>
  </p:clrMapOvr>
  <p:extLst>
    <p:ext uri="{DCECCB84-F9BA-43D5-87BE-67443E8EF086}">
      <p15:sldGuideLst xmlns:p15="http://schemas.microsoft.com/office/powerpoint/2012/main"/>
    </p:ext>
  </p:extLst>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5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711087"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12382500"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14646728"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16910956"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19175184"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330593793"/>
      </p:ext>
    </p:extLst>
  </p:cSld>
  <p:clrMapOvr>
    <a:masterClrMapping/>
  </p:clrMapOvr>
  <p:extLst>
    <p:ext uri="{DCECCB84-F9BA-43D5-87BE-67443E8EF086}">
      <p15:sldGuideLst xmlns:p15="http://schemas.microsoft.com/office/powerpoint/2012/main"/>
    </p:ext>
  </p:extLst>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4 images - Rect with about -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735079" y="1752732"/>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3C1924ED-C7B1-4FE7-8027-CF7DBACFF7F9}"/>
              </a:ext>
            </a:extLst>
          </p:cNvPr>
          <p:cNvSpPr>
            <a:spLocks noGrp="1"/>
          </p:cNvSpPr>
          <p:nvPr>
            <p:ph type="pic" sz="quarter" idx="11" hasCustomPrompt="1"/>
          </p:nvPr>
        </p:nvSpPr>
        <p:spPr>
          <a:xfrm>
            <a:off x="3589027" y="1752732"/>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0" name="Picture Placeholder 2">
            <a:extLst>
              <a:ext uri="{FF2B5EF4-FFF2-40B4-BE49-F238E27FC236}">
                <a16:creationId xmlns:a16="http://schemas.microsoft.com/office/drawing/2014/main" id="{64D67F7A-E6BE-496D-A348-33E2CA194EE2}"/>
              </a:ext>
            </a:extLst>
          </p:cNvPr>
          <p:cNvSpPr>
            <a:spLocks noGrp="1"/>
          </p:cNvSpPr>
          <p:nvPr>
            <p:ph type="pic" sz="quarter" idx="12" hasCustomPrompt="1"/>
          </p:nvPr>
        </p:nvSpPr>
        <p:spPr>
          <a:xfrm>
            <a:off x="6442974" y="1752732"/>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563F2136-5119-4D52-B7CC-3467C8A413D2}"/>
              </a:ext>
            </a:extLst>
          </p:cNvPr>
          <p:cNvSpPr>
            <a:spLocks noGrp="1"/>
          </p:cNvSpPr>
          <p:nvPr>
            <p:ph type="pic" sz="quarter" idx="13" hasCustomPrompt="1"/>
          </p:nvPr>
        </p:nvSpPr>
        <p:spPr>
          <a:xfrm>
            <a:off x="9296921" y="1752732"/>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3172043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s 12">
    <p:spTree>
      <p:nvGrpSpPr>
        <p:cNvPr id="1" name=""/>
        <p:cNvGrpSpPr/>
        <p:nvPr/>
      </p:nvGrpSpPr>
      <p:grpSpPr>
        <a:xfrm>
          <a:off x="0" y="0"/>
          <a:ext cx="0" cy="0"/>
          <a:chOff x="0" y="0"/>
          <a:chExt cx="0" cy="0"/>
        </a:xfrm>
      </p:grpSpPr>
      <p:sp>
        <p:nvSpPr>
          <p:cNvPr id="35" name="Picture Placeholder 8">
            <a:extLst>
              <a:ext uri="{FF2B5EF4-FFF2-40B4-BE49-F238E27FC236}">
                <a16:creationId xmlns:a16="http://schemas.microsoft.com/office/drawing/2014/main" id="{A07FE811-3899-4933-8BDA-247CEB65A534}"/>
              </a:ext>
            </a:extLst>
          </p:cNvPr>
          <p:cNvSpPr>
            <a:spLocks noGrp="1"/>
          </p:cNvSpPr>
          <p:nvPr>
            <p:ph type="pic" sz="quarter" idx="10" hasCustomPrompt="1"/>
          </p:nvPr>
        </p:nvSpPr>
        <p:spPr>
          <a:xfrm>
            <a:off x="92597" y="105913"/>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37" name="Picture Placeholder 8">
            <a:extLst>
              <a:ext uri="{FF2B5EF4-FFF2-40B4-BE49-F238E27FC236}">
                <a16:creationId xmlns:a16="http://schemas.microsoft.com/office/drawing/2014/main" id="{82D90691-24DF-4E32-9FDC-47A7AEF3AAD0}"/>
              </a:ext>
            </a:extLst>
          </p:cNvPr>
          <p:cNvSpPr>
            <a:spLocks noGrp="1"/>
          </p:cNvSpPr>
          <p:nvPr>
            <p:ph type="pic" sz="quarter" idx="12" hasCustomPrompt="1"/>
          </p:nvPr>
        </p:nvSpPr>
        <p:spPr>
          <a:xfrm>
            <a:off x="4928751" y="105913"/>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38" name="Picture Placeholder 8">
            <a:extLst>
              <a:ext uri="{FF2B5EF4-FFF2-40B4-BE49-F238E27FC236}">
                <a16:creationId xmlns:a16="http://schemas.microsoft.com/office/drawing/2014/main" id="{A75AF2CC-BD8C-4192-B345-D290DFBC1431}"/>
              </a:ext>
            </a:extLst>
          </p:cNvPr>
          <p:cNvSpPr>
            <a:spLocks noGrp="1"/>
          </p:cNvSpPr>
          <p:nvPr>
            <p:ph type="pic" sz="quarter" idx="13" hasCustomPrompt="1"/>
          </p:nvPr>
        </p:nvSpPr>
        <p:spPr>
          <a:xfrm>
            <a:off x="7346828" y="105913"/>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39" name="Picture Placeholder 8">
            <a:extLst>
              <a:ext uri="{FF2B5EF4-FFF2-40B4-BE49-F238E27FC236}">
                <a16:creationId xmlns:a16="http://schemas.microsoft.com/office/drawing/2014/main" id="{77847559-78FC-40D0-8B35-1D5B2FF75B18}"/>
              </a:ext>
            </a:extLst>
          </p:cNvPr>
          <p:cNvSpPr>
            <a:spLocks noGrp="1"/>
          </p:cNvSpPr>
          <p:nvPr>
            <p:ph type="pic" sz="quarter" idx="14" hasCustomPrompt="1"/>
          </p:nvPr>
        </p:nvSpPr>
        <p:spPr>
          <a:xfrm>
            <a:off x="9764905" y="105913"/>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0" name="Picture Placeholder 8">
            <a:extLst>
              <a:ext uri="{FF2B5EF4-FFF2-40B4-BE49-F238E27FC236}">
                <a16:creationId xmlns:a16="http://schemas.microsoft.com/office/drawing/2014/main" id="{E22E7396-7BA7-4BB0-B445-4F1DFCA150D5}"/>
              </a:ext>
            </a:extLst>
          </p:cNvPr>
          <p:cNvSpPr>
            <a:spLocks noGrp="1"/>
          </p:cNvSpPr>
          <p:nvPr>
            <p:ph type="pic" sz="quarter" idx="15" hasCustomPrompt="1"/>
          </p:nvPr>
        </p:nvSpPr>
        <p:spPr>
          <a:xfrm>
            <a:off x="92597" y="2359152"/>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1" name="Picture Placeholder 8">
            <a:extLst>
              <a:ext uri="{FF2B5EF4-FFF2-40B4-BE49-F238E27FC236}">
                <a16:creationId xmlns:a16="http://schemas.microsoft.com/office/drawing/2014/main" id="{1D0C9FFC-2493-4D2B-8980-624D63B91B83}"/>
              </a:ext>
            </a:extLst>
          </p:cNvPr>
          <p:cNvSpPr>
            <a:spLocks noGrp="1"/>
          </p:cNvSpPr>
          <p:nvPr>
            <p:ph type="pic" sz="quarter" idx="16" hasCustomPrompt="1"/>
          </p:nvPr>
        </p:nvSpPr>
        <p:spPr>
          <a:xfrm>
            <a:off x="2510674" y="2359152"/>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3" name="Picture Placeholder 8">
            <a:extLst>
              <a:ext uri="{FF2B5EF4-FFF2-40B4-BE49-F238E27FC236}">
                <a16:creationId xmlns:a16="http://schemas.microsoft.com/office/drawing/2014/main" id="{BB272A9B-F15E-4387-A5C7-3165E3F18B28}"/>
              </a:ext>
            </a:extLst>
          </p:cNvPr>
          <p:cNvSpPr>
            <a:spLocks noGrp="1"/>
          </p:cNvSpPr>
          <p:nvPr>
            <p:ph type="pic" sz="quarter" idx="18" hasCustomPrompt="1"/>
          </p:nvPr>
        </p:nvSpPr>
        <p:spPr>
          <a:xfrm>
            <a:off x="7346828" y="2359152"/>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4" name="Picture Placeholder 8">
            <a:extLst>
              <a:ext uri="{FF2B5EF4-FFF2-40B4-BE49-F238E27FC236}">
                <a16:creationId xmlns:a16="http://schemas.microsoft.com/office/drawing/2014/main" id="{20F8B96F-AA47-4A79-BE24-11BAB9B30436}"/>
              </a:ext>
            </a:extLst>
          </p:cNvPr>
          <p:cNvSpPr>
            <a:spLocks noGrp="1"/>
          </p:cNvSpPr>
          <p:nvPr>
            <p:ph type="pic" sz="quarter" idx="19" hasCustomPrompt="1"/>
          </p:nvPr>
        </p:nvSpPr>
        <p:spPr>
          <a:xfrm>
            <a:off x="9764905" y="2359152"/>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5" name="Picture Placeholder 8">
            <a:extLst>
              <a:ext uri="{FF2B5EF4-FFF2-40B4-BE49-F238E27FC236}">
                <a16:creationId xmlns:a16="http://schemas.microsoft.com/office/drawing/2014/main" id="{221C2B63-0D84-4402-8E47-CDBB431CF83F}"/>
              </a:ext>
            </a:extLst>
          </p:cNvPr>
          <p:cNvSpPr>
            <a:spLocks noGrp="1"/>
          </p:cNvSpPr>
          <p:nvPr>
            <p:ph type="pic" sz="quarter" idx="20" hasCustomPrompt="1"/>
          </p:nvPr>
        </p:nvSpPr>
        <p:spPr>
          <a:xfrm>
            <a:off x="92597" y="4612391"/>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6" name="Picture Placeholder 8">
            <a:extLst>
              <a:ext uri="{FF2B5EF4-FFF2-40B4-BE49-F238E27FC236}">
                <a16:creationId xmlns:a16="http://schemas.microsoft.com/office/drawing/2014/main" id="{0904C7AF-1D52-43D4-AA91-6517173892BF}"/>
              </a:ext>
            </a:extLst>
          </p:cNvPr>
          <p:cNvSpPr>
            <a:spLocks noGrp="1"/>
          </p:cNvSpPr>
          <p:nvPr>
            <p:ph type="pic" sz="quarter" idx="21" hasCustomPrompt="1"/>
          </p:nvPr>
        </p:nvSpPr>
        <p:spPr>
          <a:xfrm>
            <a:off x="2510674" y="4612391"/>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7" name="Picture Placeholder 8">
            <a:extLst>
              <a:ext uri="{FF2B5EF4-FFF2-40B4-BE49-F238E27FC236}">
                <a16:creationId xmlns:a16="http://schemas.microsoft.com/office/drawing/2014/main" id="{17C69FF0-197B-4869-85CD-B16E044D58BC}"/>
              </a:ext>
            </a:extLst>
          </p:cNvPr>
          <p:cNvSpPr>
            <a:spLocks noGrp="1"/>
          </p:cNvSpPr>
          <p:nvPr>
            <p:ph type="pic" sz="quarter" idx="22" hasCustomPrompt="1"/>
          </p:nvPr>
        </p:nvSpPr>
        <p:spPr>
          <a:xfrm>
            <a:off x="4928751" y="4612391"/>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9" name="Picture Placeholder 8">
            <a:extLst>
              <a:ext uri="{FF2B5EF4-FFF2-40B4-BE49-F238E27FC236}">
                <a16:creationId xmlns:a16="http://schemas.microsoft.com/office/drawing/2014/main" id="{A9A2E652-BE71-48F6-ACE3-B6F152A0C265}"/>
              </a:ext>
            </a:extLst>
          </p:cNvPr>
          <p:cNvSpPr>
            <a:spLocks noGrp="1"/>
          </p:cNvSpPr>
          <p:nvPr>
            <p:ph type="pic" sz="quarter" idx="24" hasCustomPrompt="1"/>
          </p:nvPr>
        </p:nvSpPr>
        <p:spPr>
          <a:xfrm>
            <a:off x="9764905" y="4612391"/>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136944580"/>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8 images - rect with about - team">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059DF7B8-8FD6-4AA2-B829-8D4DB6F6AD05}"/>
              </a:ext>
            </a:extLst>
          </p:cNvPr>
          <p:cNvSpPr>
            <a:spLocks noGrp="1"/>
          </p:cNvSpPr>
          <p:nvPr>
            <p:ph type="pic" sz="quarter" idx="29" hasCustomPrompt="1"/>
          </p:nvPr>
        </p:nvSpPr>
        <p:spPr>
          <a:xfrm>
            <a:off x="1054099" y="3919144"/>
            <a:ext cx="1425600" cy="1425575"/>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9" name="Picture Placeholder 2">
            <a:extLst>
              <a:ext uri="{FF2B5EF4-FFF2-40B4-BE49-F238E27FC236}">
                <a16:creationId xmlns:a16="http://schemas.microsoft.com/office/drawing/2014/main" id="{6416B38A-FA4E-4F10-93A2-92536D83E46D}"/>
              </a:ext>
            </a:extLst>
          </p:cNvPr>
          <p:cNvSpPr>
            <a:spLocks noGrp="1"/>
          </p:cNvSpPr>
          <p:nvPr>
            <p:ph type="pic" sz="quarter" idx="30" hasCustomPrompt="1"/>
          </p:nvPr>
        </p:nvSpPr>
        <p:spPr>
          <a:xfrm>
            <a:off x="3939442" y="3919144"/>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0" name="Picture Placeholder 2">
            <a:extLst>
              <a:ext uri="{FF2B5EF4-FFF2-40B4-BE49-F238E27FC236}">
                <a16:creationId xmlns:a16="http://schemas.microsoft.com/office/drawing/2014/main" id="{78BF991D-E036-4504-B740-87328D703238}"/>
              </a:ext>
            </a:extLst>
          </p:cNvPr>
          <p:cNvSpPr>
            <a:spLocks noGrp="1"/>
          </p:cNvSpPr>
          <p:nvPr>
            <p:ph type="pic" sz="quarter" idx="31" hasCustomPrompt="1"/>
          </p:nvPr>
        </p:nvSpPr>
        <p:spPr>
          <a:xfrm>
            <a:off x="6824784" y="3919144"/>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1" name="Picture Placeholder 2">
            <a:extLst>
              <a:ext uri="{FF2B5EF4-FFF2-40B4-BE49-F238E27FC236}">
                <a16:creationId xmlns:a16="http://schemas.microsoft.com/office/drawing/2014/main" id="{CF6866B4-4EEE-457A-8999-E707B8E8ABC9}"/>
              </a:ext>
            </a:extLst>
          </p:cNvPr>
          <p:cNvSpPr>
            <a:spLocks noGrp="1"/>
          </p:cNvSpPr>
          <p:nvPr>
            <p:ph type="pic" sz="quarter" idx="32" hasCustomPrompt="1"/>
          </p:nvPr>
        </p:nvSpPr>
        <p:spPr>
          <a:xfrm>
            <a:off x="9707872" y="3919456"/>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 name="Picture Placeholder 2">
            <a:extLst>
              <a:ext uri="{FF2B5EF4-FFF2-40B4-BE49-F238E27FC236}">
                <a16:creationId xmlns:a16="http://schemas.microsoft.com/office/drawing/2014/main" id="{13AF2CD5-BA7B-4069-BD7D-41F814DEDB4A}"/>
              </a:ext>
            </a:extLst>
          </p:cNvPr>
          <p:cNvSpPr>
            <a:spLocks noGrp="1"/>
          </p:cNvSpPr>
          <p:nvPr>
            <p:ph type="pic" sz="quarter" idx="25" hasCustomPrompt="1"/>
          </p:nvPr>
        </p:nvSpPr>
        <p:spPr>
          <a:xfrm>
            <a:off x="1054099" y="1679122"/>
            <a:ext cx="1425600" cy="1425575"/>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D54D73A2-3EEE-4B62-B64B-7AACF43C47A0}"/>
              </a:ext>
            </a:extLst>
          </p:cNvPr>
          <p:cNvSpPr>
            <a:spLocks noGrp="1"/>
          </p:cNvSpPr>
          <p:nvPr>
            <p:ph type="pic" sz="quarter" idx="26" hasCustomPrompt="1"/>
          </p:nvPr>
        </p:nvSpPr>
        <p:spPr>
          <a:xfrm>
            <a:off x="3939442" y="1683432"/>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5" name="Picture Placeholder 2">
            <a:extLst>
              <a:ext uri="{FF2B5EF4-FFF2-40B4-BE49-F238E27FC236}">
                <a16:creationId xmlns:a16="http://schemas.microsoft.com/office/drawing/2014/main" id="{961C4D71-3902-4E3F-AF48-A2BB2E915505}"/>
              </a:ext>
            </a:extLst>
          </p:cNvPr>
          <p:cNvSpPr>
            <a:spLocks noGrp="1"/>
          </p:cNvSpPr>
          <p:nvPr>
            <p:ph type="pic" sz="quarter" idx="27" hasCustomPrompt="1"/>
          </p:nvPr>
        </p:nvSpPr>
        <p:spPr>
          <a:xfrm>
            <a:off x="6824784" y="1683432"/>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7" name="Picture Placeholder 2">
            <a:extLst>
              <a:ext uri="{FF2B5EF4-FFF2-40B4-BE49-F238E27FC236}">
                <a16:creationId xmlns:a16="http://schemas.microsoft.com/office/drawing/2014/main" id="{DAF1E7DD-50FA-462F-99CD-F05038A10FC4}"/>
              </a:ext>
            </a:extLst>
          </p:cNvPr>
          <p:cNvSpPr>
            <a:spLocks noGrp="1"/>
          </p:cNvSpPr>
          <p:nvPr>
            <p:ph type="pic" sz="quarter" idx="28" hasCustomPrompt="1"/>
          </p:nvPr>
        </p:nvSpPr>
        <p:spPr>
          <a:xfrm>
            <a:off x="9707872" y="1683744"/>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23052599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0 images - team 5">
    <p:spTree>
      <p:nvGrpSpPr>
        <p:cNvPr id="1" name=""/>
        <p:cNvGrpSpPr/>
        <p:nvPr/>
      </p:nvGrpSpPr>
      <p:grpSpPr>
        <a:xfrm>
          <a:off x="0" y="0"/>
          <a:ext cx="0" cy="0"/>
          <a:chOff x="0" y="0"/>
          <a:chExt cx="0" cy="0"/>
        </a:xfrm>
      </p:grpSpPr>
      <p:sp>
        <p:nvSpPr>
          <p:cNvPr id="38" name="Picture Placeholder 2">
            <a:extLst>
              <a:ext uri="{FF2B5EF4-FFF2-40B4-BE49-F238E27FC236}">
                <a16:creationId xmlns:a16="http://schemas.microsoft.com/office/drawing/2014/main" id="{5C09755D-34F5-497F-AC11-EF83D8E62500}"/>
              </a:ext>
            </a:extLst>
          </p:cNvPr>
          <p:cNvSpPr>
            <a:spLocks noGrp="1"/>
          </p:cNvSpPr>
          <p:nvPr>
            <p:ph type="pic" sz="quarter" idx="11" hasCustomPrompt="1"/>
          </p:nvPr>
        </p:nvSpPr>
        <p:spPr>
          <a:xfrm>
            <a:off x="987706"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9" name="Picture Placeholder 2">
            <a:extLst>
              <a:ext uri="{FF2B5EF4-FFF2-40B4-BE49-F238E27FC236}">
                <a16:creationId xmlns:a16="http://schemas.microsoft.com/office/drawing/2014/main" id="{556C6852-39AD-40BC-99C0-AC0B766F2F51}"/>
              </a:ext>
            </a:extLst>
          </p:cNvPr>
          <p:cNvSpPr>
            <a:spLocks noGrp="1"/>
          </p:cNvSpPr>
          <p:nvPr>
            <p:ph type="pic" sz="quarter" idx="12" hasCustomPrompt="1"/>
          </p:nvPr>
        </p:nvSpPr>
        <p:spPr>
          <a:xfrm>
            <a:off x="3084653"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0" name="Picture Placeholder 2">
            <a:extLst>
              <a:ext uri="{FF2B5EF4-FFF2-40B4-BE49-F238E27FC236}">
                <a16:creationId xmlns:a16="http://schemas.microsoft.com/office/drawing/2014/main" id="{7DE59B39-4659-418A-8EDC-72F41917436A}"/>
              </a:ext>
            </a:extLst>
          </p:cNvPr>
          <p:cNvSpPr>
            <a:spLocks noGrp="1"/>
          </p:cNvSpPr>
          <p:nvPr>
            <p:ph type="pic" sz="quarter" idx="13" hasCustomPrompt="1"/>
          </p:nvPr>
        </p:nvSpPr>
        <p:spPr>
          <a:xfrm>
            <a:off x="5181600"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1" name="Picture Placeholder 2">
            <a:extLst>
              <a:ext uri="{FF2B5EF4-FFF2-40B4-BE49-F238E27FC236}">
                <a16:creationId xmlns:a16="http://schemas.microsoft.com/office/drawing/2014/main" id="{71721EE9-DC48-4A90-8166-69B1BE2884A8}"/>
              </a:ext>
            </a:extLst>
          </p:cNvPr>
          <p:cNvSpPr>
            <a:spLocks noGrp="1"/>
          </p:cNvSpPr>
          <p:nvPr>
            <p:ph type="pic" sz="quarter" idx="14" hasCustomPrompt="1"/>
          </p:nvPr>
        </p:nvSpPr>
        <p:spPr>
          <a:xfrm>
            <a:off x="7278547"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2" name="Picture Placeholder 2">
            <a:extLst>
              <a:ext uri="{FF2B5EF4-FFF2-40B4-BE49-F238E27FC236}">
                <a16:creationId xmlns:a16="http://schemas.microsoft.com/office/drawing/2014/main" id="{BF1C6F22-E486-4A65-BA9A-D5DDE1711C7E}"/>
              </a:ext>
            </a:extLst>
          </p:cNvPr>
          <p:cNvSpPr>
            <a:spLocks noGrp="1"/>
          </p:cNvSpPr>
          <p:nvPr>
            <p:ph type="pic" sz="quarter" idx="15" hasCustomPrompt="1"/>
          </p:nvPr>
        </p:nvSpPr>
        <p:spPr>
          <a:xfrm>
            <a:off x="9375494"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3" name="Picture Placeholder 2">
            <a:extLst>
              <a:ext uri="{FF2B5EF4-FFF2-40B4-BE49-F238E27FC236}">
                <a16:creationId xmlns:a16="http://schemas.microsoft.com/office/drawing/2014/main" id="{1250D8CA-8C33-40A0-A305-872F163EFFBC}"/>
              </a:ext>
            </a:extLst>
          </p:cNvPr>
          <p:cNvSpPr>
            <a:spLocks noGrp="1"/>
          </p:cNvSpPr>
          <p:nvPr>
            <p:ph type="pic" sz="quarter" idx="16" hasCustomPrompt="1"/>
          </p:nvPr>
        </p:nvSpPr>
        <p:spPr>
          <a:xfrm>
            <a:off x="987706"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4" name="Picture Placeholder 2">
            <a:extLst>
              <a:ext uri="{FF2B5EF4-FFF2-40B4-BE49-F238E27FC236}">
                <a16:creationId xmlns:a16="http://schemas.microsoft.com/office/drawing/2014/main" id="{982D066C-C010-4B6B-9517-1EDBA78D57F8}"/>
              </a:ext>
            </a:extLst>
          </p:cNvPr>
          <p:cNvSpPr>
            <a:spLocks noGrp="1"/>
          </p:cNvSpPr>
          <p:nvPr>
            <p:ph type="pic" sz="quarter" idx="17" hasCustomPrompt="1"/>
          </p:nvPr>
        </p:nvSpPr>
        <p:spPr>
          <a:xfrm>
            <a:off x="3084653"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5" name="Picture Placeholder 2">
            <a:extLst>
              <a:ext uri="{FF2B5EF4-FFF2-40B4-BE49-F238E27FC236}">
                <a16:creationId xmlns:a16="http://schemas.microsoft.com/office/drawing/2014/main" id="{971E7C66-C6C2-43FE-862B-A32FA2F277E1}"/>
              </a:ext>
            </a:extLst>
          </p:cNvPr>
          <p:cNvSpPr>
            <a:spLocks noGrp="1"/>
          </p:cNvSpPr>
          <p:nvPr>
            <p:ph type="pic" sz="quarter" idx="18" hasCustomPrompt="1"/>
          </p:nvPr>
        </p:nvSpPr>
        <p:spPr>
          <a:xfrm>
            <a:off x="5181600"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6" name="Picture Placeholder 2">
            <a:extLst>
              <a:ext uri="{FF2B5EF4-FFF2-40B4-BE49-F238E27FC236}">
                <a16:creationId xmlns:a16="http://schemas.microsoft.com/office/drawing/2014/main" id="{85838117-36BC-4337-B825-5D42725E7DA4}"/>
              </a:ext>
            </a:extLst>
          </p:cNvPr>
          <p:cNvSpPr>
            <a:spLocks noGrp="1"/>
          </p:cNvSpPr>
          <p:nvPr>
            <p:ph type="pic" sz="quarter" idx="19" hasCustomPrompt="1"/>
          </p:nvPr>
        </p:nvSpPr>
        <p:spPr>
          <a:xfrm>
            <a:off x="7278547"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7" name="Picture Placeholder 2">
            <a:extLst>
              <a:ext uri="{FF2B5EF4-FFF2-40B4-BE49-F238E27FC236}">
                <a16:creationId xmlns:a16="http://schemas.microsoft.com/office/drawing/2014/main" id="{5401C3BB-30A5-476C-878F-87E8566B020A}"/>
              </a:ext>
            </a:extLst>
          </p:cNvPr>
          <p:cNvSpPr>
            <a:spLocks noGrp="1"/>
          </p:cNvSpPr>
          <p:nvPr>
            <p:ph type="pic" sz="quarter" idx="20" hasCustomPrompt="1"/>
          </p:nvPr>
        </p:nvSpPr>
        <p:spPr>
          <a:xfrm>
            <a:off x="9375494"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83729249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5 images - team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0" name="Picture Placeholder 2">
            <a:extLst>
              <a:ext uri="{FF2B5EF4-FFF2-40B4-BE49-F238E27FC236}">
                <a16:creationId xmlns:a16="http://schemas.microsoft.com/office/drawing/2014/main" id="{F73D7CE3-5FF1-4AC8-A55D-4418395408CA}"/>
              </a:ext>
            </a:extLst>
          </p:cNvPr>
          <p:cNvSpPr>
            <a:spLocks noGrp="1"/>
          </p:cNvSpPr>
          <p:nvPr>
            <p:ph type="pic" sz="quarter" idx="11" hasCustomPrompt="1"/>
          </p:nvPr>
        </p:nvSpPr>
        <p:spPr>
          <a:xfrm>
            <a:off x="886103"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1" name="Picture Placeholder 2">
            <a:extLst>
              <a:ext uri="{FF2B5EF4-FFF2-40B4-BE49-F238E27FC236}">
                <a16:creationId xmlns:a16="http://schemas.microsoft.com/office/drawing/2014/main" id="{40CE420D-59AC-433A-A8AC-BE2289011952}"/>
              </a:ext>
            </a:extLst>
          </p:cNvPr>
          <p:cNvSpPr>
            <a:spLocks noGrp="1"/>
          </p:cNvSpPr>
          <p:nvPr>
            <p:ph type="pic" sz="quarter" idx="12" hasCustomPrompt="1"/>
          </p:nvPr>
        </p:nvSpPr>
        <p:spPr>
          <a:xfrm>
            <a:off x="3003271"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2" name="Picture Placeholder 2">
            <a:extLst>
              <a:ext uri="{FF2B5EF4-FFF2-40B4-BE49-F238E27FC236}">
                <a16:creationId xmlns:a16="http://schemas.microsoft.com/office/drawing/2014/main" id="{4D7F8998-62BE-402D-AC11-DBB7D2808B4A}"/>
              </a:ext>
            </a:extLst>
          </p:cNvPr>
          <p:cNvSpPr>
            <a:spLocks noGrp="1"/>
          </p:cNvSpPr>
          <p:nvPr>
            <p:ph type="pic" sz="quarter" idx="13" hasCustomPrompt="1"/>
          </p:nvPr>
        </p:nvSpPr>
        <p:spPr>
          <a:xfrm>
            <a:off x="5120439"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3" name="Picture Placeholder 2">
            <a:extLst>
              <a:ext uri="{FF2B5EF4-FFF2-40B4-BE49-F238E27FC236}">
                <a16:creationId xmlns:a16="http://schemas.microsoft.com/office/drawing/2014/main" id="{27B8BFC5-50A3-4A70-B33B-686B1D794984}"/>
              </a:ext>
            </a:extLst>
          </p:cNvPr>
          <p:cNvSpPr>
            <a:spLocks noGrp="1"/>
          </p:cNvSpPr>
          <p:nvPr>
            <p:ph type="pic" sz="quarter" idx="14" hasCustomPrompt="1"/>
          </p:nvPr>
        </p:nvSpPr>
        <p:spPr>
          <a:xfrm>
            <a:off x="7237607"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4" name="Picture Placeholder 2">
            <a:extLst>
              <a:ext uri="{FF2B5EF4-FFF2-40B4-BE49-F238E27FC236}">
                <a16:creationId xmlns:a16="http://schemas.microsoft.com/office/drawing/2014/main" id="{ABB374A7-4BA7-4165-90D5-B02338734D66}"/>
              </a:ext>
            </a:extLst>
          </p:cNvPr>
          <p:cNvSpPr>
            <a:spLocks noGrp="1"/>
          </p:cNvSpPr>
          <p:nvPr>
            <p:ph type="pic" sz="quarter" idx="15" hasCustomPrompt="1"/>
          </p:nvPr>
        </p:nvSpPr>
        <p:spPr>
          <a:xfrm>
            <a:off x="9354775"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97792372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5 images - team 6">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0" name="Picture Placeholder 2">
            <a:extLst>
              <a:ext uri="{FF2B5EF4-FFF2-40B4-BE49-F238E27FC236}">
                <a16:creationId xmlns:a16="http://schemas.microsoft.com/office/drawing/2014/main" id="{F73D7CE3-5FF1-4AC8-A55D-4418395408CA}"/>
              </a:ext>
            </a:extLst>
          </p:cNvPr>
          <p:cNvSpPr>
            <a:spLocks noGrp="1"/>
          </p:cNvSpPr>
          <p:nvPr>
            <p:ph type="pic" sz="quarter" idx="11" hasCustomPrompt="1"/>
          </p:nvPr>
        </p:nvSpPr>
        <p:spPr>
          <a:xfrm>
            <a:off x="886103"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2">
            <a:extLst>
              <a:ext uri="{FF2B5EF4-FFF2-40B4-BE49-F238E27FC236}">
                <a16:creationId xmlns:a16="http://schemas.microsoft.com/office/drawing/2014/main" id="{0495899D-1316-4274-AEEE-776EF01B6D4E}"/>
              </a:ext>
            </a:extLst>
          </p:cNvPr>
          <p:cNvSpPr>
            <a:spLocks noGrp="1"/>
          </p:cNvSpPr>
          <p:nvPr>
            <p:ph type="pic" sz="quarter" idx="13" hasCustomPrompt="1"/>
          </p:nvPr>
        </p:nvSpPr>
        <p:spPr>
          <a:xfrm>
            <a:off x="3039026"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249E2B2C-1F93-4949-9126-2FF3650AE445}"/>
              </a:ext>
            </a:extLst>
          </p:cNvPr>
          <p:cNvSpPr>
            <a:spLocks noGrp="1"/>
          </p:cNvSpPr>
          <p:nvPr>
            <p:ph type="pic" sz="quarter" idx="14" hasCustomPrompt="1"/>
          </p:nvPr>
        </p:nvSpPr>
        <p:spPr>
          <a:xfrm>
            <a:off x="5191949"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26BAEF59-4CE0-4FCB-BB00-ACC2E5B183FD}"/>
              </a:ext>
            </a:extLst>
          </p:cNvPr>
          <p:cNvSpPr>
            <a:spLocks noGrp="1"/>
          </p:cNvSpPr>
          <p:nvPr>
            <p:ph type="pic" sz="quarter" idx="15" hasCustomPrompt="1"/>
          </p:nvPr>
        </p:nvSpPr>
        <p:spPr>
          <a:xfrm>
            <a:off x="7344872"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8D9ED4DB-F122-48F8-B710-8A204CFD2F2B}"/>
              </a:ext>
            </a:extLst>
          </p:cNvPr>
          <p:cNvSpPr>
            <a:spLocks noGrp="1"/>
          </p:cNvSpPr>
          <p:nvPr>
            <p:ph type="pic" sz="quarter" idx="16" hasCustomPrompt="1"/>
          </p:nvPr>
        </p:nvSpPr>
        <p:spPr>
          <a:xfrm>
            <a:off x="9497794"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39555186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12 images - team 7">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0" name="Picture Placeholder 2">
            <a:extLst>
              <a:ext uri="{FF2B5EF4-FFF2-40B4-BE49-F238E27FC236}">
                <a16:creationId xmlns:a16="http://schemas.microsoft.com/office/drawing/2014/main" id="{F73D7CE3-5FF1-4AC8-A55D-4418395408CA}"/>
              </a:ext>
            </a:extLst>
          </p:cNvPr>
          <p:cNvSpPr>
            <a:spLocks noGrp="1"/>
          </p:cNvSpPr>
          <p:nvPr>
            <p:ph type="pic" sz="quarter" idx="11" hasCustomPrompt="1"/>
          </p:nvPr>
        </p:nvSpPr>
        <p:spPr>
          <a:xfrm>
            <a:off x="1262550"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46BA19C1-C97D-41DA-8CEB-8294078EF696}"/>
              </a:ext>
            </a:extLst>
          </p:cNvPr>
          <p:cNvSpPr>
            <a:spLocks noGrp="1"/>
          </p:cNvSpPr>
          <p:nvPr>
            <p:ph type="pic" sz="quarter" idx="12" hasCustomPrompt="1"/>
          </p:nvPr>
        </p:nvSpPr>
        <p:spPr>
          <a:xfrm>
            <a:off x="1262550"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45B443CC-8314-437C-BA0D-EF4B6811A2C2}"/>
              </a:ext>
            </a:extLst>
          </p:cNvPr>
          <p:cNvSpPr>
            <a:spLocks noGrp="1"/>
          </p:cNvSpPr>
          <p:nvPr>
            <p:ph type="pic" sz="quarter" idx="13" hasCustomPrompt="1"/>
          </p:nvPr>
        </p:nvSpPr>
        <p:spPr>
          <a:xfrm>
            <a:off x="1262550"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7" name="Picture Placeholder 2">
            <a:extLst>
              <a:ext uri="{FF2B5EF4-FFF2-40B4-BE49-F238E27FC236}">
                <a16:creationId xmlns:a16="http://schemas.microsoft.com/office/drawing/2014/main" id="{786A1B52-B01B-4B73-BAF8-10B6BE0752C3}"/>
              </a:ext>
            </a:extLst>
          </p:cNvPr>
          <p:cNvSpPr>
            <a:spLocks noGrp="1"/>
          </p:cNvSpPr>
          <p:nvPr>
            <p:ph type="pic" sz="quarter" idx="14" hasCustomPrompt="1"/>
          </p:nvPr>
        </p:nvSpPr>
        <p:spPr>
          <a:xfrm>
            <a:off x="1262550"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9" name="Picture Placeholder 2">
            <a:extLst>
              <a:ext uri="{FF2B5EF4-FFF2-40B4-BE49-F238E27FC236}">
                <a16:creationId xmlns:a16="http://schemas.microsoft.com/office/drawing/2014/main" id="{A9AAB662-F4AD-42AE-A0EE-D241DDB71448}"/>
              </a:ext>
            </a:extLst>
          </p:cNvPr>
          <p:cNvSpPr>
            <a:spLocks noGrp="1"/>
          </p:cNvSpPr>
          <p:nvPr>
            <p:ph type="pic" sz="quarter" idx="15" hasCustomPrompt="1"/>
          </p:nvPr>
        </p:nvSpPr>
        <p:spPr>
          <a:xfrm>
            <a:off x="4857563" y="1649270"/>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1" name="Picture Placeholder 2">
            <a:extLst>
              <a:ext uri="{FF2B5EF4-FFF2-40B4-BE49-F238E27FC236}">
                <a16:creationId xmlns:a16="http://schemas.microsoft.com/office/drawing/2014/main" id="{DC10D2A5-F299-4F8A-AABF-F54A032A32BB}"/>
              </a:ext>
            </a:extLst>
          </p:cNvPr>
          <p:cNvSpPr>
            <a:spLocks noGrp="1"/>
          </p:cNvSpPr>
          <p:nvPr>
            <p:ph type="pic" sz="quarter" idx="16" hasCustomPrompt="1"/>
          </p:nvPr>
        </p:nvSpPr>
        <p:spPr>
          <a:xfrm>
            <a:off x="8452576" y="165348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2" name="Picture Placeholder 2">
            <a:extLst>
              <a:ext uri="{FF2B5EF4-FFF2-40B4-BE49-F238E27FC236}">
                <a16:creationId xmlns:a16="http://schemas.microsoft.com/office/drawing/2014/main" id="{0020EC37-B6A0-4F65-9A62-AAC0D8A9FB8E}"/>
              </a:ext>
            </a:extLst>
          </p:cNvPr>
          <p:cNvSpPr>
            <a:spLocks noGrp="1"/>
          </p:cNvSpPr>
          <p:nvPr>
            <p:ph type="pic" sz="quarter" idx="17" hasCustomPrompt="1"/>
          </p:nvPr>
        </p:nvSpPr>
        <p:spPr>
          <a:xfrm>
            <a:off x="4857563" y="2770068"/>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3" name="Picture Placeholder 2">
            <a:extLst>
              <a:ext uri="{FF2B5EF4-FFF2-40B4-BE49-F238E27FC236}">
                <a16:creationId xmlns:a16="http://schemas.microsoft.com/office/drawing/2014/main" id="{78D6BB46-56A9-4206-A298-D140D3AE1E82}"/>
              </a:ext>
            </a:extLst>
          </p:cNvPr>
          <p:cNvSpPr>
            <a:spLocks noGrp="1"/>
          </p:cNvSpPr>
          <p:nvPr>
            <p:ph type="pic" sz="quarter" idx="18" hasCustomPrompt="1"/>
          </p:nvPr>
        </p:nvSpPr>
        <p:spPr>
          <a:xfrm>
            <a:off x="4857563" y="3890866"/>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4" name="Picture Placeholder 2">
            <a:extLst>
              <a:ext uri="{FF2B5EF4-FFF2-40B4-BE49-F238E27FC236}">
                <a16:creationId xmlns:a16="http://schemas.microsoft.com/office/drawing/2014/main" id="{DEE6E215-3B82-4A52-8CEF-4C82E9500C26}"/>
              </a:ext>
            </a:extLst>
          </p:cNvPr>
          <p:cNvSpPr>
            <a:spLocks noGrp="1"/>
          </p:cNvSpPr>
          <p:nvPr>
            <p:ph type="pic" sz="quarter" idx="19" hasCustomPrompt="1"/>
          </p:nvPr>
        </p:nvSpPr>
        <p:spPr>
          <a:xfrm>
            <a:off x="4857563"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5" name="Picture Placeholder 2">
            <a:extLst>
              <a:ext uri="{FF2B5EF4-FFF2-40B4-BE49-F238E27FC236}">
                <a16:creationId xmlns:a16="http://schemas.microsoft.com/office/drawing/2014/main" id="{D120603E-CB79-45D6-AE76-212DD03793DC}"/>
              </a:ext>
            </a:extLst>
          </p:cNvPr>
          <p:cNvSpPr>
            <a:spLocks noGrp="1"/>
          </p:cNvSpPr>
          <p:nvPr>
            <p:ph type="pic" sz="quarter" idx="20" hasCustomPrompt="1"/>
          </p:nvPr>
        </p:nvSpPr>
        <p:spPr>
          <a:xfrm>
            <a:off x="8452576" y="2772880"/>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6" name="Picture Placeholder 2">
            <a:extLst>
              <a:ext uri="{FF2B5EF4-FFF2-40B4-BE49-F238E27FC236}">
                <a16:creationId xmlns:a16="http://schemas.microsoft.com/office/drawing/2014/main" id="{34E11A4B-888B-4252-8971-B52BD87639D0}"/>
              </a:ext>
            </a:extLst>
          </p:cNvPr>
          <p:cNvSpPr>
            <a:spLocks noGrp="1"/>
          </p:cNvSpPr>
          <p:nvPr>
            <p:ph type="pic" sz="quarter" idx="21" hasCustomPrompt="1"/>
          </p:nvPr>
        </p:nvSpPr>
        <p:spPr>
          <a:xfrm>
            <a:off x="8452576" y="389227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7" name="Picture Placeholder 2">
            <a:extLst>
              <a:ext uri="{FF2B5EF4-FFF2-40B4-BE49-F238E27FC236}">
                <a16:creationId xmlns:a16="http://schemas.microsoft.com/office/drawing/2014/main" id="{5C92F197-E465-47AA-BF8E-17A1A502E28B}"/>
              </a:ext>
            </a:extLst>
          </p:cNvPr>
          <p:cNvSpPr>
            <a:spLocks noGrp="1"/>
          </p:cNvSpPr>
          <p:nvPr>
            <p:ph type="pic" sz="quarter" idx="22" hasCustomPrompt="1"/>
          </p:nvPr>
        </p:nvSpPr>
        <p:spPr>
          <a:xfrm>
            <a:off x="8452576"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Tree>
    <p:extLst>
      <p:ext uri="{BB962C8B-B14F-4D97-AF65-F5344CB8AC3E}">
        <p14:creationId xmlns:p14="http://schemas.microsoft.com/office/powerpoint/2010/main" val="369408673"/>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16 images - team 8">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0" name="Picture Placeholder 2">
            <a:extLst>
              <a:ext uri="{FF2B5EF4-FFF2-40B4-BE49-F238E27FC236}">
                <a16:creationId xmlns:a16="http://schemas.microsoft.com/office/drawing/2014/main" id="{F73D7CE3-5FF1-4AC8-A55D-4418395408CA}"/>
              </a:ext>
            </a:extLst>
          </p:cNvPr>
          <p:cNvSpPr>
            <a:spLocks noGrp="1"/>
          </p:cNvSpPr>
          <p:nvPr>
            <p:ph type="pic" sz="quarter" idx="11" hasCustomPrompt="1"/>
          </p:nvPr>
        </p:nvSpPr>
        <p:spPr>
          <a:xfrm>
            <a:off x="700575"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46BA19C1-C97D-41DA-8CEB-8294078EF696}"/>
              </a:ext>
            </a:extLst>
          </p:cNvPr>
          <p:cNvSpPr>
            <a:spLocks noGrp="1"/>
          </p:cNvSpPr>
          <p:nvPr>
            <p:ph type="pic" sz="quarter" idx="12" hasCustomPrompt="1"/>
          </p:nvPr>
        </p:nvSpPr>
        <p:spPr>
          <a:xfrm>
            <a:off x="700575"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45B443CC-8314-437C-BA0D-EF4B6811A2C2}"/>
              </a:ext>
            </a:extLst>
          </p:cNvPr>
          <p:cNvSpPr>
            <a:spLocks noGrp="1"/>
          </p:cNvSpPr>
          <p:nvPr>
            <p:ph type="pic" sz="quarter" idx="13" hasCustomPrompt="1"/>
          </p:nvPr>
        </p:nvSpPr>
        <p:spPr>
          <a:xfrm>
            <a:off x="700575"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7" name="Picture Placeholder 2">
            <a:extLst>
              <a:ext uri="{FF2B5EF4-FFF2-40B4-BE49-F238E27FC236}">
                <a16:creationId xmlns:a16="http://schemas.microsoft.com/office/drawing/2014/main" id="{786A1B52-B01B-4B73-BAF8-10B6BE0752C3}"/>
              </a:ext>
            </a:extLst>
          </p:cNvPr>
          <p:cNvSpPr>
            <a:spLocks noGrp="1"/>
          </p:cNvSpPr>
          <p:nvPr>
            <p:ph type="pic" sz="quarter" idx="14" hasCustomPrompt="1"/>
          </p:nvPr>
        </p:nvSpPr>
        <p:spPr>
          <a:xfrm>
            <a:off x="700575"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9" name="Picture Placeholder 2">
            <a:extLst>
              <a:ext uri="{FF2B5EF4-FFF2-40B4-BE49-F238E27FC236}">
                <a16:creationId xmlns:a16="http://schemas.microsoft.com/office/drawing/2014/main" id="{A9AAB662-F4AD-42AE-A0EE-D241DDB71448}"/>
              </a:ext>
            </a:extLst>
          </p:cNvPr>
          <p:cNvSpPr>
            <a:spLocks noGrp="1"/>
          </p:cNvSpPr>
          <p:nvPr>
            <p:ph type="pic" sz="quarter" idx="15" hasCustomPrompt="1"/>
          </p:nvPr>
        </p:nvSpPr>
        <p:spPr>
          <a:xfrm>
            <a:off x="3581213"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2" name="Picture Placeholder 2">
            <a:extLst>
              <a:ext uri="{FF2B5EF4-FFF2-40B4-BE49-F238E27FC236}">
                <a16:creationId xmlns:a16="http://schemas.microsoft.com/office/drawing/2014/main" id="{0020EC37-B6A0-4F65-9A62-AAC0D8A9FB8E}"/>
              </a:ext>
            </a:extLst>
          </p:cNvPr>
          <p:cNvSpPr>
            <a:spLocks noGrp="1"/>
          </p:cNvSpPr>
          <p:nvPr>
            <p:ph type="pic" sz="quarter" idx="17" hasCustomPrompt="1"/>
          </p:nvPr>
        </p:nvSpPr>
        <p:spPr>
          <a:xfrm>
            <a:off x="3581213"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3" name="Picture Placeholder 2">
            <a:extLst>
              <a:ext uri="{FF2B5EF4-FFF2-40B4-BE49-F238E27FC236}">
                <a16:creationId xmlns:a16="http://schemas.microsoft.com/office/drawing/2014/main" id="{78D6BB46-56A9-4206-A298-D140D3AE1E82}"/>
              </a:ext>
            </a:extLst>
          </p:cNvPr>
          <p:cNvSpPr>
            <a:spLocks noGrp="1"/>
          </p:cNvSpPr>
          <p:nvPr>
            <p:ph type="pic" sz="quarter" idx="18" hasCustomPrompt="1"/>
          </p:nvPr>
        </p:nvSpPr>
        <p:spPr>
          <a:xfrm>
            <a:off x="3581213"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4" name="Picture Placeholder 2">
            <a:extLst>
              <a:ext uri="{FF2B5EF4-FFF2-40B4-BE49-F238E27FC236}">
                <a16:creationId xmlns:a16="http://schemas.microsoft.com/office/drawing/2014/main" id="{DEE6E215-3B82-4A52-8CEF-4C82E9500C26}"/>
              </a:ext>
            </a:extLst>
          </p:cNvPr>
          <p:cNvSpPr>
            <a:spLocks noGrp="1"/>
          </p:cNvSpPr>
          <p:nvPr>
            <p:ph type="pic" sz="quarter" idx="19" hasCustomPrompt="1"/>
          </p:nvPr>
        </p:nvSpPr>
        <p:spPr>
          <a:xfrm>
            <a:off x="3581213"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8" name="Picture Placeholder 2">
            <a:extLst>
              <a:ext uri="{FF2B5EF4-FFF2-40B4-BE49-F238E27FC236}">
                <a16:creationId xmlns:a16="http://schemas.microsoft.com/office/drawing/2014/main" id="{D619A382-363B-4991-A2FE-768618F16CC4}"/>
              </a:ext>
            </a:extLst>
          </p:cNvPr>
          <p:cNvSpPr>
            <a:spLocks noGrp="1"/>
          </p:cNvSpPr>
          <p:nvPr>
            <p:ph type="pic" sz="quarter" idx="23" hasCustomPrompt="1"/>
          </p:nvPr>
        </p:nvSpPr>
        <p:spPr>
          <a:xfrm>
            <a:off x="6461851"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F34BDEE1-2270-4993-897B-A8C8A95E0A83}"/>
              </a:ext>
            </a:extLst>
          </p:cNvPr>
          <p:cNvSpPr>
            <a:spLocks noGrp="1"/>
          </p:cNvSpPr>
          <p:nvPr>
            <p:ph type="pic" sz="quarter" idx="24" hasCustomPrompt="1"/>
          </p:nvPr>
        </p:nvSpPr>
        <p:spPr>
          <a:xfrm>
            <a:off x="6461851"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8" name="Picture Placeholder 2">
            <a:extLst>
              <a:ext uri="{FF2B5EF4-FFF2-40B4-BE49-F238E27FC236}">
                <a16:creationId xmlns:a16="http://schemas.microsoft.com/office/drawing/2014/main" id="{67ADF263-3ADA-4705-B2F1-4E8F25D87217}"/>
              </a:ext>
            </a:extLst>
          </p:cNvPr>
          <p:cNvSpPr>
            <a:spLocks noGrp="1"/>
          </p:cNvSpPr>
          <p:nvPr>
            <p:ph type="pic" sz="quarter" idx="25" hasCustomPrompt="1"/>
          </p:nvPr>
        </p:nvSpPr>
        <p:spPr>
          <a:xfrm>
            <a:off x="6461851"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9" name="Picture Placeholder 2">
            <a:extLst>
              <a:ext uri="{FF2B5EF4-FFF2-40B4-BE49-F238E27FC236}">
                <a16:creationId xmlns:a16="http://schemas.microsoft.com/office/drawing/2014/main" id="{98D87CA5-8D83-40C6-B101-E31BCC231D99}"/>
              </a:ext>
            </a:extLst>
          </p:cNvPr>
          <p:cNvSpPr>
            <a:spLocks noGrp="1"/>
          </p:cNvSpPr>
          <p:nvPr>
            <p:ph type="pic" sz="quarter" idx="26" hasCustomPrompt="1"/>
          </p:nvPr>
        </p:nvSpPr>
        <p:spPr>
          <a:xfrm>
            <a:off x="6461851"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31" name="Picture Placeholder 2">
            <a:extLst>
              <a:ext uri="{FF2B5EF4-FFF2-40B4-BE49-F238E27FC236}">
                <a16:creationId xmlns:a16="http://schemas.microsoft.com/office/drawing/2014/main" id="{5AA6687C-C965-4D8E-BC80-A8B185F13E79}"/>
              </a:ext>
            </a:extLst>
          </p:cNvPr>
          <p:cNvSpPr>
            <a:spLocks noGrp="1"/>
          </p:cNvSpPr>
          <p:nvPr>
            <p:ph type="pic" sz="quarter" idx="27" hasCustomPrompt="1"/>
          </p:nvPr>
        </p:nvSpPr>
        <p:spPr>
          <a:xfrm>
            <a:off x="9342489"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32" name="Picture Placeholder 2">
            <a:extLst>
              <a:ext uri="{FF2B5EF4-FFF2-40B4-BE49-F238E27FC236}">
                <a16:creationId xmlns:a16="http://schemas.microsoft.com/office/drawing/2014/main" id="{93206BA2-0927-49D0-98BB-DFCE6A686426}"/>
              </a:ext>
            </a:extLst>
          </p:cNvPr>
          <p:cNvSpPr>
            <a:spLocks noGrp="1"/>
          </p:cNvSpPr>
          <p:nvPr>
            <p:ph type="pic" sz="quarter" idx="28" hasCustomPrompt="1"/>
          </p:nvPr>
        </p:nvSpPr>
        <p:spPr>
          <a:xfrm>
            <a:off x="9342489"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33" name="Picture Placeholder 2">
            <a:extLst>
              <a:ext uri="{FF2B5EF4-FFF2-40B4-BE49-F238E27FC236}">
                <a16:creationId xmlns:a16="http://schemas.microsoft.com/office/drawing/2014/main" id="{CB92B1F2-6FC9-463C-93F1-694D513B436A}"/>
              </a:ext>
            </a:extLst>
          </p:cNvPr>
          <p:cNvSpPr>
            <a:spLocks noGrp="1"/>
          </p:cNvSpPr>
          <p:nvPr>
            <p:ph type="pic" sz="quarter" idx="29" hasCustomPrompt="1"/>
          </p:nvPr>
        </p:nvSpPr>
        <p:spPr>
          <a:xfrm>
            <a:off x="9342489"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34" name="Picture Placeholder 2">
            <a:extLst>
              <a:ext uri="{FF2B5EF4-FFF2-40B4-BE49-F238E27FC236}">
                <a16:creationId xmlns:a16="http://schemas.microsoft.com/office/drawing/2014/main" id="{9387D6B5-963A-4141-BE76-DE8FB2751319}"/>
              </a:ext>
            </a:extLst>
          </p:cNvPr>
          <p:cNvSpPr>
            <a:spLocks noGrp="1"/>
          </p:cNvSpPr>
          <p:nvPr>
            <p:ph type="pic" sz="quarter" idx="30" hasCustomPrompt="1"/>
          </p:nvPr>
        </p:nvSpPr>
        <p:spPr>
          <a:xfrm>
            <a:off x="9342489"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Tree>
    <p:extLst>
      <p:ext uri="{BB962C8B-B14F-4D97-AF65-F5344CB8AC3E}">
        <p14:creationId xmlns:p14="http://schemas.microsoft.com/office/powerpoint/2010/main" val="261430087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10 images - team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5" name="Picture Placeholder 2">
            <a:extLst>
              <a:ext uri="{FF2B5EF4-FFF2-40B4-BE49-F238E27FC236}">
                <a16:creationId xmlns:a16="http://schemas.microsoft.com/office/drawing/2014/main" id="{3EDAB113-C8DB-4F87-A67E-2FA133A0375B}"/>
              </a:ext>
            </a:extLst>
          </p:cNvPr>
          <p:cNvSpPr>
            <a:spLocks noGrp="1"/>
          </p:cNvSpPr>
          <p:nvPr>
            <p:ph type="pic" sz="quarter" idx="11" hasCustomPrompt="1"/>
          </p:nvPr>
        </p:nvSpPr>
        <p:spPr>
          <a:xfrm>
            <a:off x="1094355"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6" name="Picture Placeholder 2">
            <a:extLst>
              <a:ext uri="{FF2B5EF4-FFF2-40B4-BE49-F238E27FC236}">
                <a16:creationId xmlns:a16="http://schemas.microsoft.com/office/drawing/2014/main" id="{132CF3D3-95B0-4348-ACB1-8C25AE05DAEB}"/>
              </a:ext>
            </a:extLst>
          </p:cNvPr>
          <p:cNvSpPr>
            <a:spLocks noGrp="1"/>
          </p:cNvSpPr>
          <p:nvPr>
            <p:ph type="pic" sz="quarter" idx="12" hasCustomPrompt="1"/>
          </p:nvPr>
        </p:nvSpPr>
        <p:spPr>
          <a:xfrm>
            <a:off x="3145284"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7" name="Picture Placeholder 2">
            <a:extLst>
              <a:ext uri="{FF2B5EF4-FFF2-40B4-BE49-F238E27FC236}">
                <a16:creationId xmlns:a16="http://schemas.microsoft.com/office/drawing/2014/main" id="{6839174E-9686-4E5B-A7FB-0D0214EA937B}"/>
              </a:ext>
            </a:extLst>
          </p:cNvPr>
          <p:cNvSpPr>
            <a:spLocks noGrp="1"/>
          </p:cNvSpPr>
          <p:nvPr>
            <p:ph type="pic" sz="quarter" idx="13" hasCustomPrompt="1"/>
          </p:nvPr>
        </p:nvSpPr>
        <p:spPr>
          <a:xfrm>
            <a:off x="5196213"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8" name="Picture Placeholder 2">
            <a:extLst>
              <a:ext uri="{FF2B5EF4-FFF2-40B4-BE49-F238E27FC236}">
                <a16:creationId xmlns:a16="http://schemas.microsoft.com/office/drawing/2014/main" id="{FA050801-04AC-4F50-90DD-44E0F60C17DC}"/>
              </a:ext>
            </a:extLst>
          </p:cNvPr>
          <p:cNvSpPr>
            <a:spLocks noGrp="1"/>
          </p:cNvSpPr>
          <p:nvPr>
            <p:ph type="pic" sz="quarter" idx="14" hasCustomPrompt="1"/>
          </p:nvPr>
        </p:nvSpPr>
        <p:spPr>
          <a:xfrm>
            <a:off x="7247142"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9" name="Picture Placeholder 2">
            <a:extLst>
              <a:ext uri="{FF2B5EF4-FFF2-40B4-BE49-F238E27FC236}">
                <a16:creationId xmlns:a16="http://schemas.microsoft.com/office/drawing/2014/main" id="{C148F322-12FC-4EE5-9D93-F45F8F19F2B1}"/>
              </a:ext>
            </a:extLst>
          </p:cNvPr>
          <p:cNvSpPr>
            <a:spLocks noGrp="1"/>
          </p:cNvSpPr>
          <p:nvPr>
            <p:ph type="pic" sz="quarter" idx="15" hasCustomPrompt="1"/>
          </p:nvPr>
        </p:nvSpPr>
        <p:spPr>
          <a:xfrm>
            <a:off x="9298071"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0" name="Picture Placeholder 2">
            <a:extLst>
              <a:ext uri="{FF2B5EF4-FFF2-40B4-BE49-F238E27FC236}">
                <a16:creationId xmlns:a16="http://schemas.microsoft.com/office/drawing/2014/main" id="{23608B07-5F26-4109-88EB-A11A3AD8051E}"/>
              </a:ext>
            </a:extLst>
          </p:cNvPr>
          <p:cNvSpPr>
            <a:spLocks noGrp="1"/>
          </p:cNvSpPr>
          <p:nvPr>
            <p:ph type="pic" sz="quarter" idx="16" hasCustomPrompt="1"/>
          </p:nvPr>
        </p:nvSpPr>
        <p:spPr>
          <a:xfrm>
            <a:off x="1094355"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1" name="Picture Placeholder 2">
            <a:extLst>
              <a:ext uri="{FF2B5EF4-FFF2-40B4-BE49-F238E27FC236}">
                <a16:creationId xmlns:a16="http://schemas.microsoft.com/office/drawing/2014/main" id="{53005D8E-FC72-4277-9413-7C848CAAAEE8}"/>
              </a:ext>
            </a:extLst>
          </p:cNvPr>
          <p:cNvSpPr>
            <a:spLocks noGrp="1"/>
          </p:cNvSpPr>
          <p:nvPr>
            <p:ph type="pic" sz="quarter" idx="17" hasCustomPrompt="1"/>
          </p:nvPr>
        </p:nvSpPr>
        <p:spPr>
          <a:xfrm>
            <a:off x="3145284"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2" name="Picture Placeholder 2">
            <a:extLst>
              <a:ext uri="{FF2B5EF4-FFF2-40B4-BE49-F238E27FC236}">
                <a16:creationId xmlns:a16="http://schemas.microsoft.com/office/drawing/2014/main" id="{2B46D53C-B083-4A46-B726-F352676EBF7A}"/>
              </a:ext>
            </a:extLst>
          </p:cNvPr>
          <p:cNvSpPr>
            <a:spLocks noGrp="1"/>
          </p:cNvSpPr>
          <p:nvPr>
            <p:ph type="pic" sz="quarter" idx="18" hasCustomPrompt="1"/>
          </p:nvPr>
        </p:nvSpPr>
        <p:spPr>
          <a:xfrm>
            <a:off x="5196213"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3" name="Picture Placeholder 2">
            <a:extLst>
              <a:ext uri="{FF2B5EF4-FFF2-40B4-BE49-F238E27FC236}">
                <a16:creationId xmlns:a16="http://schemas.microsoft.com/office/drawing/2014/main" id="{2AC6CED0-3B11-4E03-BAF6-C01699B81CED}"/>
              </a:ext>
            </a:extLst>
          </p:cNvPr>
          <p:cNvSpPr>
            <a:spLocks noGrp="1"/>
          </p:cNvSpPr>
          <p:nvPr>
            <p:ph type="pic" sz="quarter" idx="19" hasCustomPrompt="1"/>
          </p:nvPr>
        </p:nvSpPr>
        <p:spPr>
          <a:xfrm>
            <a:off x="7247142"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4" name="Picture Placeholder 2">
            <a:extLst>
              <a:ext uri="{FF2B5EF4-FFF2-40B4-BE49-F238E27FC236}">
                <a16:creationId xmlns:a16="http://schemas.microsoft.com/office/drawing/2014/main" id="{5CF03CF6-FFAF-47AA-A689-81729CEA4AB3}"/>
              </a:ext>
            </a:extLst>
          </p:cNvPr>
          <p:cNvSpPr>
            <a:spLocks noGrp="1"/>
          </p:cNvSpPr>
          <p:nvPr>
            <p:ph type="pic" sz="quarter" idx="20" hasCustomPrompt="1"/>
          </p:nvPr>
        </p:nvSpPr>
        <p:spPr>
          <a:xfrm>
            <a:off x="9298071"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615123755"/>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2 images - team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8" name="Picture Placeholder 2">
            <a:extLst>
              <a:ext uri="{FF2B5EF4-FFF2-40B4-BE49-F238E27FC236}">
                <a16:creationId xmlns:a16="http://schemas.microsoft.com/office/drawing/2014/main" id="{D6F1DE5D-0566-4E34-B730-6575283EFD94}"/>
              </a:ext>
            </a:extLst>
          </p:cNvPr>
          <p:cNvSpPr>
            <a:spLocks noGrp="1"/>
          </p:cNvSpPr>
          <p:nvPr>
            <p:ph type="pic" sz="quarter" idx="11" hasCustomPrompt="1"/>
          </p:nvPr>
        </p:nvSpPr>
        <p:spPr>
          <a:xfrm>
            <a:off x="1524000" y="1981200"/>
            <a:ext cx="2088000" cy="3600000"/>
          </a:xfrm>
          <a:prstGeom prst="roundRect">
            <a:avLst>
              <a:gd name="adj" fmla="val 2297"/>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9" name="Picture Placeholder 2">
            <a:extLst>
              <a:ext uri="{FF2B5EF4-FFF2-40B4-BE49-F238E27FC236}">
                <a16:creationId xmlns:a16="http://schemas.microsoft.com/office/drawing/2014/main" id="{8F71AB6B-E58E-4A96-8449-475EB6679B3D}"/>
              </a:ext>
            </a:extLst>
          </p:cNvPr>
          <p:cNvSpPr>
            <a:spLocks noGrp="1"/>
          </p:cNvSpPr>
          <p:nvPr>
            <p:ph type="pic" sz="quarter" idx="12" hasCustomPrompt="1"/>
          </p:nvPr>
        </p:nvSpPr>
        <p:spPr>
          <a:xfrm>
            <a:off x="6353325" y="1981200"/>
            <a:ext cx="2088000" cy="3600000"/>
          </a:xfrm>
          <a:prstGeom prst="roundRect">
            <a:avLst>
              <a:gd name="adj" fmla="val 2297"/>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49920797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4 images - team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5" name="Picture Placeholder 2">
            <a:extLst>
              <a:ext uri="{FF2B5EF4-FFF2-40B4-BE49-F238E27FC236}">
                <a16:creationId xmlns:a16="http://schemas.microsoft.com/office/drawing/2014/main" id="{2F61E85E-5BAE-4285-9A8E-1C0F58DA7C4B}"/>
              </a:ext>
            </a:extLst>
          </p:cNvPr>
          <p:cNvSpPr>
            <a:spLocks noGrp="1"/>
          </p:cNvSpPr>
          <p:nvPr>
            <p:ph type="pic" sz="quarter" idx="11" hasCustomPrompt="1"/>
          </p:nvPr>
        </p:nvSpPr>
        <p:spPr>
          <a:xfrm>
            <a:off x="1524000" y="1981200"/>
            <a:ext cx="2088000" cy="1800000"/>
          </a:xfrm>
          <a:prstGeom prst="roundRect">
            <a:avLst>
              <a:gd name="adj" fmla="val 17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62DD4A4B-6BA5-4F37-8475-B714306BAAF7}"/>
              </a:ext>
            </a:extLst>
          </p:cNvPr>
          <p:cNvSpPr>
            <a:spLocks noGrp="1"/>
          </p:cNvSpPr>
          <p:nvPr>
            <p:ph type="pic" sz="quarter" idx="13" hasCustomPrompt="1"/>
          </p:nvPr>
        </p:nvSpPr>
        <p:spPr>
          <a:xfrm>
            <a:off x="1524000" y="3968863"/>
            <a:ext cx="2088000" cy="1800000"/>
          </a:xfrm>
          <a:prstGeom prst="roundRect">
            <a:avLst>
              <a:gd name="adj" fmla="val 17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2">
            <a:extLst>
              <a:ext uri="{FF2B5EF4-FFF2-40B4-BE49-F238E27FC236}">
                <a16:creationId xmlns:a16="http://schemas.microsoft.com/office/drawing/2014/main" id="{E60EE6ED-9FA0-44D2-B2D9-D622CE5B6237}"/>
              </a:ext>
            </a:extLst>
          </p:cNvPr>
          <p:cNvSpPr>
            <a:spLocks noGrp="1"/>
          </p:cNvSpPr>
          <p:nvPr>
            <p:ph type="pic" sz="quarter" idx="14" hasCustomPrompt="1"/>
          </p:nvPr>
        </p:nvSpPr>
        <p:spPr>
          <a:xfrm>
            <a:off x="6353323" y="1981200"/>
            <a:ext cx="2088000" cy="1800000"/>
          </a:xfrm>
          <a:prstGeom prst="roundRect">
            <a:avLst>
              <a:gd name="adj" fmla="val 17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CD950FDF-FFB1-4108-BA53-206D8E4E578D}"/>
              </a:ext>
            </a:extLst>
          </p:cNvPr>
          <p:cNvSpPr>
            <a:spLocks noGrp="1"/>
          </p:cNvSpPr>
          <p:nvPr>
            <p:ph type="pic" sz="quarter" idx="15" hasCustomPrompt="1"/>
          </p:nvPr>
        </p:nvSpPr>
        <p:spPr>
          <a:xfrm>
            <a:off x="6353323" y="3968863"/>
            <a:ext cx="2088000" cy="1800000"/>
          </a:xfrm>
          <a:prstGeom prst="roundRect">
            <a:avLst>
              <a:gd name="adj" fmla="val 17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53528855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20 images - image galler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468FFB0-13D0-4009-A6D2-8DD02A205B54}"/>
              </a:ext>
            </a:extLst>
          </p:cNvPr>
          <p:cNvSpPr>
            <a:spLocks noGrp="1"/>
          </p:cNvSpPr>
          <p:nvPr>
            <p:ph type="pic" sz="quarter" idx="10" hasCustomPrompt="1"/>
          </p:nvPr>
        </p:nvSpPr>
        <p:spPr>
          <a:xfrm>
            <a:off x="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9" name="Picture Placeholder 4">
            <a:extLst>
              <a:ext uri="{FF2B5EF4-FFF2-40B4-BE49-F238E27FC236}">
                <a16:creationId xmlns:a16="http://schemas.microsoft.com/office/drawing/2014/main" id="{3B5935B0-3A20-4B99-87BC-A57324021941}"/>
              </a:ext>
            </a:extLst>
          </p:cNvPr>
          <p:cNvSpPr>
            <a:spLocks noGrp="1"/>
          </p:cNvSpPr>
          <p:nvPr>
            <p:ph type="pic" sz="quarter" idx="11" hasCustomPrompt="1"/>
          </p:nvPr>
        </p:nvSpPr>
        <p:spPr>
          <a:xfrm>
            <a:off x="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0" name="Picture Placeholder 4">
            <a:extLst>
              <a:ext uri="{FF2B5EF4-FFF2-40B4-BE49-F238E27FC236}">
                <a16:creationId xmlns:a16="http://schemas.microsoft.com/office/drawing/2014/main" id="{E32C7705-61BA-4741-80C1-7DE36994C39B}"/>
              </a:ext>
            </a:extLst>
          </p:cNvPr>
          <p:cNvSpPr>
            <a:spLocks noGrp="1"/>
          </p:cNvSpPr>
          <p:nvPr>
            <p:ph type="pic" sz="quarter" idx="12" hasCustomPrompt="1"/>
          </p:nvPr>
        </p:nvSpPr>
        <p:spPr>
          <a:xfrm>
            <a:off x="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1" name="Picture Placeholder 4">
            <a:extLst>
              <a:ext uri="{FF2B5EF4-FFF2-40B4-BE49-F238E27FC236}">
                <a16:creationId xmlns:a16="http://schemas.microsoft.com/office/drawing/2014/main" id="{AF4DB751-6CBC-4786-8908-DD31AF304189}"/>
              </a:ext>
            </a:extLst>
          </p:cNvPr>
          <p:cNvSpPr>
            <a:spLocks noGrp="1"/>
          </p:cNvSpPr>
          <p:nvPr>
            <p:ph type="pic" sz="quarter" idx="13" hasCustomPrompt="1"/>
          </p:nvPr>
        </p:nvSpPr>
        <p:spPr>
          <a:xfrm>
            <a:off x="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2" name="Picture Placeholder 4">
            <a:extLst>
              <a:ext uri="{FF2B5EF4-FFF2-40B4-BE49-F238E27FC236}">
                <a16:creationId xmlns:a16="http://schemas.microsoft.com/office/drawing/2014/main" id="{AEF06803-84E6-43AB-AB79-A7B2F82E0454}"/>
              </a:ext>
            </a:extLst>
          </p:cNvPr>
          <p:cNvSpPr>
            <a:spLocks noGrp="1"/>
          </p:cNvSpPr>
          <p:nvPr>
            <p:ph type="pic" sz="quarter" idx="14" hasCustomPrompt="1"/>
          </p:nvPr>
        </p:nvSpPr>
        <p:spPr>
          <a:xfrm>
            <a:off x="244990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3" name="Picture Placeholder 4">
            <a:extLst>
              <a:ext uri="{FF2B5EF4-FFF2-40B4-BE49-F238E27FC236}">
                <a16:creationId xmlns:a16="http://schemas.microsoft.com/office/drawing/2014/main" id="{6D7941E5-F12F-40FF-A5C8-00DE36209A74}"/>
              </a:ext>
            </a:extLst>
          </p:cNvPr>
          <p:cNvSpPr>
            <a:spLocks noGrp="1"/>
          </p:cNvSpPr>
          <p:nvPr>
            <p:ph type="pic" sz="quarter" idx="15" hasCustomPrompt="1"/>
          </p:nvPr>
        </p:nvSpPr>
        <p:spPr>
          <a:xfrm>
            <a:off x="244990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4" name="Picture Placeholder 4">
            <a:extLst>
              <a:ext uri="{FF2B5EF4-FFF2-40B4-BE49-F238E27FC236}">
                <a16:creationId xmlns:a16="http://schemas.microsoft.com/office/drawing/2014/main" id="{79BE06DB-E8C0-42F7-9DD3-743B3172D05A}"/>
              </a:ext>
            </a:extLst>
          </p:cNvPr>
          <p:cNvSpPr>
            <a:spLocks noGrp="1"/>
          </p:cNvSpPr>
          <p:nvPr>
            <p:ph type="pic" sz="quarter" idx="16" hasCustomPrompt="1"/>
          </p:nvPr>
        </p:nvSpPr>
        <p:spPr>
          <a:xfrm>
            <a:off x="244990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5" name="Picture Placeholder 4">
            <a:extLst>
              <a:ext uri="{FF2B5EF4-FFF2-40B4-BE49-F238E27FC236}">
                <a16:creationId xmlns:a16="http://schemas.microsoft.com/office/drawing/2014/main" id="{29B4E12E-CEFA-45AA-A4E7-78386C04786B}"/>
              </a:ext>
            </a:extLst>
          </p:cNvPr>
          <p:cNvSpPr>
            <a:spLocks noGrp="1"/>
          </p:cNvSpPr>
          <p:nvPr>
            <p:ph type="pic" sz="quarter" idx="17" hasCustomPrompt="1"/>
          </p:nvPr>
        </p:nvSpPr>
        <p:spPr>
          <a:xfrm>
            <a:off x="244990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6" name="Picture Placeholder 4">
            <a:extLst>
              <a:ext uri="{FF2B5EF4-FFF2-40B4-BE49-F238E27FC236}">
                <a16:creationId xmlns:a16="http://schemas.microsoft.com/office/drawing/2014/main" id="{EB9CBAB9-7DAA-4AC8-8456-8446E7F5FE6F}"/>
              </a:ext>
            </a:extLst>
          </p:cNvPr>
          <p:cNvSpPr>
            <a:spLocks noGrp="1"/>
          </p:cNvSpPr>
          <p:nvPr>
            <p:ph type="pic" sz="quarter" idx="18" hasCustomPrompt="1"/>
          </p:nvPr>
        </p:nvSpPr>
        <p:spPr>
          <a:xfrm>
            <a:off x="487740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7" name="Picture Placeholder 4">
            <a:extLst>
              <a:ext uri="{FF2B5EF4-FFF2-40B4-BE49-F238E27FC236}">
                <a16:creationId xmlns:a16="http://schemas.microsoft.com/office/drawing/2014/main" id="{DC45D4F1-017A-4C0F-9686-1322CEA8CDAD}"/>
              </a:ext>
            </a:extLst>
          </p:cNvPr>
          <p:cNvSpPr>
            <a:spLocks noGrp="1"/>
          </p:cNvSpPr>
          <p:nvPr>
            <p:ph type="pic" sz="quarter" idx="19" hasCustomPrompt="1"/>
          </p:nvPr>
        </p:nvSpPr>
        <p:spPr>
          <a:xfrm>
            <a:off x="487740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8" name="Picture Placeholder 4">
            <a:extLst>
              <a:ext uri="{FF2B5EF4-FFF2-40B4-BE49-F238E27FC236}">
                <a16:creationId xmlns:a16="http://schemas.microsoft.com/office/drawing/2014/main" id="{76AE4679-05DF-463C-97B9-F69C2BB4B9E9}"/>
              </a:ext>
            </a:extLst>
          </p:cNvPr>
          <p:cNvSpPr>
            <a:spLocks noGrp="1"/>
          </p:cNvSpPr>
          <p:nvPr>
            <p:ph type="pic" sz="quarter" idx="20" hasCustomPrompt="1"/>
          </p:nvPr>
        </p:nvSpPr>
        <p:spPr>
          <a:xfrm>
            <a:off x="487740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9" name="Picture Placeholder 4">
            <a:extLst>
              <a:ext uri="{FF2B5EF4-FFF2-40B4-BE49-F238E27FC236}">
                <a16:creationId xmlns:a16="http://schemas.microsoft.com/office/drawing/2014/main" id="{7D0AB5FE-E295-4F14-9D7E-03DA166A2029}"/>
              </a:ext>
            </a:extLst>
          </p:cNvPr>
          <p:cNvSpPr>
            <a:spLocks noGrp="1"/>
          </p:cNvSpPr>
          <p:nvPr>
            <p:ph type="pic" sz="quarter" idx="21" hasCustomPrompt="1"/>
          </p:nvPr>
        </p:nvSpPr>
        <p:spPr>
          <a:xfrm>
            <a:off x="487740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0" name="Picture Placeholder 4">
            <a:extLst>
              <a:ext uri="{FF2B5EF4-FFF2-40B4-BE49-F238E27FC236}">
                <a16:creationId xmlns:a16="http://schemas.microsoft.com/office/drawing/2014/main" id="{5EE850BA-7826-4FFE-8414-6F093452E273}"/>
              </a:ext>
            </a:extLst>
          </p:cNvPr>
          <p:cNvSpPr>
            <a:spLocks noGrp="1"/>
          </p:cNvSpPr>
          <p:nvPr>
            <p:ph type="pic" sz="quarter" idx="22" hasCustomPrompt="1"/>
          </p:nvPr>
        </p:nvSpPr>
        <p:spPr>
          <a:xfrm>
            <a:off x="730610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1" name="Picture Placeholder 4">
            <a:extLst>
              <a:ext uri="{FF2B5EF4-FFF2-40B4-BE49-F238E27FC236}">
                <a16:creationId xmlns:a16="http://schemas.microsoft.com/office/drawing/2014/main" id="{7B41C012-911D-4530-A2B8-611FE58AFE38}"/>
              </a:ext>
            </a:extLst>
          </p:cNvPr>
          <p:cNvSpPr>
            <a:spLocks noGrp="1"/>
          </p:cNvSpPr>
          <p:nvPr>
            <p:ph type="pic" sz="quarter" idx="23" hasCustomPrompt="1"/>
          </p:nvPr>
        </p:nvSpPr>
        <p:spPr>
          <a:xfrm>
            <a:off x="730610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2" name="Picture Placeholder 4">
            <a:extLst>
              <a:ext uri="{FF2B5EF4-FFF2-40B4-BE49-F238E27FC236}">
                <a16:creationId xmlns:a16="http://schemas.microsoft.com/office/drawing/2014/main" id="{FD6D69B7-99CB-43E8-924C-E5B49E798FF4}"/>
              </a:ext>
            </a:extLst>
          </p:cNvPr>
          <p:cNvSpPr>
            <a:spLocks noGrp="1"/>
          </p:cNvSpPr>
          <p:nvPr>
            <p:ph type="pic" sz="quarter" idx="24" hasCustomPrompt="1"/>
          </p:nvPr>
        </p:nvSpPr>
        <p:spPr>
          <a:xfrm>
            <a:off x="730610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3" name="Picture Placeholder 4">
            <a:extLst>
              <a:ext uri="{FF2B5EF4-FFF2-40B4-BE49-F238E27FC236}">
                <a16:creationId xmlns:a16="http://schemas.microsoft.com/office/drawing/2014/main" id="{91E877BF-4E89-437F-AF02-3B3C448FFA8A}"/>
              </a:ext>
            </a:extLst>
          </p:cNvPr>
          <p:cNvSpPr>
            <a:spLocks noGrp="1"/>
          </p:cNvSpPr>
          <p:nvPr>
            <p:ph type="pic" sz="quarter" idx="25" hasCustomPrompt="1"/>
          </p:nvPr>
        </p:nvSpPr>
        <p:spPr>
          <a:xfrm>
            <a:off x="730610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4" name="Picture Placeholder 4">
            <a:extLst>
              <a:ext uri="{FF2B5EF4-FFF2-40B4-BE49-F238E27FC236}">
                <a16:creationId xmlns:a16="http://schemas.microsoft.com/office/drawing/2014/main" id="{D7D353AC-3B01-4849-907C-8C90CD23AB56}"/>
              </a:ext>
            </a:extLst>
          </p:cNvPr>
          <p:cNvSpPr>
            <a:spLocks noGrp="1"/>
          </p:cNvSpPr>
          <p:nvPr>
            <p:ph type="pic" sz="quarter" idx="26" hasCustomPrompt="1"/>
          </p:nvPr>
        </p:nvSpPr>
        <p:spPr>
          <a:xfrm>
            <a:off x="973900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5" name="Picture Placeholder 4">
            <a:extLst>
              <a:ext uri="{FF2B5EF4-FFF2-40B4-BE49-F238E27FC236}">
                <a16:creationId xmlns:a16="http://schemas.microsoft.com/office/drawing/2014/main" id="{93D565CD-8DE6-4FAB-B5F8-77FC558576EE}"/>
              </a:ext>
            </a:extLst>
          </p:cNvPr>
          <p:cNvSpPr>
            <a:spLocks noGrp="1"/>
          </p:cNvSpPr>
          <p:nvPr>
            <p:ph type="pic" sz="quarter" idx="27" hasCustomPrompt="1"/>
          </p:nvPr>
        </p:nvSpPr>
        <p:spPr>
          <a:xfrm>
            <a:off x="973900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6" name="Picture Placeholder 4">
            <a:extLst>
              <a:ext uri="{FF2B5EF4-FFF2-40B4-BE49-F238E27FC236}">
                <a16:creationId xmlns:a16="http://schemas.microsoft.com/office/drawing/2014/main" id="{65169003-20B2-4906-936F-80C29B4793C6}"/>
              </a:ext>
            </a:extLst>
          </p:cNvPr>
          <p:cNvSpPr>
            <a:spLocks noGrp="1"/>
          </p:cNvSpPr>
          <p:nvPr>
            <p:ph type="pic" sz="quarter" idx="28" hasCustomPrompt="1"/>
          </p:nvPr>
        </p:nvSpPr>
        <p:spPr>
          <a:xfrm>
            <a:off x="973900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7" name="Picture Placeholder 4">
            <a:extLst>
              <a:ext uri="{FF2B5EF4-FFF2-40B4-BE49-F238E27FC236}">
                <a16:creationId xmlns:a16="http://schemas.microsoft.com/office/drawing/2014/main" id="{EE6223AC-CB2F-442B-9F69-0994E5478796}"/>
              </a:ext>
            </a:extLst>
          </p:cNvPr>
          <p:cNvSpPr>
            <a:spLocks noGrp="1"/>
          </p:cNvSpPr>
          <p:nvPr>
            <p:ph type="pic" sz="quarter" idx="29" hasCustomPrompt="1"/>
          </p:nvPr>
        </p:nvSpPr>
        <p:spPr>
          <a:xfrm>
            <a:off x="973900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293711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title Page with Image 4">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4F4CA74-FF97-442F-BAA1-F965D0122B0D}"/>
              </a:ext>
            </a:extLst>
          </p:cNvPr>
          <p:cNvSpPr>
            <a:spLocks noGrp="1"/>
          </p:cNvSpPr>
          <p:nvPr>
            <p:ph type="pic" sz="quarter" idx="11" hasCustomPrompt="1"/>
          </p:nvPr>
        </p:nvSpPr>
        <p:spPr>
          <a:xfrm>
            <a:off x="1066800" y="1280160"/>
            <a:ext cx="10080000" cy="4339140"/>
          </a:xfrm>
          <a:prstGeom prst="roundRect">
            <a:avLst>
              <a:gd name="adj" fmla="val 4256"/>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762922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Slideshow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1041721"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2222480"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23342279"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34492558"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301978304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16 images - image gallery">
    <p:spTree>
      <p:nvGrpSpPr>
        <p:cNvPr id="1" name=""/>
        <p:cNvGrpSpPr/>
        <p:nvPr/>
      </p:nvGrpSpPr>
      <p:grpSpPr>
        <a:xfrm>
          <a:off x="0" y="0"/>
          <a:ext cx="0" cy="0"/>
          <a:chOff x="0" y="0"/>
          <a:chExt cx="0" cy="0"/>
        </a:xfrm>
      </p:grpSpPr>
      <p:sp>
        <p:nvSpPr>
          <p:cNvPr id="39" name="Picture Placeholder 4">
            <a:extLst>
              <a:ext uri="{FF2B5EF4-FFF2-40B4-BE49-F238E27FC236}">
                <a16:creationId xmlns:a16="http://schemas.microsoft.com/office/drawing/2014/main" id="{3B5935B0-3A20-4B99-87BC-A57324021941}"/>
              </a:ext>
            </a:extLst>
          </p:cNvPr>
          <p:cNvSpPr>
            <a:spLocks noGrp="1"/>
          </p:cNvSpPr>
          <p:nvPr>
            <p:ph type="pic" sz="quarter" idx="11" hasCustomPrompt="1"/>
          </p:nvPr>
        </p:nvSpPr>
        <p:spPr>
          <a:xfrm>
            <a:off x="0" y="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2" name="Picture Placeholder 4">
            <a:extLst>
              <a:ext uri="{FF2B5EF4-FFF2-40B4-BE49-F238E27FC236}">
                <a16:creationId xmlns:a16="http://schemas.microsoft.com/office/drawing/2014/main" id="{FEF3C4E7-593B-4A74-89C0-BC4CEB24B392}"/>
              </a:ext>
            </a:extLst>
          </p:cNvPr>
          <p:cNvSpPr>
            <a:spLocks noGrp="1"/>
          </p:cNvSpPr>
          <p:nvPr>
            <p:ph type="pic" sz="quarter" idx="12" hasCustomPrompt="1"/>
          </p:nvPr>
        </p:nvSpPr>
        <p:spPr>
          <a:xfrm>
            <a:off x="0" y="1707033"/>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3" name="Picture Placeholder 4">
            <a:extLst>
              <a:ext uri="{FF2B5EF4-FFF2-40B4-BE49-F238E27FC236}">
                <a16:creationId xmlns:a16="http://schemas.microsoft.com/office/drawing/2014/main" id="{F788E504-B935-4D51-9452-9DA53B460DD5}"/>
              </a:ext>
            </a:extLst>
          </p:cNvPr>
          <p:cNvSpPr>
            <a:spLocks noGrp="1"/>
          </p:cNvSpPr>
          <p:nvPr>
            <p:ph type="pic" sz="quarter" idx="13" hasCustomPrompt="1"/>
          </p:nvPr>
        </p:nvSpPr>
        <p:spPr>
          <a:xfrm>
            <a:off x="0" y="3414066"/>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4" name="Picture Placeholder 4">
            <a:extLst>
              <a:ext uri="{FF2B5EF4-FFF2-40B4-BE49-F238E27FC236}">
                <a16:creationId xmlns:a16="http://schemas.microsoft.com/office/drawing/2014/main" id="{E2DAE2E0-985B-470F-A85A-0CA24D97BA6C}"/>
              </a:ext>
            </a:extLst>
          </p:cNvPr>
          <p:cNvSpPr>
            <a:spLocks noGrp="1"/>
          </p:cNvSpPr>
          <p:nvPr>
            <p:ph type="pic" sz="quarter" idx="14" hasCustomPrompt="1"/>
          </p:nvPr>
        </p:nvSpPr>
        <p:spPr>
          <a:xfrm>
            <a:off x="0" y="513380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6" name="Picture Placeholder 4">
            <a:extLst>
              <a:ext uri="{FF2B5EF4-FFF2-40B4-BE49-F238E27FC236}">
                <a16:creationId xmlns:a16="http://schemas.microsoft.com/office/drawing/2014/main" id="{1E401533-0B30-40A1-B1EA-F6C3D3747BD0}"/>
              </a:ext>
            </a:extLst>
          </p:cNvPr>
          <p:cNvSpPr>
            <a:spLocks noGrp="1"/>
          </p:cNvSpPr>
          <p:nvPr>
            <p:ph type="pic" sz="quarter" idx="15" hasCustomPrompt="1"/>
          </p:nvPr>
        </p:nvSpPr>
        <p:spPr>
          <a:xfrm>
            <a:off x="1731600" y="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7" name="Picture Placeholder 4">
            <a:extLst>
              <a:ext uri="{FF2B5EF4-FFF2-40B4-BE49-F238E27FC236}">
                <a16:creationId xmlns:a16="http://schemas.microsoft.com/office/drawing/2014/main" id="{F5E857B2-C3F9-4B6F-9295-A95923F98AB2}"/>
              </a:ext>
            </a:extLst>
          </p:cNvPr>
          <p:cNvSpPr>
            <a:spLocks noGrp="1"/>
          </p:cNvSpPr>
          <p:nvPr>
            <p:ph type="pic" sz="quarter" idx="16" hasCustomPrompt="1"/>
          </p:nvPr>
        </p:nvSpPr>
        <p:spPr>
          <a:xfrm>
            <a:off x="1731600" y="1707033"/>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8" name="Picture Placeholder 4">
            <a:extLst>
              <a:ext uri="{FF2B5EF4-FFF2-40B4-BE49-F238E27FC236}">
                <a16:creationId xmlns:a16="http://schemas.microsoft.com/office/drawing/2014/main" id="{7070BC30-AA1D-483B-825F-147CDBBD432B}"/>
              </a:ext>
            </a:extLst>
          </p:cNvPr>
          <p:cNvSpPr>
            <a:spLocks noGrp="1"/>
          </p:cNvSpPr>
          <p:nvPr>
            <p:ph type="pic" sz="quarter" idx="17" hasCustomPrompt="1"/>
          </p:nvPr>
        </p:nvSpPr>
        <p:spPr>
          <a:xfrm>
            <a:off x="1731600" y="3414066"/>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9" name="Picture Placeholder 4">
            <a:extLst>
              <a:ext uri="{FF2B5EF4-FFF2-40B4-BE49-F238E27FC236}">
                <a16:creationId xmlns:a16="http://schemas.microsoft.com/office/drawing/2014/main" id="{D0348B36-439B-424B-BA16-C5A7076BFD31}"/>
              </a:ext>
            </a:extLst>
          </p:cNvPr>
          <p:cNvSpPr>
            <a:spLocks noGrp="1"/>
          </p:cNvSpPr>
          <p:nvPr>
            <p:ph type="pic" sz="quarter" idx="18" hasCustomPrompt="1"/>
          </p:nvPr>
        </p:nvSpPr>
        <p:spPr>
          <a:xfrm>
            <a:off x="1731600" y="513380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0" name="Picture Placeholder 4">
            <a:extLst>
              <a:ext uri="{FF2B5EF4-FFF2-40B4-BE49-F238E27FC236}">
                <a16:creationId xmlns:a16="http://schemas.microsoft.com/office/drawing/2014/main" id="{2D5AEFB5-3B92-48EE-A2C3-C7226B2D27E8}"/>
              </a:ext>
            </a:extLst>
          </p:cNvPr>
          <p:cNvSpPr>
            <a:spLocks noGrp="1"/>
          </p:cNvSpPr>
          <p:nvPr>
            <p:ph type="pic" sz="quarter" idx="19" hasCustomPrompt="1"/>
          </p:nvPr>
        </p:nvSpPr>
        <p:spPr>
          <a:xfrm>
            <a:off x="3463200" y="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1" name="Picture Placeholder 4">
            <a:extLst>
              <a:ext uri="{FF2B5EF4-FFF2-40B4-BE49-F238E27FC236}">
                <a16:creationId xmlns:a16="http://schemas.microsoft.com/office/drawing/2014/main" id="{EF0E572D-AAF2-49CD-B5D5-0482D14EB436}"/>
              </a:ext>
            </a:extLst>
          </p:cNvPr>
          <p:cNvSpPr>
            <a:spLocks noGrp="1"/>
          </p:cNvSpPr>
          <p:nvPr>
            <p:ph type="pic" sz="quarter" idx="20" hasCustomPrompt="1"/>
          </p:nvPr>
        </p:nvSpPr>
        <p:spPr>
          <a:xfrm>
            <a:off x="3463200" y="1707033"/>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2" name="Picture Placeholder 4">
            <a:extLst>
              <a:ext uri="{FF2B5EF4-FFF2-40B4-BE49-F238E27FC236}">
                <a16:creationId xmlns:a16="http://schemas.microsoft.com/office/drawing/2014/main" id="{357B90B1-45E9-4F18-B402-2FA367F39A63}"/>
              </a:ext>
            </a:extLst>
          </p:cNvPr>
          <p:cNvSpPr>
            <a:spLocks noGrp="1"/>
          </p:cNvSpPr>
          <p:nvPr>
            <p:ph type="pic" sz="quarter" idx="21" hasCustomPrompt="1"/>
          </p:nvPr>
        </p:nvSpPr>
        <p:spPr>
          <a:xfrm>
            <a:off x="3463200" y="3414066"/>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3" name="Picture Placeholder 4">
            <a:extLst>
              <a:ext uri="{FF2B5EF4-FFF2-40B4-BE49-F238E27FC236}">
                <a16:creationId xmlns:a16="http://schemas.microsoft.com/office/drawing/2014/main" id="{90ECB4DF-D262-4EAF-9908-BB81CDAA97D3}"/>
              </a:ext>
            </a:extLst>
          </p:cNvPr>
          <p:cNvSpPr>
            <a:spLocks noGrp="1"/>
          </p:cNvSpPr>
          <p:nvPr>
            <p:ph type="pic" sz="quarter" idx="22" hasCustomPrompt="1"/>
          </p:nvPr>
        </p:nvSpPr>
        <p:spPr>
          <a:xfrm>
            <a:off x="3463200" y="513380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4" name="Picture Placeholder 4">
            <a:extLst>
              <a:ext uri="{FF2B5EF4-FFF2-40B4-BE49-F238E27FC236}">
                <a16:creationId xmlns:a16="http://schemas.microsoft.com/office/drawing/2014/main" id="{F823D0EC-3925-43C3-ADCC-7DECB604D3B6}"/>
              </a:ext>
            </a:extLst>
          </p:cNvPr>
          <p:cNvSpPr>
            <a:spLocks noGrp="1"/>
          </p:cNvSpPr>
          <p:nvPr>
            <p:ph type="pic" sz="quarter" idx="23" hasCustomPrompt="1"/>
          </p:nvPr>
        </p:nvSpPr>
        <p:spPr>
          <a:xfrm>
            <a:off x="5194800" y="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5" name="Picture Placeholder 4">
            <a:extLst>
              <a:ext uri="{FF2B5EF4-FFF2-40B4-BE49-F238E27FC236}">
                <a16:creationId xmlns:a16="http://schemas.microsoft.com/office/drawing/2014/main" id="{3ED69101-E9F9-40B2-BBC9-42F685BC4E99}"/>
              </a:ext>
            </a:extLst>
          </p:cNvPr>
          <p:cNvSpPr>
            <a:spLocks noGrp="1"/>
          </p:cNvSpPr>
          <p:nvPr>
            <p:ph type="pic" sz="quarter" idx="24" hasCustomPrompt="1"/>
          </p:nvPr>
        </p:nvSpPr>
        <p:spPr>
          <a:xfrm>
            <a:off x="5194800" y="1707033"/>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6" name="Picture Placeholder 4">
            <a:extLst>
              <a:ext uri="{FF2B5EF4-FFF2-40B4-BE49-F238E27FC236}">
                <a16:creationId xmlns:a16="http://schemas.microsoft.com/office/drawing/2014/main" id="{D10108F8-F846-4B82-9CBB-5C70645236E5}"/>
              </a:ext>
            </a:extLst>
          </p:cNvPr>
          <p:cNvSpPr>
            <a:spLocks noGrp="1"/>
          </p:cNvSpPr>
          <p:nvPr>
            <p:ph type="pic" sz="quarter" idx="25" hasCustomPrompt="1"/>
          </p:nvPr>
        </p:nvSpPr>
        <p:spPr>
          <a:xfrm>
            <a:off x="5194800" y="3414066"/>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7" name="Picture Placeholder 4">
            <a:extLst>
              <a:ext uri="{FF2B5EF4-FFF2-40B4-BE49-F238E27FC236}">
                <a16:creationId xmlns:a16="http://schemas.microsoft.com/office/drawing/2014/main" id="{DCEACD65-59F7-496F-A469-953A97BC8FE7}"/>
              </a:ext>
            </a:extLst>
          </p:cNvPr>
          <p:cNvSpPr>
            <a:spLocks noGrp="1"/>
          </p:cNvSpPr>
          <p:nvPr>
            <p:ph type="pic" sz="quarter" idx="26" hasCustomPrompt="1"/>
          </p:nvPr>
        </p:nvSpPr>
        <p:spPr>
          <a:xfrm>
            <a:off x="5194800" y="513380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3366950434"/>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10 images - image gallery">
    <p:spTree>
      <p:nvGrpSpPr>
        <p:cNvPr id="1" name=""/>
        <p:cNvGrpSpPr/>
        <p:nvPr/>
      </p:nvGrpSpPr>
      <p:grpSpPr>
        <a:xfrm>
          <a:off x="0" y="0"/>
          <a:ext cx="0" cy="0"/>
          <a:chOff x="0" y="0"/>
          <a:chExt cx="0" cy="0"/>
        </a:xfrm>
      </p:grpSpPr>
      <p:sp>
        <p:nvSpPr>
          <p:cNvPr id="40" name="Picture Placeholder 4">
            <a:extLst>
              <a:ext uri="{FF2B5EF4-FFF2-40B4-BE49-F238E27FC236}">
                <a16:creationId xmlns:a16="http://schemas.microsoft.com/office/drawing/2014/main" id="{E32C7705-61BA-4741-80C1-7DE36994C39B}"/>
              </a:ext>
            </a:extLst>
          </p:cNvPr>
          <p:cNvSpPr>
            <a:spLocks noGrp="1"/>
          </p:cNvSpPr>
          <p:nvPr>
            <p:ph type="pic" sz="quarter" idx="12" hasCustomPrompt="1"/>
          </p:nvPr>
        </p:nvSpPr>
        <p:spPr>
          <a:xfrm>
            <a:off x="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1" name="Picture Placeholder 4">
            <a:extLst>
              <a:ext uri="{FF2B5EF4-FFF2-40B4-BE49-F238E27FC236}">
                <a16:creationId xmlns:a16="http://schemas.microsoft.com/office/drawing/2014/main" id="{AF4DB751-6CBC-4786-8908-DD31AF304189}"/>
              </a:ext>
            </a:extLst>
          </p:cNvPr>
          <p:cNvSpPr>
            <a:spLocks noGrp="1"/>
          </p:cNvSpPr>
          <p:nvPr>
            <p:ph type="pic" sz="quarter" idx="13" hasCustomPrompt="1"/>
          </p:nvPr>
        </p:nvSpPr>
        <p:spPr>
          <a:xfrm>
            <a:off x="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4" name="Picture Placeholder 4">
            <a:extLst>
              <a:ext uri="{FF2B5EF4-FFF2-40B4-BE49-F238E27FC236}">
                <a16:creationId xmlns:a16="http://schemas.microsoft.com/office/drawing/2014/main" id="{79BE06DB-E8C0-42F7-9DD3-743B3172D05A}"/>
              </a:ext>
            </a:extLst>
          </p:cNvPr>
          <p:cNvSpPr>
            <a:spLocks noGrp="1"/>
          </p:cNvSpPr>
          <p:nvPr>
            <p:ph type="pic" sz="quarter" idx="16" hasCustomPrompt="1"/>
          </p:nvPr>
        </p:nvSpPr>
        <p:spPr>
          <a:xfrm>
            <a:off x="244990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5" name="Picture Placeholder 4">
            <a:extLst>
              <a:ext uri="{FF2B5EF4-FFF2-40B4-BE49-F238E27FC236}">
                <a16:creationId xmlns:a16="http://schemas.microsoft.com/office/drawing/2014/main" id="{29B4E12E-CEFA-45AA-A4E7-78386C04786B}"/>
              </a:ext>
            </a:extLst>
          </p:cNvPr>
          <p:cNvSpPr>
            <a:spLocks noGrp="1"/>
          </p:cNvSpPr>
          <p:nvPr>
            <p:ph type="pic" sz="quarter" idx="17" hasCustomPrompt="1"/>
          </p:nvPr>
        </p:nvSpPr>
        <p:spPr>
          <a:xfrm>
            <a:off x="244990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8" name="Picture Placeholder 4">
            <a:extLst>
              <a:ext uri="{FF2B5EF4-FFF2-40B4-BE49-F238E27FC236}">
                <a16:creationId xmlns:a16="http://schemas.microsoft.com/office/drawing/2014/main" id="{76AE4679-05DF-463C-97B9-F69C2BB4B9E9}"/>
              </a:ext>
            </a:extLst>
          </p:cNvPr>
          <p:cNvSpPr>
            <a:spLocks noGrp="1"/>
          </p:cNvSpPr>
          <p:nvPr>
            <p:ph type="pic" sz="quarter" idx="20" hasCustomPrompt="1"/>
          </p:nvPr>
        </p:nvSpPr>
        <p:spPr>
          <a:xfrm>
            <a:off x="487740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9" name="Picture Placeholder 4">
            <a:extLst>
              <a:ext uri="{FF2B5EF4-FFF2-40B4-BE49-F238E27FC236}">
                <a16:creationId xmlns:a16="http://schemas.microsoft.com/office/drawing/2014/main" id="{7D0AB5FE-E295-4F14-9D7E-03DA166A2029}"/>
              </a:ext>
            </a:extLst>
          </p:cNvPr>
          <p:cNvSpPr>
            <a:spLocks noGrp="1"/>
          </p:cNvSpPr>
          <p:nvPr>
            <p:ph type="pic" sz="quarter" idx="21" hasCustomPrompt="1"/>
          </p:nvPr>
        </p:nvSpPr>
        <p:spPr>
          <a:xfrm>
            <a:off x="487740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2" name="Picture Placeholder 4">
            <a:extLst>
              <a:ext uri="{FF2B5EF4-FFF2-40B4-BE49-F238E27FC236}">
                <a16:creationId xmlns:a16="http://schemas.microsoft.com/office/drawing/2014/main" id="{FD6D69B7-99CB-43E8-924C-E5B49E798FF4}"/>
              </a:ext>
            </a:extLst>
          </p:cNvPr>
          <p:cNvSpPr>
            <a:spLocks noGrp="1"/>
          </p:cNvSpPr>
          <p:nvPr>
            <p:ph type="pic" sz="quarter" idx="24" hasCustomPrompt="1"/>
          </p:nvPr>
        </p:nvSpPr>
        <p:spPr>
          <a:xfrm>
            <a:off x="730610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3" name="Picture Placeholder 4">
            <a:extLst>
              <a:ext uri="{FF2B5EF4-FFF2-40B4-BE49-F238E27FC236}">
                <a16:creationId xmlns:a16="http://schemas.microsoft.com/office/drawing/2014/main" id="{91E877BF-4E89-437F-AF02-3B3C448FFA8A}"/>
              </a:ext>
            </a:extLst>
          </p:cNvPr>
          <p:cNvSpPr>
            <a:spLocks noGrp="1"/>
          </p:cNvSpPr>
          <p:nvPr>
            <p:ph type="pic" sz="quarter" idx="25" hasCustomPrompt="1"/>
          </p:nvPr>
        </p:nvSpPr>
        <p:spPr>
          <a:xfrm>
            <a:off x="730610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6" name="Picture Placeholder 4">
            <a:extLst>
              <a:ext uri="{FF2B5EF4-FFF2-40B4-BE49-F238E27FC236}">
                <a16:creationId xmlns:a16="http://schemas.microsoft.com/office/drawing/2014/main" id="{65169003-20B2-4906-936F-80C29B4793C6}"/>
              </a:ext>
            </a:extLst>
          </p:cNvPr>
          <p:cNvSpPr>
            <a:spLocks noGrp="1"/>
          </p:cNvSpPr>
          <p:nvPr>
            <p:ph type="pic" sz="quarter" idx="28" hasCustomPrompt="1"/>
          </p:nvPr>
        </p:nvSpPr>
        <p:spPr>
          <a:xfrm>
            <a:off x="973900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7" name="Picture Placeholder 4">
            <a:extLst>
              <a:ext uri="{FF2B5EF4-FFF2-40B4-BE49-F238E27FC236}">
                <a16:creationId xmlns:a16="http://schemas.microsoft.com/office/drawing/2014/main" id="{EE6223AC-CB2F-442B-9F69-0994E5478796}"/>
              </a:ext>
            </a:extLst>
          </p:cNvPr>
          <p:cNvSpPr>
            <a:spLocks noGrp="1"/>
          </p:cNvSpPr>
          <p:nvPr>
            <p:ph type="pic" sz="quarter" idx="29" hasCustomPrompt="1"/>
          </p:nvPr>
        </p:nvSpPr>
        <p:spPr>
          <a:xfrm>
            <a:off x="973900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2" name="Title 1">
            <a:extLst>
              <a:ext uri="{FF2B5EF4-FFF2-40B4-BE49-F238E27FC236}">
                <a16:creationId xmlns:a16="http://schemas.microsoft.com/office/drawing/2014/main" id="{02B87EEC-098B-40D8-BCAF-A571CA17611B}"/>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23" name="Subtitle 2">
            <a:extLst>
              <a:ext uri="{FF2B5EF4-FFF2-40B4-BE49-F238E27FC236}">
                <a16:creationId xmlns:a16="http://schemas.microsoft.com/office/drawing/2014/main" id="{34E576AA-F5EF-4511-8A6E-60BC49ADF183}"/>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828061416"/>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4 images full page - image gallery">
    <p:spTree>
      <p:nvGrpSpPr>
        <p:cNvPr id="1" name=""/>
        <p:cNvGrpSpPr/>
        <p:nvPr/>
      </p:nvGrpSpPr>
      <p:grpSpPr>
        <a:xfrm>
          <a:off x="0" y="0"/>
          <a:ext cx="0" cy="0"/>
          <a:chOff x="0" y="0"/>
          <a:chExt cx="0" cy="0"/>
        </a:xfrm>
      </p:grpSpPr>
      <p:sp>
        <p:nvSpPr>
          <p:cNvPr id="41" name="Picture Placeholder 4">
            <a:extLst>
              <a:ext uri="{FF2B5EF4-FFF2-40B4-BE49-F238E27FC236}">
                <a16:creationId xmlns:a16="http://schemas.microsoft.com/office/drawing/2014/main" id="{AF4DB751-6CBC-4786-8908-DD31AF304189}"/>
              </a:ext>
            </a:extLst>
          </p:cNvPr>
          <p:cNvSpPr>
            <a:spLocks noGrp="1"/>
          </p:cNvSpPr>
          <p:nvPr>
            <p:ph type="pic" sz="quarter" idx="13" hasCustomPrompt="1"/>
          </p:nvPr>
        </p:nvSpPr>
        <p:spPr>
          <a:xfrm>
            <a:off x="0" y="0"/>
            <a:ext cx="30456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4" name="Picture Placeholder 4">
            <a:extLst>
              <a:ext uri="{FF2B5EF4-FFF2-40B4-BE49-F238E27FC236}">
                <a16:creationId xmlns:a16="http://schemas.microsoft.com/office/drawing/2014/main" id="{F7A78596-A4B8-43F5-8928-591F8C4EEAA7}"/>
              </a:ext>
            </a:extLst>
          </p:cNvPr>
          <p:cNvSpPr>
            <a:spLocks noGrp="1"/>
          </p:cNvSpPr>
          <p:nvPr>
            <p:ph type="pic" sz="quarter" idx="14" hasCustomPrompt="1"/>
          </p:nvPr>
        </p:nvSpPr>
        <p:spPr>
          <a:xfrm>
            <a:off x="3050400" y="0"/>
            <a:ext cx="30456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5" name="Picture Placeholder 4">
            <a:extLst>
              <a:ext uri="{FF2B5EF4-FFF2-40B4-BE49-F238E27FC236}">
                <a16:creationId xmlns:a16="http://schemas.microsoft.com/office/drawing/2014/main" id="{E059E8E4-56D5-4F0D-A4C2-41DB1C070C39}"/>
              </a:ext>
            </a:extLst>
          </p:cNvPr>
          <p:cNvSpPr>
            <a:spLocks noGrp="1"/>
          </p:cNvSpPr>
          <p:nvPr>
            <p:ph type="pic" sz="quarter" idx="15" hasCustomPrompt="1"/>
          </p:nvPr>
        </p:nvSpPr>
        <p:spPr>
          <a:xfrm>
            <a:off x="6096000" y="0"/>
            <a:ext cx="30456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6" name="Picture Placeholder 4">
            <a:extLst>
              <a:ext uri="{FF2B5EF4-FFF2-40B4-BE49-F238E27FC236}">
                <a16:creationId xmlns:a16="http://schemas.microsoft.com/office/drawing/2014/main" id="{F289ECDE-517E-42D2-8C25-5BEE01D347E4}"/>
              </a:ext>
            </a:extLst>
          </p:cNvPr>
          <p:cNvSpPr>
            <a:spLocks noGrp="1"/>
          </p:cNvSpPr>
          <p:nvPr>
            <p:ph type="pic" sz="quarter" idx="16" hasCustomPrompt="1"/>
          </p:nvPr>
        </p:nvSpPr>
        <p:spPr>
          <a:xfrm>
            <a:off x="9146400" y="0"/>
            <a:ext cx="30456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75043430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4 images threequarter page - image gallery">
    <p:spTree>
      <p:nvGrpSpPr>
        <p:cNvPr id="1" name=""/>
        <p:cNvGrpSpPr/>
        <p:nvPr/>
      </p:nvGrpSpPr>
      <p:grpSpPr>
        <a:xfrm>
          <a:off x="0" y="0"/>
          <a:ext cx="0" cy="0"/>
          <a:chOff x="0" y="0"/>
          <a:chExt cx="0" cy="0"/>
        </a:xfrm>
      </p:grpSpPr>
      <p:sp>
        <p:nvSpPr>
          <p:cNvPr id="41" name="Picture Placeholder 4">
            <a:extLst>
              <a:ext uri="{FF2B5EF4-FFF2-40B4-BE49-F238E27FC236}">
                <a16:creationId xmlns:a16="http://schemas.microsoft.com/office/drawing/2014/main" id="{AF4DB751-6CBC-4786-8908-DD31AF304189}"/>
              </a:ext>
            </a:extLst>
          </p:cNvPr>
          <p:cNvSpPr>
            <a:spLocks noGrp="1"/>
          </p:cNvSpPr>
          <p:nvPr>
            <p:ph type="pic" sz="quarter" idx="13" hasCustomPrompt="1"/>
          </p:nvPr>
        </p:nvSpPr>
        <p:spPr>
          <a:xfrm>
            <a:off x="35275" y="1746000"/>
            <a:ext cx="2952000" cy="5112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4" name="Picture Placeholder 4">
            <a:extLst>
              <a:ext uri="{FF2B5EF4-FFF2-40B4-BE49-F238E27FC236}">
                <a16:creationId xmlns:a16="http://schemas.microsoft.com/office/drawing/2014/main" id="{F7A78596-A4B8-43F5-8928-591F8C4EEAA7}"/>
              </a:ext>
            </a:extLst>
          </p:cNvPr>
          <p:cNvSpPr>
            <a:spLocks noGrp="1"/>
          </p:cNvSpPr>
          <p:nvPr>
            <p:ph type="pic" sz="quarter" idx="14" hasCustomPrompt="1"/>
          </p:nvPr>
        </p:nvSpPr>
        <p:spPr>
          <a:xfrm>
            <a:off x="3091758" y="0"/>
            <a:ext cx="2952000" cy="5112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5" name="Picture Placeholder 4">
            <a:extLst>
              <a:ext uri="{FF2B5EF4-FFF2-40B4-BE49-F238E27FC236}">
                <a16:creationId xmlns:a16="http://schemas.microsoft.com/office/drawing/2014/main" id="{E059E8E4-56D5-4F0D-A4C2-41DB1C070C39}"/>
              </a:ext>
            </a:extLst>
          </p:cNvPr>
          <p:cNvSpPr>
            <a:spLocks noGrp="1"/>
          </p:cNvSpPr>
          <p:nvPr>
            <p:ph type="pic" sz="quarter" idx="15" hasCustomPrompt="1"/>
          </p:nvPr>
        </p:nvSpPr>
        <p:spPr>
          <a:xfrm>
            <a:off x="6148241" y="1745998"/>
            <a:ext cx="2952000" cy="5112001"/>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6" name="Picture Placeholder 4">
            <a:extLst>
              <a:ext uri="{FF2B5EF4-FFF2-40B4-BE49-F238E27FC236}">
                <a16:creationId xmlns:a16="http://schemas.microsoft.com/office/drawing/2014/main" id="{F289ECDE-517E-42D2-8C25-5BEE01D347E4}"/>
              </a:ext>
            </a:extLst>
          </p:cNvPr>
          <p:cNvSpPr>
            <a:spLocks noGrp="1"/>
          </p:cNvSpPr>
          <p:nvPr>
            <p:ph type="pic" sz="quarter" idx="16" hasCustomPrompt="1"/>
          </p:nvPr>
        </p:nvSpPr>
        <p:spPr>
          <a:xfrm>
            <a:off x="9204724" y="0"/>
            <a:ext cx="2952000" cy="5112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356394450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6 images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4544785" y="1509396"/>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8" name="Picture Placeholder 2">
            <a:extLst>
              <a:ext uri="{FF2B5EF4-FFF2-40B4-BE49-F238E27FC236}">
                <a16:creationId xmlns:a16="http://schemas.microsoft.com/office/drawing/2014/main" id="{EBDF8834-1D3F-49E0-9FD4-E3BC86AD573B}"/>
              </a:ext>
            </a:extLst>
          </p:cNvPr>
          <p:cNvSpPr>
            <a:spLocks noGrp="1"/>
          </p:cNvSpPr>
          <p:nvPr>
            <p:ph type="pic" sz="quarter" idx="11" hasCustomPrompt="1"/>
          </p:nvPr>
        </p:nvSpPr>
        <p:spPr>
          <a:xfrm>
            <a:off x="7788726" y="1509396"/>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56BBBFE5-FD46-4EEF-85FB-93AB59A41527}"/>
              </a:ext>
            </a:extLst>
          </p:cNvPr>
          <p:cNvSpPr>
            <a:spLocks noGrp="1"/>
          </p:cNvSpPr>
          <p:nvPr>
            <p:ph type="pic" sz="quarter" idx="12" hasCustomPrompt="1"/>
          </p:nvPr>
        </p:nvSpPr>
        <p:spPr>
          <a:xfrm>
            <a:off x="1300844" y="1509396"/>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0" name="Picture Placeholder 2">
            <a:extLst>
              <a:ext uri="{FF2B5EF4-FFF2-40B4-BE49-F238E27FC236}">
                <a16:creationId xmlns:a16="http://schemas.microsoft.com/office/drawing/2014/main" id="{7DF811F6-5D14-4CB3-92EE-DBA5047B7CAB}"/>
              </a:ext>
            </a:extLst>
          </p:cNvPr>
          <p:cNvSpPr>
            <a:spLocks noGrp="1"/>
          </p:cNvSpPr>
          <p:nvPr>
            <p:ph type="pic" sz="quarter" idx="13" hasCustomPrompt="1"/>
          </p:nvPr>
        </p:nvSpPr>
        <p:spPr>
          <a:xfrm>
            <a:off x="4544785" y="3806283"/>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F280522F-EA85-44BB-8CFA-065E56CAEA35}"/>
              </a:ext>
            </a:extLst>
          </p:cNvPr>
          <p:cNvSpPr>
            <a:spLocks noGrp="1"/>
          </p:cNvSpPr>
          <p:nvPr>
            <p:ph type="pic" sz="quarter" idx="14" hasCustomPrompt="1"/>
          </p:nvPr>
        </p:nvSpPr>
        <p:spPr>
          <a:xfrm>
            <a:off x="7788726" y="3806283"/>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A9FB3EF0-B456-4258-BC81-05630ED62E94}"/>
              </a:ext>
            </a:extLst>
          </p:cNvPr>
          <p:cNvSpPr>
            <a:spLocks noGrp="1"/>
          </p:cNvSpPr>
          <p:nvPr>
            <p:ph type="pic" sz="quarter" idx="15" hasCustomPrompt="1"/>
          </p:nvPr>
        </p:nvSpPr>
        <p:spPr>
          <a:xfrm>
            <a:off x="1300844" y="3806283"/>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4149167323"/>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4 images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2"/>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903510" y="1630204"/>
            <a:ext cx="2547259"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6728B028-8D87-4AC3-BE7F-E30DB3DA2A9D}"/>
              </a:ext>
            </a:extLst>
          </p:cNvPr>
          <p:cNvSpPr>
            <a:spLocks noGrp="1"/>
          </p:cNvSpPr>
          <p:nvPr>
            <p:ph type="pic" sz="quarter" idx="11" hasCustomPrompt="1"/>
          </p:nvPr>
        </p:nvSpPr>
        <p:spPr>
          <a:xfrm>
            <a:off x="3548741" y="1630204"/>
            <a:ext cx="2547259"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2644813B-093B-4E50-B0AB-050BFFA8689F}"/>
              </a:ext>
            </a:extLst>
          </p:cNvPr>
          <p:cNvSpPr>
            <a:spLocks noGrp="1"/>
          </p:cNvSpPr>
          <p:nvPr>
            <p:ph type="pic" sz="quarter" idx="12" hasCustomPrompt="1"/>
          </p:nvPr>
        </p:nvSpPr>
        <p:spPr>
          <a:xfrm>
            <a:off x="6193972" y="1630204"/>
            <a:ext cx="2547259"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1" name="Picture Placeholder 2">
            <a:extLst>
              <a:ext uri="{FF2B5EF4-FFF2-40B4-BE49-F238E27FC236}">
                <a16:creationId xmlns:a16="http://schemas.microsoft.com/office/drawing/2014/main" id="{12D87E54-D5D8-4E26-AF14-C0B486DE838E}"/>
              </a:ext>
            </a:extLst>
          </p:cNvPr>
          <p:cNvSpPr>
            <a:spLocks noGrp="1"/>
          </p:cNvSpPr>
          <p:nvPr>
            <p:ph type="pic" sz="quarter" idx="13" hasCustomPrompt="1"/>
          </p:nvPr>
        </p:nvSpPr>
        <p:spPr>
          <a:xfrm>
            <a:off x="8839203" y="1630204"/>
            <a:ext cx="2547259"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534671113"/>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3 images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1665946" y="1630204"/>
            <a:ext cx="2852056"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6728B028-8D87-4AC3-BE7F-E30DB3DA2A9D}"/>
              </a:ext>
            </a:extLst>
          </p:cNvPr>
          <p:cNvSpPr>
            <a:spLocks noGrp="1"/>
          </p:cNvSpPr>
          <p:nvPr>
            <p:ph type="pic" sz="quarter" idx="11" hasCustomPrompt="1"/>
          </p:nvPr>
        </p:nvSpPr>
        <p:spPr>
          <a:xfrm>
            <a:off x="4659946" y="1630204"/>
            <a:ext cx="2851200"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2644813B-093B-4E50-B0AB-050BFFA8689F}"/>
              </a:ext>
            </a:extLst>
          </p:cNvPr>
          <p:cNvSpPr>
            <a:spLocks noGrp="1"/>
          </p:cNvSpPr>
          <p:nvPr>
            <p:ph type="pic" sz="quarter" idx="12" hasCustomPrompt="1"/>
          </p:nvPr>
        </p:nvSpPr>
        <p:spPr>
          <a:xfrm>
            <a:off x="7653090" y="1630204"/>
            <a:ext cx="2851200"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56291111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1_3 images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2">
            <a:extLst>
              <a:ext uri="{FF2B5EF4-FFF2-40B4-BE49-F238E27FC236}">
                <a16:creationId xmlns:a16="http://schemas.microsoft.com/office/drawing/2014/main" id="{440F672A-585A-46DA-ACC0-FB2B85E8CE75}"/>
              </a:ext>
            </a:extLst>
          </p:cNvPr>
          <p:cNvSpPr>
            <a:spLocks noGrp="1"/>
          </p:cNvSpPr>
          <p:nvPr>
            <p:ph type="pic" sz="quarter" idx="10" hasCustomPrompt="1"/>
          </p:nvPr>
        </p:nvSpPr>
        <p:spPr>
          <a:xfrm>
            <a:off x="1665945" y="1630204"/>
            <a:ext cx="4356000"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8" name="Picture Placeholder 2">
            <a:extLst>
              <a:ext uri="{FF2B5EF4-FFF2-40B4-BE49-F238E27FC236}">
                <a16:creationId xmlns:a16="http://schemas.microsoft.com/office/drawing/2014/main" id="{AAD305DF-D4A4-4B5E-8D60-1B05EA0C65E6}"/>
              </a:ext>
            </a:extLst>
          </p:cNvPr>
          <p:cNvSpPr>
            <a:spLocks noGrp="1"/>
          </p:cNvSpPr>
          <p:nvPr>
            <p:ph type="pic" sz="quarter" idx="11" hasCustomPrompt="1"/>
          </p:nvPr>
        </p:nvSpPr>
        <p:spPr>
          <a:xfrm>
            <a:off x="6170056" y="1630204"/>
            <a:ext cx="4356000"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34001980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1 image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2">
            <a:extLst>
              <a:ext uri="{FF2B5EF4-FFF2-40B4-BE49-F238E27FC236}">
                <a16:creationId xmlns:a16="http://schemas.microsoft.com/office/drawing/2014/main" id="{440F672A-585A-46DA-ACC0-FB2B85E8CE75}"/>
              </a:ext>
            </a:extLst>
          </p:cNvPr>
          <p:cNvSpPr>
            <a:spLocks noGrp="1"/>
          </p:cNvSpPr>
          <p:nvPr>
            <p:ph type="pic" sz="quarter" idx="10" hasCustomPrompt="1"/>
          </p:nvPr>
        </p:nvSpPr>
        <p:spPr>
          <a:xfrm>
            <a:off x="674915" y="1621972"/>
            <a:ext cx="8153400" cy="435428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398167544"/>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4 images with about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903510" y="1630204"/>
            <a:ext cx="2547259"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6728B028-8D87-4AC3-BE7F-E30DB3DA2A9D}"/>
              </a:ext>
            </a:extLst>
          </p:cNvPr>
          <p:cNvSpPr>
            <a:spLocks noGrp="1"/>
          </p:cNvSpPr>
          <p:nvPr>
            <p:ph type="pic" sz="quarter" idx="11" hasCustomPrompt="1"/>
          </p:nvPr>
        </p:nvSpPr>
        <p:spPr>
          <a:xfrm>
            <a:off x="3548741" y="1630204"/>
            <a:ext cx="2547259"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2644813B-093B-4E50-B0AB-050BFFA8689F}"/>
              </a:ext>
            </a:extLst>
          </p:cNvPr>
          <p:cNvSpPr>
            <a:spLocks noGrp="1"/>
          </p:cNvSpPr>
          <p:nvPr>
            <p:ph type="pic" sz="quarter" idx="12" hasCustomPrompt="1"/>
          </p:nvPr>
        </p:nvSpPr>
        <p:spPr>
          <a:xfrm>
            <a:off x="6193972" y="1630204"/>
            <a:ext cx="2547259"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1" name="Picture Placeholder 2">
            <a:extLst>
              <a:ext uri="{FF2B5EF4-FFF2-40B4-BE49-F238E27FC236}">
                <a16:creationId xmlns:a16="http://schemas.microsoft.com/office/drawing/2014/main" id="{12D87E54-D5D8-4E26-AF14-C0B486DE838E}"/>
              </a:ext>
            </a:extLst>
          </p:cNvPr>
          <p:cNvSpPr>
            <a:spLocks noGrp="1"/>
          </p:cNvSpPr>
          <p:nvPr>
            <p:ph type="pic" sz="quarter" idx="13" hasCustomPrompt="1"/>
          </p:nvPr>
        </p:nvSpPr>
        <p:spPr>
          <a:xfrm>
            <a:off x="8839203" y="1630204"/>
            <a:ext cx="2547259"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180893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Slideshow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10104120"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046159"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2237078"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23346717"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1317926288"/>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3 images with about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1665946" y="1630204"/>
            <a:ext cx="2852056"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6728B028-8D87-4AC3-BE7F-E30DB3DA2A9D}"/>
              </a:ext>
            </a:extLst>
          </p:cNvPr>
          <p:cNvSpPr>
            <a:spLocks noGrp="1"/>
          </p:cNvSpPr>
          <p:nvPr>
            <p:ph type="pic" sz="quarter" idx="11" hasCustomPrompt="1"/>
          </p:nvPr>
        </p:nvSpPr>
        <p:spPr>
          <a:xfrm>
            <a:off x="4659946" y="1630204"/>
            <a:ext cx="28512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2644813B-093B-4E50-B0AB-050BFFA8689F}"/>
              </a:ext>
            </a:extLst>
          </p:cNvPr>
          <p:cNvSpPr>
            <a:spLocks noGrp="1"/>
          </p:cNvSpPr>
          <p:nvPr>
            <p:ph type="pic" sz="quarter" idx="12" hasCustomPrompt="1"/>
          </p:nvPr>
        </p:nvSpPr>
        <p:spPr>
          <a:xfrm>
            <a:off x="7653090" y="1630204"/>
            <a:ext cx="28512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540989181"/>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2 images with about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2">
            <a:extLst>
              <a:ext uri="{FF2B5EF4-FFF2-40B4-BE49-F238E27FC236}">
                <a16:creationId xmlns:a16="http://schemas.microsoft.com/office/drawing/2014/main" id="{440F672A-585A-46DA-ACC0-FB2B85E8CE75}"/>
              </a:ext>
            </a:extLst>
          </p:cNvPr>
          <p:cNvSpPr>
            <a:spLocks noGrp="1"/>
          </p:cNvSpPr>
          <p:nvPr>
            <p:ph type="pic" sz="quarter" idx="10" hasCustomPrompt="1"/>
          </p:nvPr>
        </p:nvSpPr>
        <p:spPr>
          <a:xfrm>
            <a:off x="1687717" y="1630205"/>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8" name="Picture Placeholder 2">
            <a:extLst>
              <a:ext uri="{FF2B5EF4-FFF2-40B4-BE49-F238E27FC236}">
                <a16:creationId xmlns:a16="http://schemas.microsoft.com/office/drawing/2014/main" id="{AAD305DF-D4A4-4B5E-8D60-1B05EA0C65E6}"/>
              </a:ext>
            </a:extLst>
          </p:cNvPr>
          <p:cNvSpPr>
            <a:spLocks noGrp="1"/>
          </p:cNvSpPr>
          <p:nvPr>
            <p:ph type="pic" sz="quarter" idx="11" hasCustomPrompt="1"/>
          </p:nvPr>
        </p:nvSpPr>
        <p:spPr>
          <a:xfrm>
            <a:off x="6148284" y="1630205"/>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912782552"/>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4 images with about - morph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2">
            <a:extLst>
              <a:ext uri="{FF2B5EF4-FFF2-40B4-BE49-F238E27FC236}">
                <a16:creationId xmlns:a16="http://schemas.microsoft.com/office/drawing/2014/main" id="{440F672A-585A-46DA-ACC0-FB2B85E8CE75}"/>
              </a:ext>
            </a:extLst>
          </p:cNvPr>
          <p:cNvSpPr>
            <a:spLocks noGrp="1"/>
          </p:cNvSpPr>
          <p:nvPr>
            <p:ph type="pic" sz="quarter" idx="10" hasCustomPrompt="1"/>
          </p:nvPr>
        </p:nvSpPr>
        <p:spPr>
          <a:xfrm>
            <a:off x="1687717" y="1630205"/>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8" name="Picture Placeholder 2">
            <a:extLst>
              <a:ext uri="{FF2B5EF4-FFF2-40B4-BE49-F238E27FC236}">
                <a16:creationId xmlns:a16="http://schemas.microsoft.com/office/drawing/2014/main" id="{AAD305DF-D4A4-4B5E-8D60-1B05EA0C65E6}"/>
              </a:ext>
            </a:extLst>
          </p:cNvPr>
          <p:cNvSpPr>
            <a:spLocks noGrp="1"/>
          </p:cNvSpPr>
          <p:nvPr>
            <p:ph type="pic" sz="quarter" idx="11" hasCustomPrompt="1"/>
          </p:nvPr>
        </p:nvSpPr>
        <p:spPr>
          <a:xfrm>
            <a:off x="6148284" y="1630205"/>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6" name="Picture Placeholder 2">
            <a:extLst>
              <a:ext uri="{FF2B5EF4-FFF2-40B4-BE49-F238E27FC236}">
                <a16:creationId xmlns:a16="http://schemas.microsoft.com/office/drawing/2014/main" id="{89C419AF-0614-4CD3-B303-0A3AA04BDCCA}"/>
              </a:ext>
            </a:extLst>
          </p:cNvPr>
          <p:cNvSpPr>
            <a:spLocks noGrp="1"/>
          </p:cNvSpPr>
          <p:nvPr>
            <p:ph type="pic" sz="quarter" idx="12" hasCustomPrompt="1"/>
          </p:nvPr>
        </p:nvSpPr>
        <p:spPr>
          <a:xfrm>
            <a:off x="1687717" y="3571582"/>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7A2BFBE7-7A50-4380-A7B0-4825D6D212C0}"/>
              </a:ext>
            </a:extLst>
          </p:cNvPr>
          <p:cNvSpPr>
            <a:spLocks noGrp="1"/>
          </p:cNvSpPr>
          <p:nvPr>
            <p:ph type="pic" sz="quarter" idx="13" hasCustomPrompt="1"/>
          </p:nvPr>
        </p:nvSpPr>
        <p:spPr>
          <a:xfrm>
            <a:off x="6148284" y="3571582"/>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437591112"/>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4 polaroid - image gallery">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3B5CEA0B-2A65-4262-9DDC-905CDC254C56}"/>
              </a:ext>
            </a:extLst>
          </p:cNvPr>
          <p:cNvSpPr>
            <a:spLocks noGrp="1"/>
          </p:cNvSpPr>
          <p:nvPr>
            <p:ph type="pic" sz="quarter" idx="12" hasCustomPrompt="1"/>
          </p:nvPr>
        </p:nvSpPr>
        <p:spPr>
          <a:xfrm rot="245451">
            <a:off x="5716837" y="1678155"/>
            <a:ext cx="2941319" cy="3313738"/>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0B72406E-3CFC-46D0-A3DD-F0C9837EBE13}"/>
              </a:ext>
            </a:extLst>
          </p:cNvPr>
          <p:cNvSpPr>
            <a:spLocks noGrp="1"/>
          </p:cNvSpPr>
          <p:nvPr>
            <p:ph type="pic" sz="quarter" idx="10" hasCustomPrompt="1"/>
          </p:nvPr>
        </p:nvSpPr>
        <p:spPr>
          <a:xfrm rot="1267286">
            <a:off x="1075942" y="1867113"/>
            <a:ext cx="3237034" cy="3716393"/>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4B6739C4-5226-4866-88E5-7E0F6E2F72F5}"/>
              </a:ext>
            </a:extLst>
          </p:cNvPr>
          <p:cNvSpPr>
            <a:spLocks noGrp="1"/>
          </p:cNvSpPr>
          <p:nvPr>
            <p:ph type="pic" sz="quarter" idx="11" hasCustomPrompt="1"/>
          </p:nvPr>
        </p:nvSpPr>
        <p:spPr>
          <a:xfrm rot="20819233">
            <a:off x="8529732" y="2684331"/>
            <a:ext cx="2941319" cy="329184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7" name="Picture Placeholder 2">
            <a:extLst>
              <a:ext uri="{FF2B5EF4-FFF2-40B4-BE49-F238E27FC236}">
                <a16:creationId xmlns:a16="http://schemas.microsoft.com/office/drawing/2014/main" id="{9072F027-5789-4859-8437-3022818247B3}"/>
              </a:ext>
            </a:extLst>
          </p:cNvPr>
          <p:cNvSpPr>
            <a:spLocks noGrp="1"/>
          </p:cNvSpPr>
          <p:nvPr>
            <p:ph type="pic" sz="quarter" idx="13" hasCustomPrompt="1"/>
          </p:nvPr>
        </p:nvSpPr>
        <p:spPr>
          <a:xfrm rot="20724131">
            <a:off x="3530417" y="1904135"/>
            <a:ext cx="2469094" cy="2781722"/>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062112262"/>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2 Images with tex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8E111C2C-119D-40D5-8FF1-669CAEA2CC0C}"/>
              </a:ext>
            </a:extLst>
          </p:cNvPr>
          <p:cNvSpPr>
            <a:spLocks noGrp="1"/>
          </p:cNvSpPr>
          <p:nvPr>
            <p:ph type="pic" sz="quarter" idx="10" hasCustomPrompt="1"/>
          </p:nvPr>
        </p:nvSpPr>
        <p:spPr>
          <a:xfrm>
            <a:off x="3597799" y="1709757"/>
            <a:ext cx="2453831" cy="4223257"/>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2" name="Picture Placeholder 20">
            <a:extLst>
              <a:ext uri="{FF2B5EF4-FFF2-40B4-BE49-F238E27FC236}">
                <a16:creationId xmlns:a16="http://schemas.microsoft.com/office/drawing/2014/main" id="{A38D3A54-BA7D-4BCF-BB16-301474ECF762}"/>
              </a:ext>
            </a:extLst>
          </p:cNvPr>
          <p:cNvSpPr>
            <a:spLocks noGrp="1"/>
          </p:cNvSpPr>
          <p:nvPr>
            <p:ph type="pic" sz="quarter" idx="11" hasCustomPrompt="1"/>
          </p:nvPr>
        </p:nvSpPr>
        <p:spPr>
          <a:xfrm>
            <a:off x="8733100" y="1709757"/>
            <a:ext cx="2453831" cy="4223257"/>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075435433"/>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2 Images with text 2">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8E111C2C-119D-40D5-8FF1-669CAEA2CC0C}"/>
              </a:ext>
            </a:extLst>
          </p:cNvPr>
          <p:cNvSpPr>
            <a:spLocks noGrp="1"/>
          </p:cNvSpPr>
          <p:nvPr>
            <p:ph type="pic" sz="quarter" idx="10" hasCustomPrompt="1"/>
          </p:nvPr>
        </p:nvSpPr>
        <p:spPr>
          <a:xfrm>
            <a:off x="979986" y="1709757"/>
            <a:ext cx="2453831" cy="4223257"/>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2" name="Picture Placeholder 20">
            <a:extLst>
              <a:ext uri="{FF2B5EF4-FFF2-40B4-BE49-F238E27FC236}">
                <a16:creationId xmlns:a16="http://schemas.microsoft.com/office/drawing/2014/main" id="{A38D3A54-BA7D-4BCF-BB16-301474ECF762}"/>
              </a:ext>
            </a:extLst>
          </p:cNvPr>
          <p:cNvSpPr>
            <a:spLocks noGrp="1"/>
          </p:cNvSpPr>
          <p:nvPr>
            <p:ph type="pic" sz="quarter" idx="11" hasCustomPrompt="1"/>
          </p:nvPr>
        </p:nvSpPr>
        <p:spPr>
          <a:xfrm>
            <a:off x="6115287" y="1709757"/>
            <a:ext cx="2453831" cy="4223257"/>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60619553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6 Images with tex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8E111C2C-119D-40D5-8FF1-669CAEA2CC0C}"/>
              </a:ext>
            </a:extLst>
          </p:cNvPr>
          <p:cNvSpPr>
            <a:spLocks noGrp="1"/>
          </p:cNvSpPr>
          <p:nvPr>
            <p:ph type="pic" sz="quarter" idx="10" hasCustomPrompt="1"/>
          </p:nvPr>
        </p:nvSpPr>
        <p:spPr>
          <a:xfrm>
            <a:off x="467360" y="1732280"/>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8" name="Picture Placeholder 20">
            <a:extLst>
              <a:ext uri="{FF2B5EF4-FFF2-40B4-BE49-F238E27FC236}">
                <a16:creationId xmlns:a16="http://schemas.microsoft.com/office/drawing/2014/main" id="{07F21585-3058-4B47-932C-3D8131D753FC}"/>
              </a:ext>
            </a:extLst>
          </p:cNvPr>
          <p:cNvSpPr>
            <a:spLocks noGrp="1"/>
          </p:cNvSpPr>
          <p:nvPr>
            <p:ph type="pic" sz="quarter" idx="11" hasCustomPrompt="1"/>
          </p:nvPr>
        </p:nvSpPr>
        <p:spPr>
          <a:xfrm>
            <a:off x="4312920" y="1732280"/>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9" name="Picture Placeholder 20">
            <a:extLst>
              <a:ext uri="{FF2B5EF4-FFF2-40B4-BE49-F238E27FC236}">
                <a16:creationId xmlns:a16="http://schemas.microsoft.com/office/drawing/2014/main" id="{AEB83D19-99BC-429D-A214-D4077C16E388}"/>
              </a:ext>
            </a:extLst>
          </p:cNvPr>
          <p:cNvSpPr>
            <a:spLocks noGrp="1"/>
          </p:cNvSpPr>
          <p:nvPr>
            <p:ph type="pic" sz="quarter" idx="12" hasCustomPrompt="1"/>
          </p:nvPr>
        </p:nvSpPr>
        <p:spPr>
          <a:xfrm>
            <a:off x="8158480" y="1732280"/>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0" name="Picture Placeholder 20">
            <a:extLst>
              <a:ext uri="{FF2B5EF4-FFF2-40B4-BE49-F238E27FC236}">
                <a16:creationId xmlns:a16="http://schemas.microsoft.com/office/drawing/2014/main" id="{90B529A7-C743-4FC9-AF3E-25FC99DC1063}"/>
              </a:ext>
            </a:extLst>
          </p:cNvPr>
          <p:cNvSpPr>
            <a:spLocks noGrp="1"/>
          </p:cNvSpPr>
          <p:nvPr>
            <p:ph type="pic" sz="quarter" idx="13" hasCustomPrompt="1"/>
          </p:nvPr>
        </p:nvSpPr>
        <p:spPr>
          <a:xfrm>
            <a:off x="467360" y="3760016"/>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3" name="Picture Placeholder 20">
            <a:extLst>
              <a:ext uri="{FF2B5EF4-FFF2-40B4-BE49-F238E27FC236}">
                <a16:creationId xmlns:a16="http://schemas.microsoft.com/office/drawing/2014/main" id="{65D5ADF7-AC8A-40B1-9088-929F4F6A3CF7}"/>
              </a:ext>
            </a:extLst>
          </p:cNvPr>
          <p:cNvSpPr>
            <a:spLocks noGrp="1"/>
          </p:cNvSpPr>
          <p:nvPr>
            <p:ph type="pic" sz="quarter" idx="14" hasCustomPrompt="1"/>
          </p:nvPr>
        </p:nvSpPr>
        <p:spPr>
          <a:xfrm>
            <a:off x="4312920" y="3760016"/>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4" name="Picture Placeholder 20">
            <a:extLst>
              <a:ext uri="{FF2B5EF4-FFF2-40B4-BE49-F238E27FC236}">
                <a16:creationId xmlns:a16="http://schemas.microsoft.com/office/drawing/2014/main" id="{DD895D13-9726-436F-9B0F-CBF6EA5CCA01}"/>
              </a:ext>
            </a:extLst>
          </p:cNvPr>
          <p:cNvSpPr>
            <a:spLocks noGrp="1"/>
          </p:cNvSpPr>
          <p:nvPr>
            <p:ph type="pic" sz="quarter" idx="15" hasCustomPrompt="1"/>
          </p:nvPr>
        </p:nvSpPr>
        <p:spPr>
          <a:xfrm>
            <a:off x="8158480" y="3760016"/>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784546180"/>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1_3 Images with tex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7" name="Picture Placeholder 20">
            <a:extLst>
              <a:ext uri="{FF2B5EF4-FFF2-40B4-BE49-F238E27FC236}">
                <a16:creationId xmlns:a16="http://schemas.microsoft.com/office/drawing/2014/main" id="{6D5D27A9-11CB-4888-A852-8880AD0EA09B}"/>
              </a:ext>
            </a:extLst>
          </p:cNvPr>
          <p:cNvSpPr>
            <a:spLocks noGrp="1"/>
          </p:cNvSpPr>
          <p:nvPr>
            <p:ph type="pic" sz="quarter" idx="10" hasCustomPrompt="1"/>
          </p:nvPr>
        </p:nvSpPr>
        <p:spPr>
          <a:xfrm>
            <a:off x="473074" y="1566863"/>
            <a:ext cx="3566160" cy="1862136"/>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2" name="Picture Placeholder 20">
            <a:extLst>
              <a:ext uri="{FF2B5EF4-FFF2-40B4-BE49-F238E27FC236}">
                <a16:creationId xmlns:a16="http://schemas.microsoft.com/office/drawing/2014/main" id="{94F2F456-D856-4548-A44B-228690DC23A5}"/>
              </a:ext>
            </a:extLst>
          </p:cNvPr>
          <p:cNvSpPr>
            <a:spLocks noGrp="1"/>
          </p:cNvSpPr>
          <p:nvPr>
            <p:ph type="pic" sz="quarter" idx="11" hasCustomPrompt="1"/>
          </p:nvPr>
        </p:nvSpPr>
        <p:spPr>
          <a:xfrm>
            <a:off x="4311332" y="1566863"/>
            <a:ext cx="3566160" cy="1862136"/>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5" name="Picture Placeholder 20">
            <a:extLst>
              <a:ext uri="{FF2B5EF4-FFF2-40B4-BE49-F238E27FC236}">
                <a16:creationId xmlns:a16="http://schemas.microsoft.com/office/drawing/2014/main" id="{40B9943C-A1BA-4619-A37B-98FAF2A5874A}"/>
              </a:ext>
            </a:extLst>
          </p:cNvPr>
          <p:cNvSpPr>
            <a:spLocks noGrp="1"/>
          </p:cNvSpPr>
          <p:nvPr>
            <p:ph type="pic" sz="quarter" idx="12" hasCustomPrompt="1"/>
          </p:nvPr>
        </p:nvSpPr>
        <p:spPr>
          <a:xfrm>
            <a:off x="8149590" y="1566863"/>
            <a:ext cx="3566160" cy="1862136"/>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Tree>
    <p:extLst>
      <p:ext uri="{BB962C8B-B14F-4D97-AF65-F5344CB8AC3E}">
        <p14:creationId xmlns:p14="http://schemas.microsoft.com/office/powerpoint/2010/main" val="578169571"/>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1_Service Image 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A2752BB-F2D1-4BD6-8EB2-988CC0EA64F3}"/>
              </a:ext>
            </a:extLst>
          </p:cNvPr>
          <p:cNvSpPr>
            <a:spLocks noGrp="1"/>
          </p:cNvSpPr>
          <p:nvPr>
            <p:ph type="pic" sz="quarter" idx="10" hasCustomPrompt="1"/>
          </p:nvPr>
        </p:nvSpPr>
        <p:spPr>
          <a:xfrm>
            <a:off x="4202188" y="1742026"/>
            <a:ext cx="3790672" cy="3790672"/>
          </a:xfrm>
          <a:prstGeom prst="ellipse">
            <a:avLst/>
          </a:prstGeom>
          <a:pattFill prst="wdDnDiag">
            <a:fgClr>
              <a:schemeClr val="tx1">
                <a:lumMod val="25000"/>
                <a:lumOff val="75000"/>
              </a:schemeClr>
            </a:fgClr>
            <a:bgClr>
              <a:schemeClr val="bg1"/>
            </a:bgClr>
          </a:pattFill>
          <a:ln w="63500">
            <a:gradFill flip="none" rotWithShape="1">
              <a:gsLst>
                <a:gs pos="0">
                  <a:schemeClr val="accent1"/>
                </a:gs>
                <a:gs pos="100000">
                  <a:schemeClr val="accent6"/>
                </a:gs>
              </a:gsLst>
              <a:lin ang="0" scaled="1"/>
              <a:tileRect/>
            </a:gradFill>
          </a:ln>
        </p:spPr>
        <p:txBody>
          <a:bodyPr anchor="ctr"/>
          <a:lstStyle>
            <a:lvl1pPr algn="ctr">
              <a:buNone/>
              <a:defRPr/>
            </a:lvl1pPr>
          </a:lstStyle>
          <a:p>
            <a:r>
              <a:rPr lang="en-US" dirty="0"/>
              <a:t>Insert your image here</a:t>
            </a:r>
          </a:p>
        </p:txBody>
      </p:sp>
      <p:sp>
        <p:nvSpPr>
          <p:cNvPr id="10" name="Title 1">
            <a:extLst>
              <a:ext uri="{FF2B5EF4-FFF2-40B4-BE49-F238E27FC236}">
                <a16:creationId xmlns:a16="http://schemas.microsoft.com/office/drawing/2014/main" id="{06F58703-A6BA-4846-ABE5-CC2BA80F7AA4}"/>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1" name="Subtitle 2">
            <a:extLst>
              <a:ext uri="{FF2B5EF4-FFF2-40B4-BE49-F238E27FC236}">
                <a16:creationId xmlns:a16="http://schemas.microsoft.com/office/drawing/2014/main" id="{5A09914D-6320-427A-B48D-684C5E00D8D8}"/>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0095361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Testimonial Single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784803" y="2003425"/>
            <a:ext cx="3581400" cy="3581400"/>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1586723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Slideshow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21277845"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0127566"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022713"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2254272"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417553397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Testimonial Single Image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784803" y="2003425"/>
            <a:ext cx="3581400" cy="35814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480038989"/>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Testimonial Two Image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055459" y="2004695"/>
            <a:ext cx="1837962" cy="1837962"/>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MY" dirty="0"/>
              <a:t>Insert your image here</a:t>
            </a:r>
          </a:p>
        </p:txBody>
      </p:sp>
      <p:sp>
        <p:nvSpPr>
          <p:cNvPr id="7" name="Picture Placeholder 3">
            <a:extLst>
              <a:ext uri="{FF2B5EF4-FFF2-40B4-BE49-F238E27FC236}">
                <a16:creationId xmlns:a16="http://schemas.microsoft.com/office/drawing/2014/main" id="{B663A32B-8793-4B63-B451-EAC90F599903}"/>
              </a:ext>
            </a:extLst>
          </p:cNvPr>
          <p:cNvSpPr>
            <a:spLocks noGrp="1"/>
          </p:cNvSpPr>
          <p:nvPr>
            <p:ph type="pic" sz="quarter" idx="11" hasCustomPrompt="1"/>
          </p:nvPr>
        </p:nvSpPr>
        <p:spPr>
          <a:xfrm>
            <a:off x="9263288" y="4170952"/>
            <a:ext cx="1837962" cy="1837962"/>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MY" dirty="0"/>
              <a:t>Insert your image here</a:t>
            </a:r>
          </a:p>
        </p:txBody>
      </p:sp>
    </p:spTree>
    <p:extLst>
      <p:ext uri="{BB962C8B-B14F-4D97-AF65-F5344CB8AC3E}">
        <p14:creationId xmlns:p14="http://schemas.microsoft.com/office/powerpoint/2010/main" val="2262684179"/>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Testimonial Three Image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055459" y="2004695"/>
            <a:ext cx="1424305" cy="1424305"/>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3">
            <a:extLst>
              <a:ext uri="{FF2B5EF4-FFF2-40B4-BE49-F238E27FC236}">
                <a16:creationId xmlns:a16="http://schemas.microsoft.com/office/drawing/2014/main" id="{8AC5EB0B-0A1C-4D6C-B36E-1F44D0BB127D}"/>
              </a:ext>
            </a:extLst>
          </p:cNvPr>
          <p:cNvSpPr>
            <a:spLocks noGrp="1"/>
          </p:cNvSpPr>
          <p:nvPr>
            <p:ph type="pic" sz="quarter" idx="11" hasCustomPrompt="1"/>
          </p:nvPr>
        </p:nvSpPr>
        <p:spPr>
          <a:xfrm>
            <a:off x="4671695" y="2004695"/>
            <a:ext cx="1424305" cy="1424305"/>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8" name="Picture Placeholder 3">
            <a:extLst>
              <a:ext uri="{FF2B5EF4-FFF2-40B4-BE49-F238E27FC236}">
                <a16:creationId xmlns:a16="http://schemas.microsoft.com/office/drawing/2014/main" id="{2E52FA4D-A4CB-463F-B1AC-CCB8D7A6514B}"/>
              </a:ext>
            </a:extLst>
          </p:cNvPr>
          <p:cNvSpPr>
            <a:spLocks noGrp="1"/>
          </p:cNvSpPr>
          <p:nvPr>
            <p:ph type="pic" sz="quarter" idx="12" hasCustomPrompt="1"/>
          </p:nvPr>
        </p:nvSpPr>
        <p:spPr>
          <a:xfrm>
            <a:off x="8287931" y="2004695"/>
            <a:ext cx="1424305" cy="1424305"/>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04051304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Testimonial Two Images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3">
            <a:extLst>
              <a:ext uri="{FF2B5EF4-FFF2-40B4-BE49-F238E27FC236}">
                <a16:creationId xmlns:a16="http://schemas.microsoft.com/office/drawing/2014/main" id="{A078FB9B-DE21-440E-B2A3-1F4F97230692}"/>
              </a:ext>
            </a:extLst>
          </p:cNvPr>
          <p:cNvSpPr>
            <a:spLocks noGrp="1"/>
          </p:cNvSpPr>
          <p:nvPr>
            <p:ph type="pic" sz="quarter" idx="10" hasCustomPrompt="1"/>
          </p:nvPr>
        </p:nvSpPr>
        <p:spPr>
          <a:xfrm>
            <a:off x="1010153" y="4108837"/>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0" name="Picture Placeholder 3">
            <a:extLst>
              <a:ext uri="{FF2B5EF4-FFF2-40B4-BE49-F238E27FC236}">
                <a16:creationId xmlns:a16="http://schemas.microsoft.com/office/drawing/2014/main" id="{D387F4B2-7E28-42F2-9009-9E5D3BDDDB35}"/>
              </a:ext>
            </a:extLst>
          </p:cNvPr>
          <p:cNvSpPr>
            <a:spLocks noGrp="1"/>
          </p:cNvSpPr>
          <p:nvPr>
            <p:ph type="pic" sz="quarter" idx="11" hasCustomPrompt="1"/>
          </p:nvPr>
        </p:nvSpPr>
        <p:spPr>
          <a:xfrm>
            <a:off x="6648450" y="4115125"/>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Tree>
    <p:extLst>
      <p:ext uri="{BB962C8B-B14F-4D97-AF65-F5344CB8AC3E}">
        <p14:creationId xmlns:p14="http://schemas.microsoft.com/office/powerpoint/2010/main" val="1815898020"/>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Testimonial Three Images 2">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329ABD5F-9305-42B4-911F-98ABC6BEC12C}"/>
              </a:ext>
            </a:extLst>
          </p:cNvPr>
          <p:cNvSpPr>
            <a:spLocks noGrp="1"/>
          </p:cNvSpPr>
          <p:nvPr>
            <p:ph type="pic" sz="quarter" idx="11" hasCustomPrompt="1"/>
          </p:nvPr>
        </p:nvSpPr>
        <p:spPr>
          <a:xfrm>
            <a:off x="4826279" y="4412609"/>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387803" y="4412609"/>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4" name="Picture Placeholder 3">
            <a:extLst>
              <a:ext uri="{FF2B5EF4-FFF2-40B4-BE49-F238E27FC236}">
                <a16:creationId xmlns:a16="http://schemas.microsoft.com/office/drawing/2014/main" id="{96191CDE-AA41-4ECB-A33C-F5C85D5278D8}"/>
              </a:ext>
            </a:extLst>
          </p:cNvPr>
          <p:cNvSpPr>
            <a:spLocks noGrp="1"/>
          </p:cNvSpPr>
          <p:nvPr>
            <p:ph type="pic" sz="quarter" idx="12" hasCustomPrompt="1"/>
          </p:nvPr>
        </p:nvSpPr>
        <p:spPr>
          <a:xfrm>
            <a:off x="8264252" y="4412609"/>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Tree>
    <p:extLst>
      <p:ext uri="{BB962C8B-B14F-4D97-AF65-F5344CB8AC3E}">
        <p14:creationId xmlns:p14="http://schemas.microsoft.com/office/powerpoint/2010/main" val="3660319744"/>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Testimonial Three Images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693263" y="1978868"/>
            <a:ext cx="798010" cy="798010"/>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0" name="Picture Placeholder 3">
            <a:extLst>
              <a:ext uri="{FF2B5EF4-FFF2-40B4-BE49-F238E27FC236}">
                <a16:creationId xmlns:a16="http://schemas.microsoft.com/office/drawing/2014/main" id="{A736CDFF-D5D5-41BC-A2E0-12A8BD0081BA}"/>
              </a:ext>
            </a:extLst>
          </p:cNvPr>
          <p:cNvSpPr>
            <a:spLocks noGrp="1"/>
          </p:cNvSpPr>
          <p:nvPr>
            <p:ph type="pic" sz="quarter" idx="13" hasCustomPrompt="1"/>
          </p:nvPr>
        </p:nvSpPr>
        <p:spPr>
          <a:xfrm>
            <a:off x="1693263" y="3368284"/>
            <a:ext cx="798010" cy="798010"/>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5" name="Picture Placeholder 3">
            <a:extLst>
              <a:ext uri="{FF2B5EF4-FFF2-40B4-BE49-F238E27FC236}">
                <a16:creationId xmlns:a16="http://schemas.microsoft.com/office/drawing/2014/main" id="{B24D997D-84BD-4FEF-9148-3725034DB0E4}"/>
              </a:ext>
            </a:extLst>
          </p:cNvPr>
          <p:cNvSpPr>
            <a:spLocks noGrp="1"/>
          </p:cNvSpPr>
          <p:nvPr>
            <p:ph type="pic" sz="quarter" idx="14" hasCustomPrompt="1"/>
          </p:nvPr>
        </p:nvSpPr>
        <p:spPr>
          <a:xfrm>
            <a:off x="1693263" y="4757700"/>
            <a:ext cx="798010" cy="798010"/>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370719325"/>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Testimonial Three Images 3-1">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6" name="Picture Placeholder 3">
            <a:extLst>
              <a:ext uri="{FF2B5EF4-FFF2-40B4-BE49-F238E27FC236}">
                <a16:creationId xmlns:a16="http://schemas.microsoft.com/office/drawing/2014/main" id="{D21A2AAB-23C5-4AC7-8F92-EDD5C91BEFB3}"/>
              </a:ext>
            </a:extLst>
          </p:cNvPr>
          <p:cNvSpPr>
            <a:spLocks noGrp="1"/>
          </p:cNvSpPr>
          <p:nvPr>
            <p:ph type="pic" sz="quarter" idx="14" hasCustomPrompt="1"/>
          </p:nvPr>
        </p:nvSpPr>
        <p:spPr>
          <a:xfrm>
            <a:off x="2123687" y="4041034"/>
            <a:ext cx="900000" cy="900000"/>
          </a:xfrm>
          <a:prstGeom prst="ellipse">
            <a:avLst/>
          </a:prstGeom>
          <a:pattFill prst="wdDnDiag">
            <a:fgClr>
              <a:schemeClr val="tx1">
                <a:lumMod val="25000"/>
                <a:lumOff val="75000"/>
              </a:schemeClr>
            </a:fgClr>
            <a:bgClr>
              <a:schemeClr val="bg1"/>
            </a:bgClr>
          </a:pattFill>
          <a:ln w="25400">
            <a:solidFill>
              <a:schemeClr val="bg1"/>
            </a:solidFill>
          </a:ln>
        </p:spPr>
        <p:txBody>
          <a:bodyPr anchor="ctr"/>
          <a:lstStyle>
            <a:lvl1pPr marL="0" indent="0" algn="ctr">
              <a:buNone/>
              <a:defRPr sz="700">
                <a:solidFill>
                  <a:schemeClr val="tx1"/>
                </a:solidFill>
              </a:defRPr>
            </a:lvl1pPr>
          </a:lstStyle>
          <a:p>
            <a:r>
              <a:rPr lang="en-MY" dirty="0"/>
              <a:t>image</a:t>
            </a:r>
          </a:p>
        </p:txBody>
      </p:sp>
      <p:sp>
        <p:nvSpPr>
          <p:cNvPr id="17" name="Picture Placeholder 3">
            <a:extLst>
              <a:ext uri="{FF2B5EF4-FFF2-40B4-BE49-F238E27FC236}">
                <a16:creationId xmlns:a16="http://schemas.microsoft.com/office/drawing/2014/main" id="{F1AC78F8-5E0C-40B4-AF8B-61232B4F250F}"/>
              </a:ext>
            </a:extLst>
          </p:cNvPr>
          <p:cNvSpPr>
            <a:spLocks noGrp="1"/>
          </p:cNvSpPr>
          <p:nvPr>
            <p:ph type="pic" sz="quarter" idx="15" hasCustomPrompt="1"/>
          </p:nvPr>
        </p:nvSpPr>
        <p:spPr>
          <a:xfrm>
            <a:off x="5646000" y="4041034"/>
            <a:ext cx="900000" cy="900000"/>
          </a:xfrm>
          <a:prstGeom prst="ellipse">
            <a:avLst/>
          </a:prstGeom>
          <a:pattFill prst="wdDnDiag">
            <a:fgClr>
              <a:schemeClr val="tx1">
                <a:lumMod val="25000"/>
                <a:lumOff val="75000"/>
              </a:schemeClr>
            </a:fgClr>
            <a:bgClr>
              <a:schemeClr val="bg1"/>
            </a:bgClr>
          </a:pattFill>
          <a:ln w="25400">
            <a:solidFill>
              <a:schemeClr val="bg1"/>
            </a:solidFill>
          </a:ln>
        </p:spPr>
        <p:txBody>
          <a:bodyPr anchor="ctr"/>
          <a:lstStyle>
            <a:lvl1pPr marL="0" indent="0" algn="ctr">
              <a:buNone/>
              <a:defRPr sz="700">
                <a:solidFill>
                  <a:schemeClr val="tx1"/>
                </a:solidFill>
              </a:defRPr>
            </a:lvl1pPr>
          </a:lstStyle>
          <a:p>
            <a:r>
              <a:rPr lang="en-MY" dirty="0"/>
              <a:t>image</a:t>
            </a:r>
          </a:p>
        </p:txBody>
      </p:sp>
      <p:sp>
        <p:nvSpPr>
          <p:cNvPr id="18" name="Picture Placeholder 3">
            <a:extLst>
              <a:ext uri="{FF2B5EF4-FFF2-40B4-BE49-F238E27FC236}">
                <a16:creationId xmlns:a16="http://schemas.microsoft.com/office/drawing/2014/main" id="{AE1B174A-5703-446D-981A-868BBCFA638A}"/>
              </a:ext>
            </a:extLst>
          </p:cNvPr>
          <p:cNvSpPr>
            <a:spLocks noGrp="1"/>
          </p:cNvSpPr>
          <p:nvPr>
            <p:ph type="pic" sz="quarter" idx="16" hasCustomPrompt="1"/>
          </p:nvPr>
        </p:nvSpPr>
        <p:spPr>
          <a:xfrm>
            <a:off x="9159626" y="4041034"/>
            <a:ext cx="900000" cy="900000"/>
          </a:xfrm>
          <a:prstGeom prst="ellipse">
            <a:avLst/>
          </a:prstGeom>
          <a:pattFill prst="wdDnDiag">
            <a:fgClr>
              <a:schemeClr val="tx1">
                <a:lumMod val="25000"/>
                <a:lumOff val="75000"/>
              </a:schemeClr>
            </a:fgClr>
            <a:bgClr>
              <a:schemeClr val="bg1"/>
            </a:bgClr>
          </a:pattFill>
          <a:ln w="25400">
            <a:solidFill>
              <a:schemeClr val="bg1"/>
            </a:solidFill>
          </a:ln>
        </p:spPr>
        <p:txBody>
          <a:bodyPr anchor="ctr"/>
          <a:lstStyle>
            <a:lvl1pPr marL="0" indent="0" algn="ctr">
              <a:buNone/>
              <a:defRPr sz="700">
                <a:solidFill>
                  <a:schemeClr val="tx1"/>
                </a:solidFill>
              </a:defRPr>
            </a:lvl1pPr>
          </a:lstStyle>
          <a:p>
            <a:r>
              <a:rPr lang="en-MY" dirty="0"/>
              <a:t>image</a:t>
            </a:r>
          </a:p>
        </p:txBody>
      </p:sp>
    </p:spTree>
    <p:extLst>
      <p:ext uri="{BB962C8B-B14F-4D97-AF65-F5344CB8AC3E}">
        <p14:creationId xmlns:p14="http://schemas.microsoft.com/office/powerpoint/2010/main" val="401777514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Testimonial Three Images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2" name="Picture Placeholder 3">
            <a:extLst>
              <a:ext uri="{FF2B5EF4-FFF2-40B4-BE49-F238E27FC236}">
                <a16:creationId xmlns:a16="http://schemas.microsoft.com/office/drawing/2014/main" id="{5DFBE21C-0F41-43E0-A4D3-EDE4B0B7DA92}"/>
              </a:ext>
            </a:extLst>
          </p:cNvPr>
          <p:cNvSpPr>
            <a:spLocks noGrp="1"/>
          </p:cNvSpPr>
          <p:nvPr>
            <p:ph type="pic" sz="quarter" idx="15" hasCustomPrompt="1"/>
          </p:nvPr>
        </p:nvSpPr>
        <p:spPr>
          <a:xfrm>
            <a:off x="5572124" y="4570276"/>
            <a:ext cx="1080000" cy="1080000"/>
          </a:xfrm>
          <a:prstGeom prst="ellipse">
            <a:avLst/>
          </a:prstGeom>
          <a:pattFill prst="wdDnDiag">
            <a:fgClr>
              <a:schemeClr val="tx1">
                <a:lumMod val="25000"/>
                <a:lumOff val="75000"/>
              </a:schemeClr>
            </a:fgClr>
            <a:bgClr>
              <a:schemeClr val="bg1"/>
            </a:bgClr>
          </a:pattFill>
          <a:ln w="25400">
            <a:solidFill>
              <a:schemeClr val="accent1"/>
            </a:solidFill>
          </a:ln>
        </p:spPr>
        <p:txBody>
          <a:bodyPr anchor="ctr"/>
          <a:lstStyle>
            <a:lvl1pPr marL="0" indent="0" algn="ctr">
              <a:buNone/>
              <a:defRPr sz="700">
                <a:solidFill>
                  <a:schemeClr val="tx1"/>
                </a:solidFill>
              </a:defRPr>
            </a:lvl1pPr>
          </a:lstStyle>
          <a:p>
            <a:r>
              <a:rPr lang="en-MY" dirty="0"/>
              <a:t>image</a:t>
            </a:r>
          </a:p>
        </p:txBody>
      </p:sp>
      <p:sp>
        <p:nvSpPr>
          <p:cNvPr id="23" name="Picture Placeholder 3">
            <a:extLst>
              <a:ext uri="{FF2B5EF4-FFF2-40B4-BE49-F238E27FC236}">
                <a16:creationId xmlns:a16="http://schemas.microsoft.com/office/drawing/2014/main" id="{367C93CD-C86D-4580-ADEF-43FA3C8D788D}"/>
              </a:ext>
            </a:extLst>
          </p:cNvPr>
          <p:cNvSpPr>
            <a:spLocks noGrp="1"/>
          </p:cNvSpPr>
          <p:nvPr>
            <p:ph type="pic" sz="quarter" idx="16" hasCustomPrompt="1"/>
          </p:nvPr>
        </p:nvSpPr>
        <p:spPr>
          <a:xfrm>
            <a:off x="4357274" y="4696276"/>
            <a:ext cx="828000" cy="828000"/>
          </a:xfrm>
          <a:prstGeom prst="ellipse">
            <a:avLst/>
          </a:prstGeom>
          <a:pattFill prst="wdDnDiag">
            <a:fgClr>
              <a:schemeClr val="tx1">
                <a:lumMod val="25000"/>
                <a:lumOff val="75000"/>
              </a:schemeClr>
            </a:fgClr>
            <a:bgClr>
              <a:schemeClr val="bg1"/>
            </a:bgClr>
          </a:pattFill>
          <a:ln w="25400">
            <a:noFill/>
          </a:ln>
        </p:spPr>
        <p:txBody>
          <a:bodyPr anchor="ctr"/>
          <a:lstStyle>
            <a:lvl1pPr marL="0" indent="0" algn="ctr">
              <a:buNone/>
              <a:defRPr sz="700">
                <a:solidFill>
                  <a:schemeClr val="tx1"/>
                </a:solidFill>
              </a:defRPr>
            </a:lvl1pPr>
          </a:lstStyle>
          <a:p>
            <a:r>
              <a:rPr lang="en-MY" dirty="0"/>
              <a:t>image</a:t>
            </a:r>
          </a:p>
        </p:txBody>
      </p:sp>
      <p:sp>
        <p:nvSpPr>
          <p:cNvPr id="24" name="Picture Placeholder 3">
            <a:extLst>
              <a:ext uri="{FF2B5EF4-FFF2-40B4-BE49-F238E27FC236}">
                <a16:creationId xmlns:a16="http://schemas.microsoft.com/office/drawing/2014/main" id="{74F5E7B7-39F4-4A6E-9EE4-2A4EC346FCC4}"/>
              </a:ext>
            </a:extLst>
          </p:cNvPr>
          <p:cNvSpPr>
            <a:spLocks noGrp="1"/>
          </p:cNvSpPr>
          <p:nvPr>
            <p:ph type="pic" sz="quarter" idx="17" hasCustomPrompt="1"/>
          </p:nvPr>
        </p:nvSpPr>
        <p:spPr>
          <a:xfrm>
            <a:off x="7038974" y="4696276"/>
            <a:ext cx="828000" cy="828000"/>
          </a:xfrm>
          <a:prstGeom prst="ellipse">
            <a:avLst/>
          </a:prstGeom>
          <a:pattFill prst="wdDnDiag">
            <a:fgClr>
              <a:schemeClr val="tx1">
                <a:lumMod val="25000"/>
                <a:lumOff val="75000"/>
              </a:schemeClr>
            </a:fgClr>
            <a:bgClr>
              <a:schemeClr val="bg1"/>
            </a:bgClr>
          </a:pattFill>
          <a:ln w="25400">
            <a:noFill/>
          </a:ln>
        </p:spPr>
        <p:txBody>
          <a:bodyPr anchor="ctr"/>
          <a:lstStyle>
            <a:lvl1pPr marL="0" indent="0" algn="ctr">
              <a:buNone/>
              <a:defRPr sz="700">
                <a:solidFill>
                  <a:schemeClr val="tx1"/>
                </a:solidFill>
              </a:defRPr>
            </a:lvl1pPr>
          </a:lstStyle>
          <a:p>
            <a:r>
              <a:rPr lang="en-MY" dirty="0"/>
              <a:t>image</a:t>
            </a:r>
          </a:p>
        </p:txBody>
      </p:sp>
      <p:sp>
        <p:nvSpPr>
          <p:cNvPr id="25" name="Picture Placeholder 3">
            <a:extLst>
              <a:ext uri="{FF2B5EF4-FFF2-40B4-BE49-F238E27FC236}">
                <a16:creationId xmlns:a16="http://schemas.microsoft.com/office/drawing/2014/main" id="{70252EA6-3504-4DB3-9FFC-24FAC2E2BD72}"/>
              </a:ext>
            </a:extLst>
          </p:cNvPr>
          <p:cNvSpPr>
            <a:spLocks noGrp="1"/>
          </p:cNvSpPr>
          <p:nvPr>
            <p:ph type="pic" sz="quarter" idx="18" hasCustomPrompt="1"/>
          </p:nvPr>
        </p:nvSpPr>
        <p:spPr>
          <a:xfrm>
            <a:off x="8263910" y="4786276"/>
            <a:ext cx="648000" cy="648000"/>
          </a:xfrm>
          <a:prstGeom prst="ellipse">
            <a:avLst/>
          </a:prstGeom>
          <a:pattFill prst="wdDnDiag">
            <a:fgClr>
              <a:schemeClr val="tx1">
                <a:lumMod val="25000"/>
                <a:lumOff val="75000"/>
              </a:schemeClr>
            </a:fgClr>
            <a:bgClr>
              <a:schemeClr val="bg1"/>
            </a:bgClr>
          </a:pattFill>
          <a:ln w="25400">
            <a:noFill/>
          </a:ln>
        </p:spPr>
        <p:txBody>
          <a:bodyPr anchor="ctr"/>
          <a:lstStyle>
            <a:lvl1pPr marL="0" indent="0" algn="ctr">
              <a:buNone/>
              <a:defRPr sz="700">
                <a:solidFill>
                  <a:schemeClr val="tx1"/>
                </a:solidFill>
              </a:defRPr>
            </a:lvl1pPr>
          </a:lstStyle>
          <a:p>
            <a:r>
              <a:rPr lang="en-MY" dirty="0"/>
              <a:t>image</a:t>
            </a:r>
          </a:p>
        </p:txBody>
      </p:sp>
      <p:sp>
        <p:nvSpPr>
          <p:cNvPr id="26" name="Picture Placeholder 3">
            <a:extLst>
              <a:ext uri="{FF2B5EF4-FFF2-40B4-BE49-F238E27FC236}">
                <a16:creationId xmlns:a16="http://schemas.microsoft.com/office/drawing/2014/main" id="{AD7A593F-E7A7-46F0-B771-3F3C773CE334}"/>
              </a:ext>
            </a:extLst>
          </p:cNvPr>
          <p:cNvSpPr>
            <a:spLocks noGrp="1"/>
          </p:cNvSpPr>
          <p:nvPr>
            <p:ph type="pic" sz="quarter" idx="19" hasCustomPrompt="1"/>
          </p:nvPr>
        </p:nvSpPr>
        <p:spPr>
          <a:xfrm>
            <a:off x="3322424" y="4786276"/>
            <a:ext cx="648000" cy="648000"/>
          </a:xfrm>
          <a:prstGeom prst="ellipse">
            <a:avLst/>
          </a:prstGeom>
          <a:pattFill prst="wdDnDiag">
            <a:fgClr>
              <a:schemeClr val="tx1">
                <a:lumMod val="25000"/>
                <a:lumOff val="75000"/>
              </a:schemeClr>
            </a:fgClr>
            <a:bgClr>
              <a:schemeClr val="bg1"/>
            </a:bgClr>
          </a:pattFill>
          <a:ln w="25400">
            <a:noFill/>
          </a:ln>
        </p:spPr>
        <p:txBody>
          <a:bodyPr anchor="ctr"/>
          <a:lstStyle>
            <a:lvl1pPr marL="0" indent="0" algn="ctr">
              <a:buNone/>
              <a:defRPr sz="700">
                <a:solidFill>
                  <a:schemeClr val="tx1"/>
                </a:solidFill>
              </a:defRPr>
            </a:lvl1pPr>
          </a:lstStyle>
          <a:p>
            <a:r>
              <a:rPr lang="en-MY" dirty="0"/>
              <a:t>image</a:t>
            </a:r>
          </a:p>
        </p:txBody>
      </p:sp>
    </p:spTree>
    <p:extLst>
      <p:ext uri="{BB962C8B-B14F-4D97-AF65-F5344CB8AC3E}">
        <p14:creationId xmlns:p14="http://schemas.microsoft.com/office/powerpoint/2010/main" val="213700191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Customer logo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3363687" y="209708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3" name="Picture Placeholder 3">
            <a:extLst>
              <a:ext uri="{FF2B5EF4-FFF2-40B4-BE49-F238E27FC236}">
                <a16:creationId xmlns:a16="http://schemas.microsoft.com/office/drawing/2014/main" id="{23307E57-1016-415A-891E-8816EC9918C8}"/>
              </a:ext>
            </a:extLst>
          </p:cNvPr>
          <p:cNvSpPr>
            <a:spLocks noGrp="1"/>
          </p:cNvSpPr>
          <p:nvPr>
            <p:ph type="pic" sz="quarter" idx="11" hasCustomPrompt="1"/>
          </p:nvPr>
        </p:nvSpPr>
        <p:spPr>
          <a:xfrm>
            <a:off x="3341915" y="390955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3">
            <a:extLst>
              <a:ext uri="{FF2B5EF4-FFF2-40B4-BE49-F238E27FC236}">
                <a16:creationId xmlns:a16="http://schemas.microsoft.com/office/drawing/2014/main" id="{41395F3C-B2E2-436C-BC7F-E647E67ED948}"/>
              </a:ext>
            </a:extLst>
          </p:cNvPr>
          <p:cNvSpPr>
            <a:spLocks noGrp="1"/>
          </p:cNvSpPr>
          <p:nvPr>
            <p:ph type="pic" sz="quarter" idx="12" hasCustomPrompt="1"/>
          </p:nvPr>
        </p:nvSpPr>
        <p:spPr>
          <a:xfrm>
            <a:off x="468084" y="209708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3">
            <a:extLst>
              <a:ext uri="{FF2B5EF4-FFF2-40B4-BE49-F238E27FC236}">
                <a16:creationId xmlns:a16="http://schemas.microsoft.com/office/drawing/2014/main" id="{A1DFE712-69DC-4977-B986-FD426AEEB423}"/>
              </a:ext>
            </a:extLst>
          </p:cNvPr>
          <p:cNvSpPr>
            <a:spLocks noGrp="1"/>
          </p:cNvSpPr>
          <p:nvPr>
            <p:ph type="pic" sz="quarter" idx="13" hasCustomPrompt="1"/>
          </p:nvPr>
        </p:nvSpPr>
        <p:spPr>
          <a:xfrm>
            <a:off x="446312" y="390955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3">
            <a:extLst>
              <a:ext uri="{FF2B5EF4-FFF2-40B4-BE49-F238E27FC236}">
                <a16:creationId xmlns:a16="http://schemas.microsoft.com/office/drawing/2014/main" id="{6E4501DC-4DA8-4A2E-B0CD-A744BA64B928}"/>
              </a:ext>
            </a:extLst>
          </p:cNvPr>
          <p:cNvSpPr>
            <a:spLocks noGrp="1"/>
          </p:cNvSpPr>
          <p:nvPr>
            <p:ph type="pic" sz="quarter" idx="14" hasCustomPrompt="1"/>
          </p:nvPr>
        </p:nvSpPr>
        <p:spPr>
          <a:xfrm>
            <a:off x="6237516" y="209708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3">
            <a:extLst>
              <a:ext uri="{FF2B5EF4-FFF2-40B4-BE49-F238E27FC236}">
                <a16:creationId xmlns:a16="http://schemas.microsoft.com/office/drawing/2014/main" id="{F63E2CA0-FF27-42CE-ABDE-FF51BE87718E}"/>
              </a:ext>
            </a:extLst>
          </p:cNvPr>
          <p:cNvSpPr>
            <a:spLocks noGrp="1"/>
          </p:cNvSpPr>
          <p:nvPr>
            <p:ph type="pic" sz="quarter" idx="15" hasCustomPrompt="1"/>
          </p:nvPr>
        </p:nvSpPr>
        <p:spPr>
          <a:xfrm>
            <a:off x="6215744" y="390955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8" name="Picture Placeholder 3">
            <a:extLst>
              <a:ext uri="{FF2B5EF4-FFF2-40B4-BE49-F238E27FC236}">
                <a16:creationId xmlns:a16="http://schemas.microsoft.com/office/drawing/2014/main" id="{F8AE7BB2-5F10-4717-8C68-E1E65E3669CA}"/>
              </a:ext>
            </a:extLst>
          </p:cNvPr>
          <p:cNvSpPr>
            <a:spLocks noGrp="1"/>
          </p:cNvSpPr>
          <p:nvPr>
            <p:ph type="pic" sz="quarter" idx="16" hasCustomPrompt="1"/>
          </p:nvPr>
        </p:nvSpPr>
        <p:spPr>
          <a:xfrm>
            <a:off x="9165776" y="209708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9" name="Picture Placeholder 3">
            <a:extLst>
              <a:ext uri="{FF2B5EF4-FFF2-40B4-BE49-F238E27FC236}">
                <a16:creationId xmlns:a16="http://schemas.microsoft.com/office/drawing/2014/main" id="{A88CCE2B-0506-4B85-AE64-05AA8C7E5085}"/>
              </a:ext>
            </a:extLst>
          </p:cNvPr>
          <p:cNvSpPr>
            <a:spLocks noGrp="1"/>
          </p:cNvSpPr>
          <p:nvPr>
            <p:ph type="pic" sz="quarter" idx="17" hasCustomPrompt="1"/>
          </p:nvPr>
        </p:nvSpPr>
        <p:spPr>
          <a:xfrm>
            <a:off x="9144004" y="390955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424431603"/>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Layer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7">
            <a:extLst>
              <a:ext uri="{FF2B5EF4-FFF2-40B4-BE49-F238E27FC236}">
                <a16:creationId xmlns:a16="http://schemas.microsoft.com/office/drawing/2014/main" id="{8320DF92-BF28-46FB-B8D8-7E48302BEA55}"/>
              </a:ext>
            </a:extLst>
          </p:cNvPr>
          <p:cNvSpPr>
            <a:spLocks noGrp="1"/>
          </p:cNvSpPr>
          <p:nvPr>
            <p:ph type="pic" sz="quarter" idx="10" hasCustomPrompt="1"/>
          </p:nvPr>
        </p:nvSpPr>
        <p:spPr>
          <a:xfrm>
            <a:off x="657327" y="1631451"/>
            <a:ext cx="3096631" cy="4471416"/>
          </a:xfrm>
          <a:custGeom>
            <a:avLst/>
            <a:gdLst>
              <a:gd name="connsiteX0" fmla="*/ 3094933 w 3096631"/>
              <a:gd name="connsiteY0" fmla="*/ 0 h 4471416"/>
              <a:gd name="connsiteX1" fmla="*/ 3096631 w 3096631"/>
              <a:gd name="connsiteY1" fmla="*/ 0 h 4471416"/>
              <a:gd name="connsiteX2" fmla="*/ 3096631 w 3096631"/>
              <a:gd name="connsiteY2" fmla="*/ 4471416 h 4471416"/>
              <a:gd name="connsiteX3" fmla="*/ 0 w 3096631"/>
              <a:gd name="connsiteY3" fmla="*/ 4471416 h 4471416"/>
            </a:gdLst>
            <a:ahLst/>
            <a:cxnLst>
              <a:cxn ang="0">
                <a:pos x="connsiteX0" y="connsiteY0"/>
              </a:cxn>
              <a:cxn ang="0">
                <a:pos x="connsiteX1" y="connsiteY1"/>
              </a:cxn>
              <a:cxn ang="0">
                <a:pos x="connsiteX2" y="connsiteY2"/>
              </a:cxn>
              <a:cxn ang="0">
                <a:pos x="connsiteX3" y="connsiteY3"/>
              </a:cxn>
            </a:cxnLst>
            <a:rect l="l" t="t" r="r" b="b"/>
            <a:pathLst>
              <a:path w="3096631" h="4471416">
                <a:moveTo>
                  <a:pt x="3094933" y="0"/>
                </a:moveTo>
                <a:lnTo>
                  <a:pt x="3096631" y="0"/>
                </a:lnTo>
                <a:lnTo>
                  <a:pt x="3096631" y="4471416"/>
                </a:lnTo>
                <a:lnTo>
                  <a:pt x="0" y="4471416"/>
                </a:lnTo>
                <a:close/>
              </a:path>
            </a:pathLst>
          </a:custGeom>
          <a:pattFill prst="wdDnDiag">
            <a:fgClr>
              <a:schemeClr val="tx1">
                <a:lumMod val="25000"/>
                <a:lumOff val="75000"/>
              </a:schemeClr>
            </a:fgClr>
            <a:bgClr>
              <a:schemeClr val="bg1"/>
            </a:bgClr>
          </a:pattFill>
        </p:spPr>
        <p:txBody>
          <a:bodyPr wrap="square" anchor="ctr">
            <a:noAutofit/>
          </a:bodyPr>
          <a:lstStyle>
            <a:lvl1pPr algn="r">
              <a:buNone/>
              <a:defRPr sz="2000"/>
            </a:lvl1pPr>
          </a:lstStyle>
          <a:p>
            <a:r>
              <a:rPr lang="en-US" dirty="0"/>
              <a:t>Insert your image here</a:t>
            </a:r>
          </a:p>
        </p:txBody>
      </p:sp>
    </p:spTree>
    <p:extLst>
      <p:ext uri="{BB962C8B-B14F-4D97-AF65-F5344CB8AC3E}">
        <p14:creationId xmlns:p14="http://schemas.microsoft.com/office/powerpoint/2010/main" val="42342273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Slideshow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32425069"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21274790"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0124511"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025768"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405337577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Layer with Image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6DB0B39C-5131-4CFC-91B3-F555543F65D6}"/>
              </a:ext>
            </a:extLst>
          </p:cNvPr>
          <p:cNvSpPr>
            <a:spLocks noGrp="1"/>
          </p:cNvSpPr>
          <p:nvPr>
            <p:ph type="pic" sz="quarter" idx="10" hasCustomPrompt="1"/>
          </p:nvPr>
        </p:nvSpPr>
        <p:spPr>
          <a:xfrm>
            <a:off x="6095999" y="1743378"/>
            <a:ext cx="1069848" cy="1536192"/>
          </a:xfrm>
          <a:custGeom>
            <a:avLst/>
            <a:gdLst>
              <a:gd name="connsiteX0" fmla="*/ 2361 w 1069848"/>
              <a:gd name="connsiteY0" fmla="*/ 0 h 1536192"/>
              <a:gd name="connsiteX1" fmla="*/ 5693 w 1069848"/>
              <a:gd name="connsiteY1" fmla="*/ 0 h 1536192"/>
              <a:gd name="connsiteX2" fmla="*/ 1069848 w 1069848"/>
              <a:gd name="connsiteY2" fmla="*/ 1532947 h 1536192"/>
              <a:gd name="connsiteX3" fmla="*/ 1069848 w 1069848"/>
              <a:gd name="connsiteY3" fmla="*/ 1536192 h 1536192"/>
              <a:gd name="connsiteX4" fmla="*/ 0 w 1069848"/>
              <a:gd name="connsiteY4" fmla="*/ 1536192 h 1536192"/>
              <a:gd name="connsiteX5" fmla="*/ 0 w 1069848"/>
              <a:gd name="connsiteY5" fmla="*/ 3400 h 153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848" h="1536192">
                <a:moveTo>
                  <a:pt x="2361" y="0"/>
                </a:moveTo>
                <a:lnTo>
                  <a:pt x="5693" y="0"/>
                </a:lnTo>
                <a:lnTo>
                  <a:pt x="1069848" y="1532947"/>
                </a:lnTo>
                <a:lnTo>
                  <a:pt x="1069848" y="1536192"/>
                </a:lnTo>
                <a:lnTo>
                  <a:pt x="0" y="1536192"/>
                </a:lnTo>
                <a:lnTo>
                  <a:pt x="0" y="3400"/>
                </a:ln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16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0" name="Picture Placeholder 19">
            <a:extLst>
              <a:ext uri="{FF2B5EF4-FFF2-40B4-BE49-F238E27FC236}">
                <a16:creationId xmlns:a16="http://schemas.microsoft.com/office/drawing/2014/main" id="{9313139A-D066-45C1-98C2-227F442E8184}"/>
              </a:ext>
            </a:extLst>
          </p:cNvPr>
          <p:cNvSpPr>
            <a:spLocks noGrp="1"/>
          </p:cNvSpPr>
          <p:nvPr>
            <p:ph type="pic" sz="quarter" idx="11" hasCustomPrompt="1"/>
          </p:nvPr>
        </p:nvSpPr>
        <p:spPr>
          <a:xfrm>
            <a:off x="6096000" y="3286191"/>
            <a:ext cx="1746504" cy="974061"/>
          </a:xfrm>
          <a:custGeom>
            <a:avLst/>
            <a:gdLst>
              <a:gd name="connsiteX0" fmla="*/ 0 w 1746504"/>
              <a:gd name="connsiteY0" fmla="*/ 0 h 974061"/>
              <a:gd name="connsiteX1" fmla="*/ 1072104 w 1746504"/>
              <a:gd name="connsiteY1" fmla="*/ 0 h 974061"/>
              <a:gd name="connsiteX2" fmla="*/ 1746504 w 1746504"/>
              <a:gd name="connsiteY2" fmla="*/ 971493 h 974061"/>
              <a:gd name="connsiteX3" fmla="*/ 1746504 w 1746504"/>
              <a:gd name="connsiteY3" fmla="*/ 974061 h 974061"/>
              <a:gd name="connsiteX4" fmla="*/ 0 w 1746504"/>
              <a:gd name="connsiteY4" fmla="*/ 974061 h 974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504" h="974061">
                <a:moveTo>
                  <a:pt x="0" y="0"/>
                </a:moveTo>
                <a:lnTo>
                  <a:pt x="1072104" y="0"/>
                </a:lnTo>
                <a:lnTo>
                  <a:pt x="1746504" y="971493"/>
                </a:lnTo>
                <a:lnTo>
                  <a:pt x="1746504" y="974061"/>
                </a:lnTo>
                <a:lnTo>
                  <a:pt x="0" y="974061"/>
                </a:ln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1600"/>
            </a:lvl1pPr>
          </a:lstStyle>
          <a:p>
            <a:r>
              <a:rPr lang="en-US" dirty="0"/>
              <a:t>Insert your image here</a:t>
            </a:r>
          </a:p>
        </p:txBody>
      </p:sp>
      <p:sp>
        <p:nvSpPr>
          <p:cNvPr id="22" name="Picture Placeholder 21">
            <a:extLst>
              <a:ext uri="{FF2B5EF4-FFF2-40B4-BE49-F238E27FC236}">
                <a16:creationId xmlns:a16="http://schemas.microsoft.com/office/drawing/2014/main" id="{BB00655C-49F7-4610-A816-2ACFBD3336F4}"/>
              </a:ext>
            </a:extLst>
          </p:cNvPr>
          <p:cNvSpPr>
            <a:spLocks noGrp="1"/>
          </p:cNvSpPr>
          <p:nvPr>
            <p:ph type="pic" sz="quarter" idx="12" hasCustomPrompt="1"/>
          </p:nvPr>
        </p:nvSpPr>
        <p:spPr>
          <a:xfrm>
            <a:off x="6096001" y="4266873"/>
            <a:ext cx="2423160" cy="974061"/>
          </a:xfrm>
          <a:custGeom>
            <a:avLst/>
            <a:gdLst>
              <a:gd name="connsiteX0" fmla="*/ 0 w 2423160"/>
              <a:gd name="connsiteY0" fmla="*/ 0 h 974061"/>
              <a:gd name="connsiteX1" fmla="*/ 1748288 w 2423160"/>
              <a:gd name="connsiteY1" fmla="*/ 0 h 974061"/>
              <a:gd name="connsiteX2" fmla="*/ 2423160 w 2423160"/>
              <a:gd name="connsiteY2" fmla="*/ 972173 h 974061"/>
              <a:gd name="connsiteX3" fmla="*/ 2423160 w 2423160"/>
              <a:gd name="connsiteY3" fmla="*/ 974061 h 974061"/>
              <a:gd name="connsiteX4" fmla="*/ 0 w 2423160"/>
              <a:gd name="connsiteY4" fmla="*/ 974061 h 974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3160" h="974061">
                <a:moveTo>
                  <a:pt x="0" y="0"/>
                </a:moveTo>
                <a:lnTo>
                  <a:pt x="1748288" y="0"/>
                </a:lnTo>
                <a:lnTo>
                  <a:pt x="2423160" y="972173"/>
                </a:lnTo>
                <a:lnTo>
                  <a:pt x="2423160" y="974061"/>
                </a:lnTo>
                <a:lnTo>
                  <a:pt x="0" y="974061"/>
                </a:ln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1600"/>
            </a:lvl1pPr>
          </a:lstStyle>
          <a:p>
            <a:r>
              <a:rPr lang="en-US" dirty="0"/>
              <a:t>Insert your image here</a:t>
            </a:r>
          </a:p>
        </p:txBody>
      </p:sp>
      <p:sp>
        <p:nvSpPr>
          <p:cNvPr id="23" name="Picture Placeholder 22">
            <a:extLst>
              <a:ext uri="{FF2B5EF4-FFF2-40B4-BE49-F238E27FC236}">
                <a16:creationId xmlns:a16="http://schemas.microsoft.com/office/drawing/2014/main" id="{C1A0E71C-351D-4BF3-AFFE-8E3BFA23A664}"/>
              </a:ext>
            </a:extLst>
          </p:cNvPr>
          <p:cNvSpPr>
            <a:spLocks noGrp="1"/>
          </p:cNvSpPr>
          <p:nvPr>
            <p:ph type="pic" sz="quarter" idx="13" hasCustomPrompt="1"/>
          </p:nvPr>
        </p:nvSpPr>
        <p:spPr>
          <a:xfrm>
            <a:off x="6095999" y="5253125"/>
            <a:ext cx="3101163" cy="974061"/>
          </a:xfrm>
          <a:custGeom>
            <a:avLst/>
            <a:gdLst>
              <a:gd name="connsiteX0" fmla="*/ 0 w 3099816"/>
              <a:gd name="connsiteY0" fmla="*/ 0 h 974061"/>
              <a:gd name="connsiteX1" fmla="*/ 2424474 w 3099816"/>
              <a:gd name="connsiteY1" fmla="*/ 0 h 974061"/>
              <a:gd name="connsiteX2" fmla="*/ 3099816 w 3099816"/>
              <a:gd name="connsiteY2" fmla="*/ 972850 h 974061"/>
              <a:gd name="connsiteX3" fmla="*/ 3099816 w 3099816"/>
              <a:gd name="connsiteY3" fmla="*/ 974061 h 974061"/>
              <a:gd name="connsiteX4" fmla="*/ 0 w 3099816"/>
              <a:gd name="connsiteY4" fmla="*/ 974061 h 974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9816" h="974061">
                <a:moveTo>
                  <a:pt x="0" y="0"/>
                </a:moveTo>
                <a:lnTo>
                  <a:pt x="2424474" y="0"/>
                </a:lnTo>
                <a:lnTo>
                  <a:pt x="3099816" y="972850"/>
                </a:lnTo>
                <a:lnTo>
                  <a:pt x="3099816" y="974061"/>
                </a:lnTo>
                <a:lnTo>
                  <a:pt x="0" y="974061"/>
                </a:ln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1600"/>
            </a:lvl1pPr>
          </a:lstStyle>
          <a:p>
            <a:r>
              <a:rPr lang="en-US" dirty="0"/>
              <a:t>Insert your image here</a:t>
            </a:r>
          </a:p>
        </p:txBody>
      </p:sp>
    </p:spTree>
    <p:extLst>
      <p:ext uri="{BB962C8B-B14F-4D97-AF65-F5344CB8AC3E}">
        <p14:creationId xmlns:p14="http://schemas.microsoft.com/office/powerpoint/2010/main" val="3648751730"/>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Event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45C69E0-2BEE-4206-AB0A-09A65ED1EBF6}"/>
              </a:ext>
            </a:extLst>
          </p:cNvPr>
          <p:cNvSpPr>
            <a:spLocks noGrp="1"/>
          </p:cNvSpPr>
          <p:nvPr>
            <p:ph type="pic" sz="quarter" idx="10" hasCustomPrompt="1"/>
          </p:nvPr>
        </p:nvSpPr>
        <p:spPr>
          <a:xfrm>
            <a:off x="5304155" y="2147079"/>
            <a:ext cx="3054096" cy="2560320"/>
          </a:xfrm>
          <a:prstGeom prst="rect">
            <a:avLst/>
          </a:prstGeom>
          <a:pattFill prst="wdDnDiag">
            <a:fgClr>
              <a:schemeClr val="tx1">
                <a:lumMod val="25000"/>
                <a:lumOff val="75000"/>
              </a:schemeClr>
            </a:fgClr>
            <a:bgClr>
              <a:schemeClr val="bg1"/>
            </a:bgClr>
          </a:pattFill>
        </p:spPr>
        <p:txBody>
          <a:bodyPr anchor="ctr"/>
          <a:lstStyle>
            <a:lvl1pPr algn="ctr">
              <a:buNone/>
              <a:defRPr sz="2000"/>
            </a:lvl1pPr>
          </a:lstStyle>
          <a:p>
            <a:r>
              <a:rPr lang="en-US" dirty="0"/>
              <a:t>Insert your imager here</a:t>
            </a:r>
          </a:p>
        </p:txBody>
      </p:sp>
      <p:sp>
        <p:nvSpPr>
          <p:cNvPr id="10" name="Picture Placeholder 6">
            <a:extLst>
              <a:ext uri="{FF2B5EF4-FFF2-40B4-BE49-F238E27FC236}">
                <a16:creationId xmlns:a16="http://schemas.microsoft.com/office/drawing/2014/main" id="{6DA438E7-92B4-4EF9-BC1F-B4F9A7E1D477}"/>
              </a:ext>
            </a:extLst>
          </p:cNvPr>
          <p:cNvSpPr>
            <a:spLocks noGrp="1"/>
          </p:cNvSpPr>
          <p:nvPr>
            <p:ph type="pic" sz="quarter" idx="11" hasCustomPrompt="1"/>
          </p:nvPr>
        </p:nvSpPr>
        <p:spPr>
          <a:xfrm>
            <a:off x="8686140" y="2147079"/>
            <a:ext cx="3054096" cy="2560320"/>
          </a:xfrm>
          <a:prstGeom prst="rect">
            <a:avLst/>
          </a:prstGeom>
          <a:pattFill prst="wdDnDiag">
            <a:fgClr>
              <a:schemeClr val="tx1">
                <a:lumMod val="25000"/>
                <a:lumOff val="75000"/>
              </a:schemeClr>
            </a:fgClr>
            <a:bgClr>
              <a:schemeClr val="bg1"/>
            </a:bgClr>
          </a:pattFill>
        </p:spPr>
        <p:txBody>
          <a:bodyPr anchor="ctr"/>
          <a:lstStyle>
            <a:lvl1pPr algn="ctr">
              <a:buNone/>
              <a:defRPr sz="2000"/>
            </a:lvl1pPr>
          </a:lstStyle>
          <a:p>
            <a:r>
              <a:rPr lang="en-US" dirty="0"/>
              <a:t>Insert your imager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629915166"/>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1_Testimonial Three Images">
    <p:spTree>
      <p:nvGrpSpPr>
        <p:cNvPr id="1" name=""/>
        <p:cNvGrpSpPr/>
        <p:nvPr/>
      </p:nvGrpSpPr>
      <p:grpSpPr>
        <a:xfrm>
          <a:off x="0" y="0"/>
          <a:ext cx="0" cy="0"/>
          <a:chOff x="0" y="0"/>
          <a:chExt cx="0" cy="0"/>
        </a:xfrm>
      </p:grpSpPr>
      <p:sp>
        <p:nvSpPr>
          <p:cNvPr id="27" name="Picture Placeholder 8">
            <a:extLst>
              <a:ext uri="{FF2B5EF4-FFF2-40B4-BE49-F238E27FC236}">
                <a16:creationId xmlns:a16="http://schemas.microsoft.com/office/drawing/2014/main" id="{64E5591F-C2D7-42D3-B32B-89B5F17DE322}"/>
              </a:ext>
            </a:extLst>
          </p:cNvPr>
          <p:cNvSpPr>
            <a:spLocks noGrp="1"/>
          </p:cNvSpPr>
          <p:nvPr>
            <p:ph type="pic" sz="quarter" idx="10" hasCustomPrompt="1"/>
          </p:nvPr>
        </p:nvSpPr>
        <p:spPr>
          <a:xfrm>
            <a:off x="834777" y="2216575"/>
            <a:ext cx="1828800" cy="1828800"/>
          </a:xfrm>
          <a:prstGeom prst="ellipse">
            <a:avLst/>
          </a:prstGeom>
          <a:pattFill prst="wdDnDiag">
            <a:fgClr>
              <a:schemeClr val="tx1">
                <a:lumMod val="25000"/>
                <a:lumOff val="75000"/>
              </a:schemeClr>
            </a:fgClr>
            <a:bgClr>
              <a:schemeClr val="bg1"/>
            </a:bgClr>
          </a:pattFill>
          <a:ln w="63500">
            <a:solidFill>
              <a:schemeClr val="accent1"/>
            </a:solidFill>
          </a:ln>
        </p:spPr>
        <p:txBody>
          <a:bodyPr anchor="ctr"/>
          <a:lstStyle>
            <a:lvl1pPr algn="ctr">
              <a:buNone/>
              <a:defRPr sz="1200"/>
            </a:lvl1pPr>
          </a:lstStyle>
          <a:p>
            <a:r>
              <a:rPr lang="en-US" dirty="0"/>
              <a:t>Insert your image here</a:t>
            </a:r>
          </a:p>
        </p:txBody>
      </p:sp>
      <p:sp>
        <p:nvSpPr>
          <p:cNvPr id="28" name="Picture Placeholder 8">
            <a:extLst>
              <a:ext uri="{FF2B5EF4-FFF2-40B4-BE49-F238E27FC236}">
                <a16:creationId xmlns:a16="http://schemas.microsoft.com/office/drawing/2014/main" id="{1CA33253-B482-4710-B68E-A839F02D34F4}"/>
              </a:ext>
            </a:extLst>
          </p:cNvPr>
          <p:cNvSpPr>
            <a:spLocks noGrp="1"/>
          </p:cNvSpPr>
          <p:nvPr>
            <p:ph type="pic" sz="quarter" idx="11" hasCustomPrompt="1"/>
          </p:nvPr>
        </p:nvSpPr>
        <p:spPr>
          <a:xfrm>
            <a:off x="3013764" y="2216575"/>
            <a:ext cx="1828800" cy="1828800"/>
          </a:xfrm>
          <a:prstGeom prst="ellipse">
            <a:avLst/>
          </a:prstGeom>
          <a:pattFill prst="wdDnDiag">
            <a:fgClr>
              <a:schemeClr val="tx1">
                <a:lumMod val="25000"/>
                <a:lumOff val="75000"/>
              </a:schemeClr>
            </a:fgClr>
            <a:bgClr>
              <a:schemeClr val="bg1"/>
            </a:bgClr>
          </a:pattFill>
          <a:ln w="63500">
            <a:solidFill>
              <a:schemeClr val="accent2"/>
            </a:solidFill>
          </a:ln>
        </p:spPr>
        <p:txBody>
          <a:bodyPr anchor="ctr"/>
          <a:lstStyle>
            <a:lvl1pPr algn="ctr">
              <a:buNone/>
              <a:defRPr sz="1200"/>
            </a:lvl1pPr>
          </a:lstStyle>
          <a:p>
            <a:r>
              <a:rPr lang="en-US" dirty="0"/>
              <a:t>Insert your image here</a:t>
            </a:r>
          </a:p>
        </p:txBody>
      </p:sp>
      <p:sp>
        <p:nvSpPr>
          <p:cNvPr id="29" name="Picture Placeholder 8">
            <a:extLst>
              <a:ext uri="{FF2B5EF4-FFF2-40B4-BE49-F238E27FC236}">
                <a16:creationId xmlns:a16="http://schemas.microsoft.com/office/drawing/2014/main" id="{3E1F0B7F-B1AA-40AD-9822-07A4E53B7341}"/>
              </a:ext>
            </a:extLst>
          </p:cNvPr>
          <p:cNvSpPr>
            <a:spLocks noGrp="1"/>
          </p:cNvSpPr>
          <p:nvPr>
            <p:ph type="pic" sz="quarter" idx="12" hasCustomPrompt="1"/>
          </p:nvPr>
        </p:nvSpPr>
        <p:spPr>
          <a:xfrm>
            <a:off x="5192751" y="2216575"/>
            <a:ext cx="1828800" cy="1828800"/>
          </a:xfrm>
          <a:prstGeom prst="ellipse">
            <a:avLst/>
          </a:prstGeom>
          <a:pattFill prst="wdDnDiag">
            <a:fgClr>
              <a:schemeClr val="tx1">
                <a:lumMod val="25000"/>
                <a:lumOff val="75000"/>
              </a:schemeClr>
            </a:fgClr>
            <a:bgClr>
              <a:schemeClr val="bg1"/>
            </a:bgClr>
          </a:pattFill>
          <a:ln w="63500">
            <a:solidFill>
              <a:schemeClr val="accent3"/>
            </a:solidFill>
          </a:ln>
        </p:spPr>
        <p:txBody>
          <a:bodyPr anchor="ctr"/>
          <a:lstStyle>
            <a:lvl1pPr algn="ctr">
              <a:buNone/>
              <a:defRPr sz="1200"/>
            </a:lvl1pPr>
          </a:lstStyle>
          <a:p>
            <a:r>
              <a:rPr lang="en-US" dirty="0"/>
              <a:t>Insert your image here</a:t>
            </a:r>
          </a:p>
        </p:txBody>
      </p:sp>
      <p:sp>
        <p:nvSpPr>
          <p:cNvPr id="30" name="Picture Placeholder 8">
            <a:extLst>
              <a:ext uri="{FF2B5EF4-FFF2-40B4-BE49-F238E27FC236}">
                <a16:creationId xmlns:a16="http://schemas.microsoft.com/office/drawing/2014/main" id="{D27323BF-97A3-45F1-BDF3-EA3ECA79C861}"/>
              </a:ext>
            </a:extLst>
          </p:cNvPr>
          <p:cNvSpPr>
            <a:spLocks noGrp="1"/>
          </p:cNvSpPr>
          <p:nvPr>
            <p:ph type="pic" sz="quarter" idx="13" hasCustomPrompt="1"/>
          </p:nvPr>
        </p:nvSpPr>
        <p:spPr>
          <a:xfrm>
            <a:off x="7371738" y="2216575"/>
            <a:ext cx="1828800" cy="1828800"/>
          </a:xfrm>
          <a:prstGeom prst="ellipse">
            <a:avLst/>
          </a:prstGeom>
          <a:pattFill prst="wdDnDiag">
            <a:fgClr>
              <a:schemeClr val="tx1">
                <a:lumMod val="25000"/>
                <a:lumOff val="75000"/>
              </a:schemeClr>
            </a:fgClr>
            <a:bgClr>
              <a:schemeClr val="bg1"/>
            </a:bgClr>
          </a:pattFill>
          <a:ln w="63500">
            <a:solidFill>
              <a:schemeClr val="accent4"/>
            </a:solidFill>
          </a:ln>
        </p:spPr>
        <p:txBody>
          <a:bodyPr anchor="ctr"/>
          <a:lstStyle>
            <a:lvl1pPr algn="ctr">
              <a:buNone/>
              <a:defRPr sz="1200"/>
            </a:lvl1pPr>
          </a:lstStyle>
          <a:p>
            <a:r>
              <a:rPr lang="en-US" dirty="0"/>
              <a:t>Insert your image here</a:t>
            </a:r>
          </a:p>
        </p:txBody>
      </p:sp>
      <p:sp>
        <p:nvSpPr>
          <p:cNvPr id="31" name="Picture Placeholder 8">
            <a:extLst>
              <a:ext uri="{FF2B5EF4-FFF2-40B4-BE49-F238E27FC236}">
                <a16:creationId xmlns:a16="http://schemas.microsoft.com/office/drawing/2014/main" id="{05051A70-AA46-49C9-AE82-61CC58300A82}"/>
              </a:ext>
            </a:extLst>
          </p:cNvPr>
          <p:cNvSpPr>
            <a:spLocks noGrp="1"/>
          </p:cNvSpPr>
          <p:nvPr>
            <p:ph type="pic" sz="quarter" idx="14" hasCustomPrompt="1"/>
          </p:nvPr>
        </p:nvSpPr>
        <p:spPr>
          <a:xfrm>
            <a:off x="9550725" y="2216575"/>
            <a:ext cx="1828800" cy="1828800"/>
          </a:xfrm>
          <a:prstGeom prst="ellipse">
            <a:avLst/>
          </a:prstGeom>
          <a:pattFill prst="wdDnDiag">
            <a:fgClr>
              <a:schemeClr val="tx1">
                <a:lumMod val="25000"/>
                <a:lumOff val="75000"/>
              </a:schemeClr>
            </a:fgClr>
            <a:bgClr>
              <a:schemeClr val="bg1"/>
            </a:bgClr>
          </a:pattFill>
          <a:ln w="63500">
            <a:solidFill>
              <a:schemeClr val="accent5"/>
            </a:solidFill>
          </a:ln>
        </p:spPr>
        <p:txBody>
          <a:bodyPr anchor="ctr"/>
          <a:lstStyle>
            <a:lvl1pPr algn="ctr">
              <a:buNone/>
              <a:defRPr sz="12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812622582"/>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Pricing with Image">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778EB52D-C2E9-4133-8926-5B838661C270}"/>
              </a:ext>
            </a:extLst>
          </p:cNvPr>
          <p:cNvSpPr>
            <a:spLocks noGrp="1"/>
          </p:cNvSpPr>
          <p:nvPr>
            <p:ph type="pic" sz="quarter" idx="12" hasCustomPrompt="1"/>
          </p:nvPr>
        </p:nvSpPr>
        <p:spPr>
          <a:xfrm>
            <a:off x="1156402" y="1711428"/>
            <a:ext cx="2666361" cy="13924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
        <p:nvSpPr>
          <p:cNvPr id="12" name="Title 1">
            <a:extLst>
              <a:ext uri="{FF2B5EF4-FFF2-40B4-BE49-F238E27FC236}">
                <a16:creationId xmlns:a16="http://schemas.microsoft.com/office/drawing/2014/main" id="{27D6F64E-3E52-440A-810A-A47C67F52A69}"/>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3" name="Subtitle 2">
            <a:extLst>
              <a:ext uri="{FF2B5EF4-FFF2-40B4-BE49-F238E27FC236}">
                <a16:creationId xmlns:a16="http://schemas.microsoft.com/office/drawing/2014/main" id="{D3AC36FE-D418-425D-9A59-C2092509045E}"/>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5">
            <a:extLst>
              <a:ext uri="{FF2B5EF4-FFF2-40B4-BE49-F238E27FC236}">
                <a16:creationId xmlns:a16="http://schemas.microsoft.com/office/drawing/2014/main" id="{0C2304E7-757B-4115-91BB-CB97A7ED7050}"/>
              </a:ext>
            </a:extLst>
          </p:cNvPr>
          <p:cNvSpPr>
            <a:spLocks noGrp="1"/>
          </p:cNvSpPr>
          <p:nvPr>
            <p:ph type="pic" sz="quarter" idx="13" hasCustomPrompt="1"/>
          </p:nvPr>
        </p:nvSpPr>
        <p:spPr>
          <a:xfrm>
            <a:off x="4762819" y="1711428"/>
            <a:ext cx="2666361" cy="13924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
        <p:nvSpPr>
          <p:cNvPr id="14" name="Picture Placeholder 5">
            <a:extLst>
              <a:ext uri="{FF2B5EF4-FFF2-40B4-BE49-F238E27FC236}">
                <a16:creationId xmlns:a16="http://schemas.microsoft.com/office/drawing/2014/main" id="{070EF3AC-D2D6-40D2-9D3B-8B6F3C077E7A}"/>
              </a:ext>
            </a:extLst>
          </p:cNvPr>
          <p:cNvSpPr>
            <a:spLocks noGrp="1"/>
          </p:cNvSpPr>
          <p:nvPr>
            <p:ph type="pic" sz="quarter" idx="14" hasCustomPrompt="1"/>
          </p:nvPr>
        </p:nvSpPr>
        <p:spPr>
          <a:xfrm>
            <a:off x="8369236" y="1711428"/>
            <a:ext cx="2666361" cy="13924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707915758"/>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999903"/>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Subtitle Page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C354DD9-F602-4634-B87C-29BB619D740B}"/>
              </a:ext>
            </a:extLst>
          </p:cNvPr>
          <p:cNvSpPr>
            <a:spLocks noGrp="1"/>
          </p:cNvSpPr>
          <p:nvPr>
            <p:ph type="pic" sz="quarter" idx="10" hasCustomPrompt="1"/>
          </p:nvPr>
        </p:nvSpPr>
        <p:spPr>
          <a:xfrm>
            <a:off x="1618351" y="1853232"/>
            <a:ext cx="3154680" cy="3154680"/>
          </a:xfrm>
          <a:prstGeom prst="ellipse">
            <a:avLst/>
          </a:prstGeom>
          <a:pattFill prst="wdDnDiag">
            <a:fgClr>
              <a:schemeClr val="tx1">
                <a:lumMod val="25000"/>
                <a:lumOff val="75000"/>
              </a:schemeClr>
            </a:fgClr>
            <a:bgClr>
              <a:schemeClr val="bg1"/>
            </a:bgClr>
          </a:pattFill>
          <a:ln w="63500">
            <a:solidFill>
              <a:schemeClr val="bg2"/>
            </a:solidFill>
          </a:ln>
        </p:spPr>
        <p:txBody>
          <a:bodyPr anchor="ctr"/>
          <a:lstStyle>
            <a:lvl1pPr algn="ctr">
              <a:buNone/>
              <a:defRPr sz="2000"/>
            </a:lvl1pPr>
          </a:lstStyle>
          <a:p>
            <a:r>
              <a:rPr lang="en-US"/>
              <a:t>Insert your image here</a:t>
            </a:r>
            <a:endParaRPr lang="en-US" dirty="0"/>
          </a:p>
        </p:txBody>
      </p:sp>
    </p:spTree>
    <p:extLst>
      <p:ext uri="{BB962C8B-B14F-4D97-AF65-F5344CB8AC3E}">
        <p14:creationId xmlns:p14="http://schemas.microsoft.com/office/powerpoint/2010/main" val="4063163047"/>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Subtitle Page with Image 2">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4F4CA74-FF97-442F-BAA1-F965D0122B0D}"/>
              </a:ext>
            </a:extLst>
          </p:cNvPr>
          <p:cNvSpPr>
            <a:spLocks noGrp="1"/>
          </p:cNvSpPr>
          <p:nvPr>
            <p:ph type="pic" sz="quarter" idx="11" hasCustomPrompt="1"/>
          </p:nvPr>
        </p:nvSpPr>
        <p:spPr>
          <a:xfrm>
            <a:off x="8258628" y="0"/>
            <a:ext cx="3933371"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47510627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Subtitle Page with Image 3">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4F4CA74-FF97-442F-BAA1-F965D0122B0D}"/>
              </a:ext>
            </a:extLst>
          </p:cNvPr>
          <p:cNvSpPr>
            <a:spLocks noGrp="1"/>
          </p:cNvSpPr>
          <p:nvPr>
            <p:ph type="pic" sz="quarter" idx="11" hasCustomPrompt="1"/>
          </p:nvPr>
        </p:nvSpPr>
        <p:spPr>
          <a:xfrm>
            <a:off x="6096000" y="0"/>
            <a:ext cx="6095999"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581016256"/>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Subtitle Page with Image 4">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4F4CA74-FF97-442F-BAA1-F965D0122B0D}"/>
              </a:ext>
            </a:extLst>
          </p:cNvPr>
          <p:cNvSpPr>
            <a:spLocks noGrp="1"/>
          </p:cNvSpPr>
          <p:nvPr>
            <p:ph type="pic" sz="quarter" idx="11" hasCustomPrompt="1"/>
          </p:nvPr>
        </p:nvSpPr>
        <p:spPr>
          <a:xfrm>
            <a:off x="1066800" y="1280160"/>
            <a:ext cx="10080000" cy="4339140"/>
          </a:xfrm>
          <a:prstGeom prst="roundRect">
            <a:avLst>
              <a:gd name="adj" fmla="val 4256"/>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409375883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Title Page with Images">
    <p:spTree>
      <p:nvGrpSpPr>
        <p:cNvPr id="1" name=""/>
        <p:cNvGrpSpPr/>
        <p:nvPr/>
      </p:nvGrpSpPr>
      <p:grpSpPr>
        <a:xfrm>
          <a:off x="0" y="0"/>
          <a:ext cx="0" cy="0"/>
          <a:chOff x="0" y="0"/>
          <a:chExt cx="0" cy="0"/>
        </a:xfrm>
      </p:grpSpPr>
      <p:sp>
        <p:nvSpPr>
          <p:cNvPr id="16" name="Picture Placeholder 14">
            <a:extLst>
              <a:ext uri="{FF2B5EF4-FFF2-40B4-BE49-F238E27FC236}">
                <a16:creationId xmlns:a16="http://schemas.microsoft.com/office/drawing/2014/main" id="{09E1089C-DA26-4567-80E3-FC02DE8DC887}"/>
              </a:ext>
            </a:extLst>
          </p:cNvPr>
          <p:cNvSpPr>
            <a:spLocks noGrp="1"/>
          </p:cNvSpPr>
          <p:nvPr>
            <p:ph type="pic" sz="quarter" idx="11" hasCustomPrompt="1"/>
          </p:nvPr>
        </p:nvSpPr>
        <p:spPr>
          <a:xfrm>
            <a:off x="8199164" y="1038253"/>
            <a:ext cx="1581444" cy="1650542"/>
          </a:xfrm>
          <a:prstGeom prst="ellipse">
            <a:avLst/>
          </a:prstGeom>
          <a:pattFill prst="wdDnDiag">
            <a:fgClr>
              <a:schemeClr val="tx1">
                <a:lumMod val="25000"/>
                <a:lumOff val="75000"/>
              </a:schemeClr>
            </a:fgClr>
            <a:bgClr>
              <a:schemeClr val="bg1"/>
            </a:bgClr>
          </a:pattFill>
        </p:spPr>
        <p:txBody>
          <a:bodyPr anchor="ctr"/>
          <a:lstStyle>
            <a:lvl1pPr algn="ctr">
              <a:buNone/>
              <a:defRPr lang="en-US" sz="1000" dirty="0"/>
            </a:lvl1pPr>
          </a:lstStyle>
          <a:p>
            <a:r>
              <a:rPr lang="en-US" dirty="0"/>
              <a:t>Insert your image here</a:t>
            </a:r>
          </a:p>
        </p:txBody>
      </p:sp>
      <p:sp>
        <p:nvSpPr>
          <p:cNvPr id="18" name="Picture Placeholder 14">
            <a:extLst>
              <a:ext uri="{FF2B5EF4-FFF2-40B4-BE49-F238E27FC236}">
                <a16:creationId xmlns:a16="http://schemas.microsoft.com/office/drawing/2014/main" id="{D308920F-1571-4BFA-8936-87C3E7108F3A}"/>
              </a:ext>
            </a:extLst>
          </p:cNvPr>
          <p:cNvSpPr>
            <a:spLocks noGrp="1"/>
          </p:cNvSpPr>
          <p:nvPr>
            <p:ph type="pic" sz="quarter" idx="13" hasCustomPrompt="1"/>
          </p:nvPr>
        </p:nvSpPr>
        <p:spPr>
          <a:xfrm>
            <a:off x="8750438" y="3084471"/>
            <a:ext cx="4127410" cy="4127002"/>
          </a:xfrm>
          <a:prstGeom prst="ellipse">
            <a:avLst/>
          </a:prstGeom>
          <a:pattFill prst="wdDnDiag">
            <a:fgClr>
              <a:schemeClr val="tx1">
                <a:lumMod val="25000"/>
                <a:lumOff val="75000"/>
              </a:schemeClr>
            </a:fgClr>
            <a:bgClr>
              <a:schemeClr val="bg1"/>
            </a:bgClr>
          </a:pattFill>
          <a:effectLst>
            <a:softEdge rad="127000"/>
          </a:effectLst>
        </p:spPr>
        <p:txBody>
          <a:bodyPr anchor="ctr"/>
          <a:lstStyle>
            <a:lvl1pPr algn="ctr">
              <a:buNone/>
              <a:defRPr lang="en-US" sz="1400" dirty="0"/>
            </a:lvl1pPr>
          </a:lstStyle>
          <a:p>
            <a:r>
              <a:rPr lang="en-US" dirty="0"/>
              <a:t>Insert your image here</a:t>
            </a:r>
          </a:p>
        </p:txBody>
      </p:sp>
      <p:sp>
        <p:nvSpPr>
          <p:cNvPr id="20" name="Picture Placeholder 14">
            <a:extLst>
              <a:ext uri="{FF2B5EF4-FFF2-40B4-BE49-F238E27FC236}">
                <a16:creationId xmlns:a16="http://schemas.microsoft.com/office/drawing/2014/main" id="{34212EE7-C5F0-498F-BF8A-EB115A480E7E}"/>
              </a:ext>
            </a:extLst>
          </p:cNvPr>
          <p:cNvSpPr>
            <a:spLocks noGrp="1"/>
          </p:cNvSpPr>
          <p:nvPr>
            <p:ph type="pic" sz="quarter" idx="15"/>
          </p:nvPr>
        </p:nvSpPr>
        <p:spPr>
          <a:xfrm>
            <a:off x="4587240" y="5266481"/>
            <a:ext cx="3017520" cy="3017520"/>
          </a:xfrm>
          <a:prstGeom prst="ellipse">
            <a:avLst/>
          </a:prstGeom>
          <a:pattFill prst="wdDnDiag">
            <a:fgClr>
              <a:schemeClr val="tx1">
                <a:lumMod val="25000"/>
                <a:lumOff val="75000"/>
              </a:schemeClr>
            </a:fgClr>
            <a:bgClr>
              <a:schemeClr val="bg1"/>
            </a:bgClr>
          </a:pattFill>
          <a:effectLst>
            <a:softEdge rad="31750"/>
          </a:effectLst>
        </p:spPr>
        <p:txBody>
          <a:bodyPr anchor="ctr"/>
          <a:lstStyle>
            <a:lvl1pPr algn="ctr">
              <a:buNone/>
              <a:defRPr lang="en-US" sz="900" dirty="0"/>
            </a:lvl1pPr>
          </a:lstStyle>
          <a:p>
            <a:endParaRPr lang="en-US" dirty="0"/>
          </a:p>
        </p:txBody>
      </p:sp>
      <p:sp>
        <p:nvSpPr>
          <p:cNvPr id="19" name="Picture Placeholder 14">
            <a:extLst>
              <a:ext uri="{FF2B5EF4-FFF2-40B4-BE49-F238E27FC236}">
                <a16:creationId xmlns:a16="http://schemas.microsoft.com/office/drawing/2014/main" id="{2576C70C-F0B4-4643-9156-5D60A30A9FF5}"/>
              </a:ext>
            </a:extLst>
          </p:cNvPr>
          <p:cNvSpPr>
            <a:spLocks noGrp="1"/>
          </p:cNvSpPr>
          <p:nvPr>
            <p:ph type="pic" sz="quarter" idx="14" hasCustomPrompt="1"/>
          </p:nvPr>
        </p:nvSpPr>
        <p:spPr>
          <a:xfrm>
            <a:off x="3698587" y="4572001"/>
            <a:ext cx="798488" cy="833376"/>
          </a:xfrm>
          <a:prstGeom prst="ellipse">
            <a:avLst/>
          </a:prstGeom>
          <a:pattFill prst="wdDnDiag">
            <a:fgClr>
              <a:schemeClr val="tx1">
                <a:lumMod val="25000"/>
                <a:lumOff val="75000"/>
              </a:schemeClr>
            </a:fgClr>
            <a:bgClr>
              <a:schemeClr val="bg1"/>
            </a:bgClr>
          </a:pattFill>
          <a:effectLst>
            <a:softEdge rad="12700"/>
          </a:effectLst>
        </p:spPr>
        <p:txBody>
          <a:bodyPr anchor="ctr"/>
          <a:lstStyle>
            <a:lvl1pPr algn="ctr">
              <a:buNone/>
              <a:defRPr lang="en-US" sz="800" dirty="0"/>
            </a:lvl1pPr>
          </a:lstStyle>
          <a:p>
            <a:r>
              <a:rPr lang="en-US" dirty="0"/>
              <a:t>image</a:t>
            </a:r>
          </a:p>
        </p:txBody>
      </p:sp>
      <p:sp>
        <p:nvSpPr>
          <p:cNvPr id="15" name="Picture Placeholder 14">
            <a:extLst>
              <a:ext uri="{FF2B5EF4-FFF2-40B4-BE49-F238E27FC236}">
                <a16:creationId xmlns:a16="http://schemas.microsoft.com/office/drawing/2014/main" id="{FDF1C4E8-111B-43EC-9F80-56359575A31D}"/>
              </a:ext>
            </a:extLst>
          </p:cNvPr>
          <p:cNvSpPr>
            <a:spLocks noGrp="1"/>
          </p:cNvSpPr>
          <p:nvPr>
            <p:ph type="pic" sz="quarter" idx="10" hasCustomPrompt="1"/>
          </p:nvPr>
        </p:nvSpPr>
        <p:spPr>
          <a:xfrm>
            <a:off x="2307503" y="132178"/>
            <a:ext cx="2468446" cy="2468880"/>
          </a:xfrm>
          <a:prstGeom prst="ellipse">
            <a:avLst/>
          </a:prstGeom>
          <a:pattFill prst="wdDnDiag">
            <a:fgClr>
              <a:schemeClr val="tx1">
                <a:lumMod val="25000"/>
                <a:lumOff val="75000"/>
              </a:schemeClr>
            </a:fgClr>
            <a:bgClr>
              <a:schemeClr val="bg1"/>
            </a:bgClr>
          </a:pattFill>
          <a:effectLst>
            <a:softEdge rad="31750"/>
          </a:effectLst>
        </p:spPr>
        <p:txBody>
          <a:bodyPr anchor="ctr"/>
          <a:lstStyle>
            <a:lvl1pPr algn="ctr">
              <a:buNone/>
              <a:defRPr lang="en-US" sz="900" dirty="0"/>
            </a:lvl1pPr>
          </a:lstStyle>
          <a:p>
            <a:r>
              <a:rPr lang="en-US" dirty="0"/>
              <a:t>Insert your image here</a:t>
            </a:r>
          </a:p>
        </p:txBody>
      </p:sp>
      <p:sp>
        <p:nvSpPr>
          <p:cNvPr id="17" name="Picture Placeholder 14">
            <a:extLst>
              <a:ext uri="{FF2B5EF4-FFF2-40B4-BE49-F238E27FC236}">
                <a16:creationId xmlns:a16="http://schemas.microsoft.com/office/drawing/2014/main" id="{5AACFAFF-6652-4B72-9E5F-407C35BA97D8}"/>
              </a:ext>
            </a:extLst>
          </p:cNvPr>
          <p:cNvSpPr>
            <a:spLocks noGrp="1"/>
          </p:cNvSpPr>
          <p:nvPr>
            <p:ph type="pic" sz="quarter" idx="12" hasCustomPrompt="1"/>
          </p:nvPr>
        </p:nvSpPr>
        <p:spPr>
          <a:xfrm>
            <a:off x="571352" y="3136292"/>
            <a:ext cx="2011680" cy="2011680"/>
          </a:xfrm>
          <a:prstGeom prst="ellipse">
            <a:avLst/>
          </a:prstGeom>
          <a:pattFill prst="wdDnDiag">
            <a:fgClr>
              <a:schemeClr val="tx1">
                <a:lumMod val="25000"/>
                <a:lumOff val="75000"/>
              </a:schemeClr>
            </a:fgClr>
            <a:bgClr>
              <a:schemeClr val="bg1"/>
            </a:bgClr>
          </a:pattFill>
        </p:spPr>
        <p:txBody>
          <a:bodyPr anchor="ctr"/>
          <a:lstStyle>
            <a:lvl1pPr algn="ctr">
              <a:buNone/>
              <a:defRPr lang="en-US" sz="1400" dirty="0"/>
            </a:lvl1pPr>
          </a:lstStyle>
          <a:p>
            <a:r>
              <a:rPr lang="en-US" dirty="0"/>
              <a:t>Insert your image here</a:t>
            </a:r>
          </a:p>
        </p:txBody>
      </p:sp>
      <p:sp>
        <p:nvSpPr>
          <p:cNvPr id="21" name="Picture Placeholder 14">
            <a:extLst>
              <a:ext uri="{FF2B5EF4-FFF2-40B4-BE49-F238E27FC236}">
                <a16:creationId xmlns:a16="http://schemas.microsoft.com/office/drawing/2014/main" id="{9D6ED562-01CE-46BE-834B-7F5B1A54B282}"/>
              </a:ext>
            </a:extLst>
          </p:cNvPr>
          <p:cNvSpPr>
            <a:spLocks noGrp="1"/>
          </p:cNvSpPr>
          <p:nvPr>
            <p:ph type="pic" sz="quarter" idx="16" hasCustomPrompt="1"/>
          </p:nvPr>
        </p:nvSpPr>
        <p:spPr>
          <a:xfrm>
            <a:off x="6096000" y="1637001"/>
            <a:ext cx="641684" cy="669720"/>
          </a:xfrm>
          <a:prstGeom prst="ellipse">
            <a:avLst/>
          </a:prstGeom>
          <a:pattFill prst="wdDnDiag">
            <a:fgClr>
              <a:schemeClr val="tx1">
                <a:lumMod val="25000"/>
                <a:lumOff val="75000"/>
              </a:schemeClr>
            </a:fgClr>
            <a:bgClr>
              <a:schemeClr val="bg1"/>
            </a:bgClr>
          </a:pattFill>
          <a:effectLst>
            <a:softEdge rad="31750"/>
          </a:effectLst>
        </p:spPr>
        <p:txBody>
          <a:bodyPr anchor="ctr"/>
          <a:lstStyle>
            <a:lvl1pPr algn="ctr">
              <a:buNone/>
              <a:defRPr lang="en-US" sz="700" dirty="0"/>
            </a:lvl1pPr>
          </a:lstStyle>
          <a:p>
            <a:r>
              <a:rPr lang="en-US" dirty="0"/>
              <a:t>image</a:t>
            </a:r>
          </a:p>
        </p:txBody>
      </p:sp>
      <p:sp>
        <p:nvSpPr>
          <p:cNvPr id="22" name="Picture Placeholder 14">
            <a:extLst>
              <a:ext uri="{FF2B5EF4-FFF2-40B4-BE49-F238E27FC236}">
                <a16:creationId xmlns:a16="http://schemas.microsoft.com/office/drawing/2014/main" id="{BB382753-1A75-400D-BAD8-40ED8917F6C0}"/>
              </a:ext>
            </a:extLst>
          </p:cNvPr>
          <p:cNvSpPr>
            <a:spLocks noGrp="1"/>
          </p:cNvSpPr>
          <p:nvPr>
            <p:ph type="pic" sz="quarter" idx="17" hasCustomPrompt="1"/>
          </p:nvPr>
        </p:nvSpPr>
        <p:spPr>
          <a:xfrm>
            <a:off x="204339" y="1302141"/>
            <a:ext cx="641684" cy="669720"/>
          </a:xfrm>
          <a:prstGeom prst="ellipse">
            <a:avLst/>
          </a:prstGeom>
          <a:pattFill prst="wdDnDiag">
            <a:fgClr>
              <a:schemeClr val="tx1">
                <a:lumMod val="25000"/>
                <a:lumOff val="75000"/>
              </a:schemeClr>
            </a:fgClr>
            <a:bgClr>
              <a:schemeClr val="bg1"/>
            </a:bgClr>
          </a:pattFill>
          <a:effectLst>
            <a:softEdge rad="63500"/>
          </a:effectLst>
        </p:spPr>
        <p:txBody>
          <a:bodyPr anchor="ctr"/>
          <a:lstStyle>
            <a:lvl1pPr algn="ctr">
              <a:buNone/>
              <a:defRPr lang="en-US" sz="500" dirty="0"/>
            </a:lvl1pPr>
          </a:lstStyle>
          <a:p>
            <a:r>
              <a:rPr lang="en-US" dirty="0"/>
              <a:t>image</a:t>
            </a:r>
          </a:p>
        </p:txBody>
      </p:sp>
    </p:spTree>
    <p:extLst>
      <p:ext uri="{BB962C8B-B14F-4D97-AF65-F5344CB8AC3E}">
        <p14:creationId xmlns:p14="http://schemas.microsoft.com/office/powerpoint/2010/main" val="35441733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Slideshow with Text">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59848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61129153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Image P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871369971"/>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Image Pag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676275" y="628650"/>
            <a:ext cx="10839450" cy="56007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199463140"/>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Title Page Image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0" y="1"/>
            <a:ext cx="12192000" cy="5143499"/>
          </a:xfrm>
          <a:prstGeom prst="rect">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706692680"/>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Title Page Imag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317500" y="266702"/>
            <a:ext cx="11569700" cy="4203698"/>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85381284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Title Page Image 3">
    <p:spTree>
      <p:nvGrpSpPr>
        <p:cNvPr id="1" name=""/>
        <p:cNvGrpSpPr/>
        <p:nvPr/>
      </p:nvGrpSpPr>
      <p:grpSpPr>
        <a:xfrm>
          <a:off x="0" y="0"/>
          <a:ext cx="0" cy="0"/>
          <a:chOff x="0" y="0"/>
          <a:chExt cx="0" cy="0"/>
        </a:xfrm>
      </p:grpSpPr>
      <p:sp>
        <p:nvSpPr>
          <p:cNvPr id="119" name="Picture Placeholder 7">
            <a:extLst>
              <a:ext uri="{FF2B5EF4-FFF2-40B4-BE49-F238E27FC236}">
                <a16:creationId xmlns:a16="http://schemas.microsoft.com/office/drawing/2014/main" id="{44BAE2D1-B628-4691-A677-ADB0E964E747}"/>
              </a:ext>
            </a:extLst>
          </p:cNvPr>
          <p:cNvSpPr>
            <a:spLocks noGrp="1"/>
          </p:cNvSpPr>
          <p:nvPr>
            <p:ph type="pic" sz="quarter" idx="42" hasCustomPrompt="1"/>
          </p:nvPr>
        </p:nvSpPr>
        <p:spPr>
          <a:xfrm>
            <a:off x="5022350"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1" name="Picture Placeholder 7">
            <a:extLst>
              <a:ext uri="{FF2B5EF4-FFF2-40B4-BE49-F238E27FC236}">
                <a16:creationId xmlns:a16="http://schemas.microsoft.com/office/drawing/2014/main" id="{A347EBBF-2D69-46DA-828F-9790474072DD}"/>
              </a:ext>
            </a:extLst>
          </p:cNvPr>
          <p:cNvSpPr>
            <a:spLocks noGrp="1"/>
          </p:cNvSpPr>
          <p:nvPr>
            <p:ph type="pic" sz="quarter" idx="43" hasCustomPrompt="1"/>
          </p:nvPr>
        </p:nvSpPr>
        <p:spPr>
          <a:xfrm>
            <a:off x="7355975"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2" name="Picture Placeholder 7">
            <a:extLst>
              <a:ext uri="{FF2B5EF4-FFF2-40B4-BE49-F238E27FC236}">
                <a16:creationId xmlns:a16="http://schemas.microsoft.com/office/drawing/2014/main" id="{253329E5-9B46-4E84-BB47-C37A58E0DF47}"/>
              </a:ext>
            </a:extLst>
          </p:cNvPr>
          <p:cNvSpPr>
            <a:spLocks noGrp="1"/>
          </p:cNvSpPr>
          <p:nvPr>
            <p:ph type="pic" sz="quarter" idx="44" hasCustomPrompt="1"/>
          </p:nvPr>
        </p:nvSpPr>
        <p:spPr>
          <a:xfrm>
            <a:off x="9689600"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3" name="Picture Placeholder 7">
            <a:extLst>
              <a:ext uri="{FF2B5EF4-FFF2-40B4-BE49-F238E27FC236}">
                <a16:creationId xmlns:a16="http://schemas.microsoft.com/office/drawing/2014/main" id="{0283E3F9-6587-4698-B553-45FC5DDFC55F}"/>
              </a:ext>
            </a:extLst>
          </p:cNvPr>
          <p:cNvSpPr>
            <a:spLocks noGrp="1"/>
          </p:cNvSpPr>
          <p:nvPr>
            <p:ph type="pic" sz="quarter" idx="45" hasCustomPrompt="1"/>
          </p:nvPr>
        </p:nvSpPr>
        <p:spPr>
          <a:xfrm>
            <a:off x="2688725"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4" name="Picture Placeholder 7">
            <a:extLst>
              <a:ext uri="{FF2B5EF4-FFF2-40B4-BE49-F238E27FC236}">
                <a16:creationId xmlns:a16="http://schemas.microsoft.com/office/drawing/2014/main" id="{72DAC6A7-5A6C-43FA-9ECB-DA307EAF1EE8}"/>
              </a:ext>
            </a:extLst>
          </p:cNvPr>
          <p:cNvSpPr>
            <a:spLocks noGrp="1"/>
          </p:cNvSpPr>
          <p:nvPr>
            <p:ph type="pic" sz="quarter" idx="46" hasCustomPrompt="1"/>
          </p:nvPr>
        </p:nvSpPr>
        <p:spPr>
          <a:xfrm>
            <a:off x="355100"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5" name="Picture Placeholder 7">
            <a:extLst>
              <a:ext uri="{FF2B5EF4-FFF2-40B4-BE49-F238E27FC236}">
                <a16:creationId xmlns:a16="http://schemas.microsoft.com/office/drawing/2014/main" id="{C68E8BD3-1BA3-41BF-9E1F-0D147A74ED73}"/>
              </a:ext>
            </a:extLst>
          </p:cNvPr>
          <p:cNvSpPr>
            <a:spLocks noGrp="1"/>
          </p:cNvSpPr>
          <p:nvPr>
            <p:ph type="pic" sz="quarter" idx="47" hasCustomPrompt="1"/>
          </p:nvPr>
        </p:nvSpPr>
        <p:spPr>
          <a:xfrm>
            <a:off x="5002213"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6" name="Picture Placeholder 7">
            <a:extLst>
              <a:ext uri="{FF2B5EF4-FFF2-40B4-BE49-F238E27FC236}">
                <a16:creationId xmlns:a16="http://schemas.microsoft.com/office/drawing/2014/main" id="{467E7467-8256-4408-9292-5B5CB9C953F2}"/>
              </a:ext>
            </a:extLst>
          </p:cNvPr>
          <p:cNvSpPr>
            <a:spLocks noGrp="1"/>
          </p:cNvSpPr>
          <p:nvPr>
            <p:ph type="pic" sz="quarter" idx="48" hasCustomPrompt="1"/>
          </p:nvPr>
        </p:nvSpPr>
        <p:spPr>
          <a:xfrm>
            <a:off x="7335838"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7" name="Picture Placeholder 7">
            <a:extLst>
              <a:ext uri="{FF2B5EF4-FFF2-40B4-BE49-F238E27FC236}">
                <a16:creationId xmlns:a16="http://schemas.microsoft.com/office/drawing/2014/main" id="{B527A906-A3E8-416F-98C8-105B9F3C2832}"/>
              </a:ext>
            </a:extLst>
          </p:cNvPr>
          <p:cNvSpPr>
            <a:spLocks noGrp="1"/>
          </p:cNvSpPr>
          <p:nvPr>
            <p:ph type="pic" sz="quarter" idx="49" hasCustomPrompt="1"/>
          </p:nvPr>
        </p:nvSpPr>
        <p:spPr>
          <a:xfrm>
            <a:off x="9669463"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8" name="Picture Placeholder 7">
            <a:extLst>
              <a:ext uri="{FF2B5EF4-FFF2-40B4-BE49-F238E27FC236}">
                <a16:creationId xmlns:a16="http://schemas.microsoft.com/office/drawing/2014/main" id="{263B44AD-2BBC-463D-B8C0-455005CCAD36}"/>
              </a:ext>
            </a:extLst>
          </p:cNvPr>
          <p:cNvSpPr>
            <a:spLocks noGrp="1"/>
          </p:cNvSpPr>
          <p:nvPr>
            <p:ph type="pic" sz="quarter" idx="50" hasCustomPrompt="1"/>
          </p:nvPr>
        </p:nvSpPr>
        <p:spPr>
          <a:xfrm>
            <a:off x="2668588"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9" name="Picture Placeholder 7">
            <a:extLst>
              <a:ext uri="{FF2B5EF4-FFF2-40B4-BE49-F238E27FC236}">
                <a16:creationId xmlns:a16="http://schemas.microsoft.com/office/drawing/2014/main" id="{EB9D2E83-ECF0-4142-8813-ACBB405B6412}"/>
              </a:ext>
            </a:extLst>
          </p:cNvPr>
          <p:cNvSpPr>
            <a:spLocks noGrp="1"/>
          </p:cNvSpPr>
          <p:nvPr>
            <p:ph type="pic" sz="quarter" idx="51" hasCustomPrompt="1"/>
          </p:nvPr>
        </p:nvSpPr>
        <p:spPr>
          <a:xfrm>
            <a:off x="334963"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0" name="Picture Placeholder 7">
            <a:extLst>
              <a:ext uri="{FF2B5EF4-FFF2-40B4-BE49-F238E27FC236}">
                <a16:creationId xmlns:a16="http://schemas.microsoft.com/office/drawing/2014/main" id="{9510DE00-B27D-4871-B0D3-418B7B4E4CC4}"/>
              </a:ext>
            </a:extLst>
          </p:cNvPr>
          <p:cNvSpPr>
            <a:spLocks noGrp="1"/>
          </p:cNvSpPr>
          <p:nvPr>
            <p:ph type="pic" sz="quarter" idx="52" hasCustomPrompt="1"/>
          </p:nvPr>
        </p:nvSpPr>
        <p:spPr>
          <a:xfrm>
            <a:off x="4982076"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1" name="Picture Placeholder 7">
            <a:extLst>
              <a:ext uri="{FF2B5EF4-FFF2-40B4-BE49-F238E27FC236}">
                <a16:creationId xmlns:a16="http://schemas.microsoft.com/office/drawing/2014/main" id="{458C65F2-3630-4E00-B623-2938F12EEACC}"/>
              </a:ext>
            </a:extLst>
          </p:cNvPr>
          <p:cNvSpPr>
            <a:spLocks noGrp="1"/>
          </p:cNvSpPr>
          <p:nvPr>
            <p:ph type="pic" sz="quarter" idx="53" hasCustomPrompt="1"/>
          </p:nvPr>
        </p:nvSpPr>
        <p:spPr>
          <a:xfrm>
            <a:off x="7315701"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2" name="Picture Placeholder 7">
            <a:extLst>
              <a:ext uri="{FF2B5EF4-FFF2-40B4-BE49-F238E27FC236}">
                <a16:creationId xmlns:a16="http://schemas.microsoft.com/office/drawing/2014/main" id="{F1948D01-0142-4AFB-A637-5258CFA0D5F1}"/>
              </a:ext>
            </a:extLst>
          </p:cNvPr>
          <p:cNvSpPr>
            <a:spLocks noGrp="1"/>
          </p:cNvSpPr>
          <p:nvPr>
            <p:ph type="pic" sz="quarter" idx="54" hasCustomPrompt="1"/>
          </p:nvPr>
        </p:nvSpPr>
        <p:spPr>
          <a:xfrm>
            <a:off x="9649326"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3" name="Picture Placeholder 7">
            <a:extLst>
              <a:ext uri="{FF2B5EF4-FFF2-40B4-BE49-F238E27FC236}">
                <a16:creationId xmlns:a16="http://schemas.microsoft.com/office/drawing/2014/main" id="{78E2C31D-07F1-4615-BE16-775F32C815CE}"/>
              </a:ext>
            </a:extLst>
          </p:cNvPr>
          <p:cNvSpPr>
            <a:spLocks noGrp="1"/>
          </p:cNvSpPr>
          <p:nvPr>
            <p:ph type="pic" sz="quarter" idx="55" hasCustomPrompt="1"/>
          </p:nvPr>
        </p:nvSpPr>
        <p:spPr>
          <a:xfrm>
            <a:off x="2648451"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4" name="Picture Placeholder 7">
            <a:extLst>
              <a:ext uri="{FF2B5EF4-FFF2-40B4-BE49-F238E27FC236}">
                <a16:creationId xmlns:a16="http://schemas.microsoft.com/office/drawing/2014/main" id="{1AC0B563-E7DE-4CF2-A692-3E7191AFC1A9}"/>
              </a:ext>
            </a:extLst>
          </p:cNvPr>
          <p:cNvSpPr>
            <a:spLocks noGrp="1"/>
          </p:cNvSpPr>
          <p:nvPr>
            <p:ph type="pic" sz="quarter" idx="56" hasCustomPrompt="1"/>
          </p:nvPr>
        </p:nvSpPr>
        <p:spPr>
          <a:xfrm>
            <a:off x="314826"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691541401"/>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Title Page Image 4">
    <p:spTree>
      <p:nvGrpSpPr>
        <p:cNvPr id="1" name=""/>
        <p:cNvGrpSpPr/>
        <p:nvPr/>
      </p:nvGrpSpPr>
      <p:grpSpPr>
        <a:xfrm>
          <a:off x="0" y="0"/>
          <a:ext cx="0" cy="0"/>
          <a:chOff x="0" y="0"/>
          <a:chExt cx="0" cy="0"/>
        </a:xfrm>
      </p:grpSpPr>
      <p:sp>
        <p:nvSpPr>
          <p:cNvPr id="97" name="Picture Placeholder 7">
            <a:extLst>
              <a:ext uri="{FF2B5EF4-FFF2-40B4-BE49-F238E27FC236}">
                <a16:creationId xmlns:a16="http://schemas.microsoft.com/office/drawing/2014/main" id="{4636F8ED-A2C9-482E-A652-4011809EF4E5}"/>
              </a:ext>
            </a:extLst>
          </p:cNvPr>
          <p:cNvSpPr>
            <a:spLocks noGrp="1"/>
          </p:cNvSpPr>
          <p:nvPr>
            <p:ph type="pic" sz="quarter" idx="10" hasCustomPrompt="1"/>
          </p:nvPr>
        </p:nvSpPr>
        <p:spPr>
          <a:xfrm rot="1800000">
            <a:off x="334963" y="-52387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98" name="Picture Placeholder 7">
            <a:extLst>
              <a:ext uri="{FF2B5EF4-FFF2-40B4-BE49-F238E27FC236}">
                <a16:creationId xmlns:a16="http://schemas.microsoft.com/office/drawing/2014/main" id="{02A753F5-B831-4BE0-AC0A-64917EECF516}"/>
              </a:ext>
            </a:extLst>
          </p:cNvPr>
          <p:cNvSpPr>
            <a:spLocks noGrp="1"/>
          </p:cNvSpPr>
          <p:nvPr>
            <p:ph type="pic" sz="quarter" idx="11" hasCustomPrompt="1"/>
          </p:nvPr>
        </p:nvSpPr>
        <p:spPr>
          <a:xfrm rot="1800000">
            <a:off x="1735592" y="-2891192"/>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99" name="Picture Placeholder 7">
            <a:extLst>
              <a:ext uri="{FF2B5EF4-FFF2-40B4-BE49-F238E27FC236}">
                <a16:creationId xmlns:a16="http://schemas.microsoft.com/office/drawing/2014/main" id="{67949C05-A13D-4662-B54F-2F252D34CAA8}"/>
              </a:ext>
            </a:extLst>
          </p:cNvPr>
          <p:cNvSpPr>
            <a:spLocks noGrp="1"/>
          </p:cNvSpPr>
          <p:nvPr>
            <p:ph type="pic" sz="quarter" idx="12" hasCustomPrompt="1"/>
          </p:nvPr>
        </p:nvSpPr>
        <p:spPr>
          <a:xfrm rot="1800000">
            <a:off x="-1065666" y="1843447"/>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0" name="Picture Placeholder 7">
            <a:extLst>
              <a:ext uri="{FF2B5EF4-FFF2-40B4-BE49-F238E27FC236}">
                <a16:creationId xmlns:a16="http://schemas.microsoft.com/office/drawing/2014/main" id="{419DF66E-3B5B-43D8-B683-A337F29E9717}"/>
              </a:ext>
            </a:extLst>
          </p:cNvPr>
          <p:cNvSpPr>
            <a:spLocks noGrp="1"/>
          </p:cNvSpPr>
          <p:nvPr>
            <p:ph type="pic" sz="quarter" idx="13" hasCustomPrompt="1"/>
          </p:nvPr>
        </p:nvSpPr>
        <p:spPr>
          <a:xfrm rot="1800000">
            <a:off x="-2466295" y="4210768"/>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1" name="Picture Placeholder 7">
            <a:extLst>
              <a:ext uri="{FF2B5EF4-FFF2-40B4-BE49-F238E27FC236}">
                <a16:creationId xmlns:a16="http://schemas.microsoft.com/office/drawing/2014/main" id="{C331EE80-4E13-4593-A20A-6EA0A91B3ECF}"/>
              </a:ext>
            </a:extLst>
          </p:cNvPr>
          <p:cNvSpPr>
            <a:spLocks noGrp="1"/>
          </p:cNvSpPr>
          <p:nvPr>
            <p:ph type="pic" sz="quarter" idx="15" hasCustomPrompt="1"/>
          </p:nvPr>
        </p:nvSpPr>
        <p:spPr>
          <a:xfrm rot="1800000">
            <a:off x="2475820" y="673556"/>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2" name="Picture Placeholder 7">
            <a:extLst>
              <a:ext uri="{FF2B5EF4-FFF2-40B4-BE49-F238E27FC236}">
                <a16:creationId xmlns:a16="http://schemas.microsoft.com/office/drawing/2014/main" id="{04C355EC-1E61-4068-B41A-6A9139B9789B}"/>
              </a:ext>
            </a:extLst>
          </p:cNvPr>
          <p:cNvSpPr>
            <a:spLocks noGrp="1"/>
          </p:cNvSpPr>
          <p:nvPr>
            <p:ph type="pic" sz="quarter" idx="16" hasCustomPrompt="1"/>
          </p:nvPr>
        </p:nvSpPr>
        <p:spPr>
          <a:xfrm rot="1800000">
            <a:off x="3876449" y="-169376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3" name="Picture Placeholder 7">
            <a:extLst>
              <a:ext uri="{FF2B5EF4-FFF2-40B4-BE49-F238E27FC236}">
                <a16:creationId xmlns:a16="http://schemas.microsoft.com/office/drawing/2014/main" id="{848B7DEA-9FD7-43C7-B2C6-01FE8145BE90}"/>
              </a:ext>
            </a:extLst>
          </p:cNvPr>
          <p:cNvSpPr>
            <a:spLocks noGrp="1"/>
          </p:cNvSpPr>
          <p:nvPr>
            <p:ph type="pic" sz="quarter" idx="17" hasCustomPrompt="1"/>
          </p:nvPr>
        </p:nvSpPr>
        <p:spPr>
          <a:xfrm rot="1800000">
            <a:off x="1075191" y="3040876"/>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4" name="Picture Placeholder 7">
            <a:extLst>
              <a:ext uri="{FF2B5EF4-FFF2-40B4-BE49-F238E27FC236}">
                <a16:creationId xmlns:a16="http://schemas.microsoft.com/office/drawing/2014/main" id="{1A8EA2A4-2D72-42C6-BD28-A87BF7C3C6A7}"/>
              </a:ext>
            </a:extLst>
          </p:cNvPr>
          <p:cNvSpPr>
            <a:spLocks noGrp="1"/>
          </p:cNvSpPr>
          <p:nvPr>
            <p:ph type="pic" sz="quarter" idx="18" hasCustomPrompt="1"/>
          </p:nvPr>
        </p:nvSpPr>
        <p:spPr>
          <a:xfrm rot="1800000">
            <a:off x="-325438" y="5408197"/>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5" name="Picture Placeholder 7">
            <a:extLst>
              <a:ext uri="{FF2B5EF4-FFF2-40B4-BE49-F238E27FC236}">
                <a16:creationId xmlns:a16="http://schemas.microsoft.com/office/drawing/2014/main" id="{05B2C7D7-2941-417F-B5F5-5E3C0450F0D8}"/>
              </a:ext>
            </a:extLst>
          </p:cNvPr>
          <p:cNvSpPr>
            <a:spLocks noGrp="1"/>
          </p:cNvSpPr>
          <p:nvPr>
            <p:ph type="pic" sz="quarter" idx="20" hasCustomPrompt="1"/>
          </p:nvPr>
        </p:nvSpPr>
        <p:spPr>
          <a:xfrm rot="1800000">
            <a:off x="4616677" y="1870985"/>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6" name="Picture Placeholder 7">
            <a:extLst>
              <a:ext uri="{FF2B5EF4-FFF2-40B4-BE49-F238E27FC236}">
                <a16:creationId xmlns:a16="http://schemas.microsoft.com/office/drawing/2014/main" id="{55C2D786-48B7-4945-A59D-75866BFE2945}"/>
              </a:ext>
            </a:extLst>
          </p:cNvPr>
          <p:cNvSpPr>
            <a:spLocks noGrp="1"/>
          </p:cNvSpPr>
          <p:nvPr>
            <p:ph type="pic" sz="quarter" idx="21" hasCustomPrompt="1"/>
          </p:nvPr>
        </p:nvSpPr>
        <p:spPr>
          <a:xfrm rot="1800000">
            <a:off x="6017306" y="-496334"/>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7" name="Picture Placeholder 7">
            <a:extLst>
              <a:ext uri="{FF2B5EF4-FFF2-40B4-BE49-F238E27FC236}">
                <a16:creationId xmlns:a16="http://schemas.microsoft.com/office/drawing/2014/main" id="{93FEB123-467F-47E6-B1DF-9FA62DF676B9}"/>
              </a:ext>
            </a:extLst>
          </p:cNvPr>
          <p:cNvSpPr>
            <a:spLocks noGrp="1"/>
          </p:cNvSpPr>
          <p:nvPr>
            <p:ph type="pic" sz="quarter" idx="22" hasCustomPrompt="1"/>
          </p:nvPr>
        </p:nvSpPr>
        <p:spPr>
          <a:xfrm rot="1800000">
            <a:off x="3216048" y="4238305"/>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8" name="Picture Placeholder 7">
            <a:extLst>
              <a:ext uri="{FF2B5EF4-FFF2-40B4-BE49-F238E27FC236}">
                <a16:creationId xmlns:a16="http://schemas.microsoft.com/office/drawing/2014/main" id="{FC6BE29C-4F41-411F-8B1C-059C37196DF1}"/>
              </a:ext>
            </a:extLst>
          </p:cNvPr>
          <p:cNvSpPr>
            <a:spLocks noGrp="1"/>
          </p:cNvSpPr>
          <p:nvPr>
            <p:ph type="pic" sz="quarter" idx="23" hasCustomPrompt="1"/>
          </p:nvPr>
        </p:nvSpPr>
        <p:spPr>
          <a:xfrm rot="1800000">
            <a:off x="1815419" y="6605626"/>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9" name="Picture Placeholder 7">
            <a:extLst>
              <a:ext uri="{FF2B5EF4-FFF2-40B4-BE49-F238E27FC236}">
                <a16:creationId xmlns:a16="http://schemas.microsoft.com/office/drawing/2014/main" id="{67BFBAB7-D6C2-4890-907C-75AF981500F2}"/>
              </a:ext>
            </a:extLst>
          </p:cNvPr>
          <p:cNvSpPr>
            <a:spLocks noGrp="1"/>
          </p:cNvSpPr>
          <p:nvPr>
            <p:ph type="pic" sz="quarter" idx="25" hasCustomPrompt="1"/>
          </p:nvPr>
        </p:nvSpPr>
        <p:spPr>
          <a:xfrm rot="1800000">
            <a:off x="6757534" y="3068414"/>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0" name="Picture Placeholder 7">
            <a:extLst>
              <a:ext uri="{FF2B5EF4-FFF2-40B4-BE49-F238E27FC236}">
                <a16:creationId xmlns:a16="http://schemas.microsoft.com/office/drawing/2014/main" id="{001744D7-CA39-4AC8-ADFB-36BAB6D7836D}"/>
              </a:ext>
            </a:extLst>
          </p:cNvPr>
          <p:cNvSpPr>
            <a:spLocks noGrp="1"/>
          </p:cNvSpPr>
          <p:nvPr>
            <p:ph type="pic" sz="quarter" idx="26" hasCustomPrompt="1"/>
          </p:nvPr>
        </p:nvSpPr>
        <p:spPr>
          <a:xfrm rot="1800000">
            <a:off x="8158163" y="701095"/>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1" name="Picture Placeholder 7">
            <a:extLst>
              <a:ext uri="{FF2B5EF4-FFF2-40B4-BE49-F238E27FC236}">
                <a16:creationId xmlns:a16="http://schemas.microsoft.com/office/drawing/2014/main" id="{56C1555B-AD07-4BD3-84E5-3001542713F5}"/>
              </a:ext>
            </a:extLst>
          </p:cNvPr>
          <p:cNvSpPr>
            <a:spLocks noGrp="1"/>
          </p:cNvSpPr>
          <p:nvPr>
            <p:ph type="pic" sz="quarter" idx="27" hasCustomPrompt="1"/>
          </p:nvPr>
        </p:nvSpPr>
        <p:spPr>
          <a:xfrm rot="1800000">
            <a:off x="5356905" y="5435734"/>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2" name="Picture Placeholder 7">
            <a:extLst>
              <a:ext uri="{FF2B5EF4-FFF2-40B4-BE49-F238E27FC236}">
                <a16:creationId xmlns:a16="http://schemas.microsoft.com/office/drawing/2014/main" id="{A12204A5-6682-492D-987B-2D475B6CF17C}"/>
              </a:ext>
            </a:extLst>
          </p:cNvPr>
          <p:cNvSpPr>
            <a:spLocks noGrp="1"/>
          </p:cNvSpPr>
          <p:nvPr>
            <p:ph type="pic" sz="quarter" idx="30" hasCustomPrompt="1"/>
          </p:nvPr>
        </p:nvSpPr>
        <p:spPr>
          <a:xfrm rot="1800000">
            <a:off x="8898391" y="426584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3" name="Picture Placeholder 7">
            <a:extLst>
              <a:ext uri="{FF2B5EF4-FFF2-40B4-BE49-F238E27FC236}">
                <a16:creationId xmlns:a16="http://schemas.microsoft.com/office/drawing/2014/main" id="{9BB253D3-4377-4270-8A00-6466F186C347}"/>
              </a:ext>
            </a:extLst>
          </p:cNvPr>
          <p:cNvSpPr>
            <a:spLocks noGrp="1"/>
          </p:cNvSpPr>
          <p:nvPr>
            <p:ph type="pic" sz="quarter" idx="31" hasCustomPrompt="1"/>
          </p:nvPr>
        </p:nvSpPr>
        <p:spPr>
          <a:xfrm rot="1800000">
            <a:off x="10299020" y="1898524"/>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4" name="Picture Placeholder 7">
            <a:extLst>
              <a:ext uri="{FF2B5EF4-FFF2-40B4-BE49-F238E27FC236}">
                <a16:creationId xmlns:a16="http://schemas.microsoft.com/office/drawing/2014/main" id="{C2EF00CF-C1A4-482A-B138-F373D1098E20}"/>
              </a:ext>
            </a:extLst>
          </p:cNvPr>
          <p:cNvSpPr>
            <a:spLocks noGrp="1"/>
          </p:cNvSpPr>
          <p:nvPr>
            <p:ph type="pic" sz="quarter" idx="32" hasCustomPrompt="1"/>
          </p:nvPr>
        </p:nvSpPr>
        <p:spPr>
          <a:xfrm rot="1800000">
            <a:off x="7497762" y="663316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5" name="Picture Placeholder 7">
            <a:extLst>
              <a:ext uri="{FF2B5EF4-FFF2-40B4-BE49-F238E27FC236}">
                <a16:creationId xmlns:a16="http://schemas.microsoft.com/office/drawing/2014/main" id="{7B918AF3-73B8-474F-B068-BB5143E931FC}"/>
              </a:ext>
            </a:extLst>
          </p:cNvPr>
          <p:cNvSpPr>
            <a:spLocks noGrp="1"/>
          </p:cNvSpPr>
          <p:nvPr>
            <p:ph type="pic" sz="quarter" idx="35" hasCustomPrompt="1"/>
          </p:nvPr>
        </p:nvSpPr>
        <p:spPr>
          <a:xfrm rot="1800000">
            <a:off x="11039248" y="5463272"/>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6" name="Picture Placeholder 7">
            <a:extLst>
              <a:ext uri="{FF2B5EF4-FFF2-40B4-BE49-F238E27FC236}">
                <a16:creationId xmlns:a16="http://schemas.microsoft.com/office/drawing/2014/main" id="{53424D2D-32EF-416F-AD15-A14300258436}"/>
              </a:ext>
            </a:extLst>
          </p:cNvPr>
          <p:cNvSpPr>
            <a:spLocks noGrp="1"/>
          </p:cNvSpPr>
          <p:nvPr>
            <p:ph type="pic" sz="quarter" idx="36" hasCustomPrompt="1"/>
          </p:nvPr>
        </p:nvSpPr>
        <p:spPr>
          <a:xfrm rot="1800000">
            <a:off x="12439877" y="309595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7" name="Picture Placeholder 7">
            <a:extLst>
              <a:ext uri="{FF2B5EF4-FFF2-40B4-BE49-F238E27FC236}">
                <a16:creationId xmlns:a16="http://schemas.microsoft.com/office/drawing/2014/main" id="{B99417A4-C103-4D8B-A289-BD9946642546}"/>
              </a:ext>
            </a:extLst>
          </p:cNvPr>
          <p:cNvSpPr>
            <a:spLocks noGrp="1"/>
          </p:cNvSpPr>
          <p:nvPr>
            <p:ph type="pic" sz="quarter" idx="40" hasCustomPrompt="1"/>
          </p:nvPr>
        </p:nvSpPr>
        <p:spPr>
          <a:xfrm rot="1800000">
            <a:off x="9558792" y="-1670861"/>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8" name="Picture Placeholder 7">
            <a:extLst>
              <a:ext uri="{FF2B5EF4-FFF2-40B4-BE49-F238E27FC236}">
                <a16:creationId xmlns:a16="http://schemas.microsoft.com/office/drawing/2014/main" id="{09DE20D0-F694-473C-8E51-D4CF04C810A8}"/>
              </a:ext>
            </a:extLst>
          </p:cNvPr>
          <p:cNvSpPr>
            <a:spLocks noGrp="1"/>
          </p:cNvSpPr>
          <p:nvPr>
            <p:ph type="pic" sz="quarter" idx="41" hasCustomPrompt="1"/>
          </p:nvPr>
        </p:nvSpPr>
        <p:spPr>
          <a:xfrm rot="1800000">
            <a:off x="11699649" y="-508456"/>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9" name="Picture Placeholder 7">
            <a:extLst>
              <a:ext uri="{FF2B5EF4-FFF2-40B4-BE49-F238E27FC236}">
                <a16:creationId xmlns:a16="http://schemas.microsoft.com/office/drawing/2014/main" id="{44BAE2D1-B628-4691-A677-ADB0E964E747}"/>
              </a:ext>
            </a:extLst>
          </p:cNvPr>
          <p:cNvSpPr>
            <a:spLocks noGrp="1"/>
          </p:cNvSpPr>
          <p:nvPr>
            <p:ph type="pic" sz="quarter" idx="42" hasCustomPrompt="1"/>
          </p:nvPr>
        </p:nvSpPr>
        <p:spPr>
          <a:xfrm rot="1800000">
            <a:off x="7400663" y="-2836117"/>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0" name="Picture Placeholder 7">
            <a:extLst>
              <a:ext uri="{FF2B5EF4-FFF2-40B4-BE49-F238E27FC236}">
                <a16:creationId xmlns:a16="http://schemas.microsoft.com/office/drawing/2014/main" id="{B6FB8B2D-7EE5-497D-A5B6-71DE6A30D4F1}"/>
              </a:ext>
            </a:extLst>
          </p:cNvPr>
          <p:cNvSpPr>
            <a:spLocks noGrp="1"/>
          </p:cNvSpPr>
          <p:nvPr>
            <p:ph type="pic" sz="quarter" idx="43" hasCustomPrompt="1"/>
          </p:nvPr>
        </p:nvSpPr>
        <p:spPr>
          <a:xfrm rot="1800000">
            <a:off x="-1788622" y="-1721302"/>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900434277"/>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Image Sub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2002970"/>
            <a:ext cx="11125200" cy="2895601"/>
          </a:xfrm>
          <a:prstGeom prst="rect">
            <a:avLst/>
          </a:prstGeom>
          <a:pattFill prst="wdDnDiag">
            <a:fgClr>
              <a:schemeClr val="tx1">
                <a:lumMod val="25000"/>
                <a:lumOff val="75000"/>
              </a:schemeClr>
            </a:fgClr>
            <a:bgClr>
              <a:schemeClr val="bg1"/>
            </a:bgClr>
          </a:pattFill>
        </p:spPr>
        <p:txBody>
          <a:bodyPr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14419146"/>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Text with Righ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6096000" y="0"/>
            <a:ext cx="60960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1639485253"/>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Text with Lef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6096000" cy="6858000"/>
          </a:xfrm>
          <a:prstGeom prst="rect">
            <a:avLst/>
          </a:prstGeom>
          <a:pattFill prst="wdDnDiag">
            <a:fgClr>
              <a:schemeClr val="bg1">
                <a:lumMod val="8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745486808"/>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Text Center Over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12192000" cy="6858000"/>
          </a:xfrm>
          <a:prstGeom prst="rect">
            <a:avLst/>
          </a:prstGeom>
          <a:pattFill prst="wdDnDiag">
            <a:fgClr>
              <a:schemeClr val="bg1">
                <a:lumMod val="85000"/>
              </a:schemeClr>
            </a:fgClr>
            <a:bgClr>
              <a:schemeClr val="bg1"/>
            </a:bgClr>
          </a:pattFill>
        </p:spPr>
        <p:txBody>
          <a:bodyPr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19570564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Slideshow with Text 2-01">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59848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01</a:t>
            </a:r>
          </a:p>
        </p:txBody>
      </p:sp>
      <p:sp>
        <p:nvSpPr>
          <p:cNvPr id="3" name="Picture Placeholder 4">
            <a:extLst>
              <a:ext uri="{FF2B5EF4-FFF2-40B4-BE49-F238E27FC236}">
                <a16:creationId xmlns:a16="http://schemas.microsoft.com/office/drawing/2014/main" id="{3558AEBE-D212-48E4-8CE4-DAB66A297D56}"/>
              </a:ext>
            </a:extLst>
          </p:cNvPr>
          <p:cNvSpPr>
            <a:spLocks noGrp="1"/>
          </p:cNvSpPr>
          <p:nvPr>
            <p:ph type="pic" sz="quarter" idx="14" hasCustomPrompt="1"/>
          </p:nvPr>
        </p:nvSpPr>
        <p:spPr>
          <a:xfrm>
            <a:off x="1239043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02</a:t>
            </a:r>
          </a:p>
        </p:txBody>
      </p:sp>
      <p:sp>
        <p:nvSpPr>
          <p:cNvPr id="4" name="Picture Placeholder 4">
            <a:extLst>
              <a:ext uri="{FF2B5EF4-FFF2-40B4-BE49-F238E27FC236}">
                <a16:creationId xmlns:a16="http://schemas.microsoft.com/office/drawing/2014/main" id="{81DCADFE-6503-42DF-9F50-4150B0B83417}"/>
              </a:ext>
            </a:extLst>
          </p:cNvPr>
          <p:cNvSpPr>
            <a:spLocks noGrp="1"/>
          </p:cNvSpPr>
          <p:nvPr>
            <p:ph type="pic" sz="quarter" idx="15" hasCustomPrompt="1"/>
          </p:nvPr>
        </p:nvSpPr>
        <p:spPr>
          <a:xfrm>
            <a:off x="2418238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03</a:t>
            </a:r>
          </a:p>
        </p:txBody>
      </p:sp>
      <p:sp>
        <p:nvSpPr>
          <p:cNvPr id="5" name="Picture Placeholder 4">
            <a:extLst>
              <a:ext uri="{FF2B5EF4-FFF2-40B4-BE49-F238E27FC236}">
                <a16:creationId xmlns:a16="http://schemas.microsoft.com/office/drawing/2014/main" id="{C4AD1A6E-2613-4813-BD66-196F8E1C871E}"/>
              </a:ext>
            </a:extLst>
          </p:cNvPr>
          <p:cNvSpPr>
            <a:spLocks noGrp="1"/>
          </p:cNvSpPr>
          <p:nvPr>
            <p:ph type="pic" sz="quarter" idx="16" hasCustomPrompt="1"/>
          </p:nvPr>
        </p:nvSpPr>
        <p:spPr>
          <a:xfrm>
            <a:off x="3597433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04</a:t>
            </a:r>
          </a:p>
        </p:txBody>
      </p:sp>
    </p:spTree>
    <p:extLst>
      <p:ext uri="{BB962C8B-B14F-4D97-AF65-F5344CB8AC3E}">
        <p14:creationId xmlns:p14="http://schemas.microsoft.com/office/powerpoint/2010/main" val="3514337732"/>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Text Over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vl9pPr>
              <a:defRPr/>
            </a:lvl9pPr>
          </a:lstStyle>
          <a:p>
            <a:pPr marL="3886200" marR="0" lvl="8"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678775929"/>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Single Left Image - team">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EE74A38-CDF9-4E52-98EB-1E8DF591B118}"/>
              </a:ext>
            </a:extLst>
          </p:cNvPr>
          <p:cNvSpPr>
            <a:spLocks noGrp="1"/>
          </p:cNvSpPr>
          <p:nvPr>
            <p:ph type="pic" sz="quarter" idx="10" hasCustomPrompt="1"/>
          </p:nvPr>
        </p:nvSpPr>
        <p:spPr>
          <a:xfrm>
            <a:off x="1259908" y="91700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619478812"/>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Single Image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4648199"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94273482"/>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Single Image 2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5173883"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880424764"/>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Single Image 3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2" y="0"/>
            <a:ext cx="4224758"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707548504"/>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Single Image 4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345233" y="541176"/>
            <a:ext cx="5029200" cy="5766318"/>
          </a:xfrm>
          <a:prstGeom prst="rect">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2972163"/>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Single Image 5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0" y="0"/>
            <a:ext cx="5374433" cy="6858000"/>
          </a:xfrm>
          <a:prstGeom prst="rect">
            <a:avLst/>
          </a:prstGeom>
          <a:pattFill prst="wdDnDiag">
            <a:fgClr>
              <a:schemeClr val="tx1">
                <a:lumMod val="25000"/>
                <a:lumOff val="75000"/>
              </a:schemeClr>
            </a:fgClr>
            <a:bgClr>
              <a:schemeClr val="bg1"/>
            </a:bgClr>
          </a:pattFill>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843324992"/>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Single Image 6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4667250" cy="6858000"/>
          </a:xfrm>
          <a:prstGeom prst="rect">
            <a:avLst/>
          </a:prstGeom>
          <a:pattFill prst="wdDnDiag">
            <a:fgClr>
              <a:schemeClr val="tx1">
                <a:lumMod val="25000"/>
                <a:lumOff val="75000"/>
              </a:schemeClr>
            </a:fgClr>
            <a:bgClr>
              <a:schemeClr val="bg1"/>
            </a:bgClr>
          </a:pattFill>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335198815"/>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Single Image 7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4667250" cy="6858000"/>
          </a:xfrm>
          <a:prstGeom prst="rect">
            <a:avLst/>
          </a:prstGeom>
          <a:pattFill prst="wdDnDiag">
            <a:fgClr>
              <a:schemeClr val="tx1">
                <a:lumMod val="25000"/>
                <a:lumOff val="75000"/>
              </a:schemeClr>
            </a:fgClr>
            <a:bgClr>
              <a:schemeClr val="bg1"/>
            </a:bgClr>
          </a:pattFill>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210360208"/>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Single Image 8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066801" y="1269000"/>
            <a:ext cx="4320000" cy="4320000"/>
          </a:xfrm>
          <a:prstGeom prst="ellipse">
            <a:avLst/>
          </a:prstGeom>
          <a:pattFill prst="wdDnDiag">
            <a:fgClr>
              <a:schemeClr val="tx1">
                <a:lumMod val="25000"/>
                <a:lumOff val="75000"/>
              </a:schemeClr>
            </a:fgClr>
            <a:bgClr>
              <a:schemeClr val="bg1"/>
            </a:bgClr>
          </a:pattFill>
          <a:ln w="63500">
            <a:solidFill>
              <a:schemeClr val="bg2"/>
            </a:solidFill>
          </a:ln>
          <a:effectLst>
            <a:outerShdw blurRad="381000" algn="ctr" rotWithShape="0">
              <a:prstClr val="black">
                <a:alpha val="20000"/>
              </a:prstClr>
            </a:outerShdw>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9922381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Slideshow with Text 2-02">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1178949"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01</a:t>
            </a:r>
          </a:p>
        </p:txBody>
      </p:sp>
      <p:sp>
        <p:nvSpPr>
          <p:cNvPr id="3" name="Picture Placeholder 4">
            <a:extLst>
              <a:ext uri="{FF2B5EF4-FFF2-40B4-BE49-F238E27FC236}">
                <a16:creationId xmlns:a16="http://schemas.microsoft.com/office/drawing/2014/main" id="{3558AEBE-D212-48E4-8CE4-DAB66A297D56}"/>
              </a:ext>
            </a:extLst>
          </p:cNvPr>
          <p:cNvSpPr>
            <a:spLocks noGrp="1"/>
          </p:cNvSpPr>
          <p:nvPr>
            <p:ph type="pic" sz="quarter" idx="14" hasCustomPrompt="1"/>
          </p:nvPr>
        </p:nvSpPr>
        <p:spPr>
          <a:xfrm>
            <a:off x="613001"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02</a:t>
            </a:r>
          </a:p>
        </p:txBody>
      </p:sp>
      <p:sp>
        <p:nvSpPr>
          <p:cNvPr id="4" name="Picture Placeholder 4">
            <a:extLst>
              <a:ext uri="{FF2B5EF4-FFF2-40B4-BE49-F238E27FC236}">
                <a16:creationId xmlns:a16="http://schemas.microsoft.com/office/drawing/2014/main" id="{81DCADFE-6503-42DF-9F50-4150B0B83417}"/>
              </a:ext>
            </a:extLst>
          </p:cNvPr>
          <p:cNvSpPr>
            <a:spLocks noGrp="1"/>
          </p:cNvSpPr>
          <p:nvPr>
            <p:ph type="pic" sz="quarter" idx="15" hasCustomPrompt="1"/>
          </p:nvPr>
        </p:nvSpPr>
        <p:spPr>
          <a:xfrm>
            <a:off x="12404951"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03</a:t>
            </a:r>
          </a:p>
        </p:txBody>
      </p:sp>
      <p:sp>
        <p:nvSpPr>
          <p:cNvPr id="5" name="Picture Placeholder 4">
            <a:extLst>
              <a:ext uri="{FF2B5EF4-FFF2-40B4-BE49-F238E27FC236}">
                <a16:creationId xmlns:a16="http://schemas.microsoft.com/office/drawing/2014/main" id="{C4AD1A6E-2613-4813-BD66-196F8E1C871E}"/>
              </a:ext>
            </a:extLst>
          </p:cNvPr>
          <p:cNvSpPr>
            <a:spLocks noGrp="1"/>
          </p:cNvSpPr>
          <p:nvPr>
            <p:ph type="pic" sz="quarter" idx="16" hasCustomPrompt="1"/>
          </p:nvPr>
        </p:nvSpPr>
        <p:spPr>
          <a:xfrm>
            <a:off x="24196901"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04</a:t>
            </a:r>
          </a:p>
        </p:txBody>
      </p:sp>
    </p:spTree>
    <p:extLst>
      <p:ext uri="{BB962C8B-B14F-4D97-AF65-F5344CB8AC3E}">
        <p14:creationId xmlns:p14="http://schemas.microsoft.com/office/powerpoint/2010/main" val="188708332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Slant Image - team">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17EF56-0B7F-4B44-8B44-C283C04C9854}"/>
              </a:ext>
            </a:extLst>
          </p:cNvPr>
          <p:cNvSpPr>
            <a:spLocks noGrp="1"/>
          </p:cNvSpPr>
          <p:nvPr>
            <p:ph type="pic" sz="quarter" idx="11" hasCustomPrompt="1"/>
          </p:nvPr>
        </p:nvSpPr>
        <p:spPr>
          <a:xfrm>
            <a:off x="4669942" y="0"/>
            <a:ext cx="7522058" cy="6858000"/>
          </a:xfrm>
          <a:custGeom>
            <a:avLst/>
            <a:gdLst>
              <a:gd name="connsiteX0" fmla="*/ 2841201 w 7522058"/>
              <a:gd name="connsiteY0" fmla="*/ 0 h 6858000"/>
              <a:gd name="connsiteX1" fmla="*/ 7522058 w 7522058"/>
              <a:gd name="connsiteY1" fmla="*/ 0 h 6858000"/>
              <a:gd name="connsiteX2" fmla="*/ 7522058 w 7522058"/>
              <a:gd name="connsiteY2" fmla="*/ 6858000 h 6858000"/>
              <a:gd name="connsiteX3" fmla="*/ 0 w 752205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22058" h="6858000">
                <a:moveTo>
                  <a:pt x="2841201" y="0"/>
                </a:moveTo>
                <a:lnTo>
                  <a:pt x="7522058" y="0"/>
                </a:lnTo>
                <a:lnTo>
                  <a:pt x="7522058" y="6858000"/>
                </a:lnTo>
                <a:lnTo>
                  <a:pt x="0" y="6858000"/>
                </a:ln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511422593"/>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5 images - circle - team">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560615"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2683329"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6043"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6928757"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9051471"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14828935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1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1188134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6043" y="6320959"/>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296000"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6043" y="90648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14697816"/>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975079587"/>
      </p:ext>
    </p:extLst>
  </p:cSld>
  <p:clrMapOvr>
    <a:masterClrMapping/>
  </p:clrMapOvr>
  <p:extLst>
    <p:ext uri="{DCECCB84-F9BA-43D5-87BE-67443E8EF086}">
      <p15:sldGuideLst xmlns:p15="http://schemas.microsoft.com/office/powerpoint/2012/main"/>
    </p:ext>
  </p:extLst>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2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908734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2051282"/>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6043" y="632808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11903816"/>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87964665"/>
      </p:ext>
    </p:extLst>
  </p:cSld>
  <p:clrMapOvr>
    <a:masterClrMapping/>
  </p:clrMapOvr>
  <p:extLst>
    <p:ext uri="{DCECCB84-F9BA-43D5-87BE-67443E8EF086}">
      <p15:sldGuideLst xmlns:p15="http://schemas.microsoft.com/office/powerpoint/2012/main"/>
    </p:ext>
  </p:extLst>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3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6383300"/>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210650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4924258"/>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91997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1823651845"/>
      </p:ext>
    </p:extLst>
  </p:cSld>
  <p:clrMapOvr>
    <a:masterClrMapping/>
  </p:clrMapOvr>
  <p:extLst>
    <p:ext uri="{DCECCB84-F9BA-43D5-87BE-67443E8EF086}">
      <p15:sldGuideLst xmlns:p15="http://schemas.microsoft.com/office/powerpoint/2012/main"/>
    </p:ext>
  </p:extLst>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4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4922972"/>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774073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4757" y="-2105214"/>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638201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4001253773"/>
      </p:ext>
    </p:extLst>
  </p:cSld>
  <p:clrMapOvr>
    <a:masterClrMapping/>
  </p:clrMapOvr>
  <p:extLst>
    <p:ext uri="{DCECCB84-F9BA-43D5-87BE-67443E8EF086}">
      <p15:sldGuideLst xmlns:p15="http://schemas.microsoft.com/office/powerpoint/2012/main"/>
    </p:ext>
  </p:extLst>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5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5400" y="-214290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7850023"/>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10667781"/>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4757" y="-5032265"/>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296000"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2471205920"/>
      </p:ext>
    </p:extLst>
  </p:cSld>
  <p:clrMapOvr>
    <a:masterClrMapping/>
  </p:clrMapOvr>
  <p:extLst>
    <p:ext uri="{DCECCB84-F9BA-43D5-87BE-67443E8EF086}">
      <p15:sldGuideLst xmlns:p15="http://schemas.microsoft.com/office/powerpoint/2012/main"/>
    </p:ext>
  </p:extLst>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Organization Chart 1">
    <p:spTree>
      <p:nvGrpSpPr>
        <p:cNvPr id="1" name=""/>
        <p:cNvGrpSpPr/>
        <p:nvPr/>
      </p:nvGrpSpPr>
      <p:grpSpPr>
        <a:xfrm>
          <a:off x="0" y="0"/>
          <a:ext cx="0" cy="0"/>
          <a:chOff x="0" y="0"/>
          <a:chExt cx="0" cy="0"/>
        </a:xfrm>
      </p:grpSpPr>
      <p:sp>
        <p:nvSpPr>
          <p:cNvPr id="28" name="Picture Placeholder 8">
            <a:extLst>
              <a:ext uri="{FF2B5EF4-FFF2-40B4-BE49-F238E27FC236}">
                <a16:creationId xmlns:a16="http://schemas.microsoft.com/office/drawing/2014/main" id="{250317C6-C772-449B-9F9F-CE0F985FFB6C}"/>
              </a:ext>
            </a:extLst>
          </p:cNvPr>
          <p:cNvSpPr>
            <a:spLocks noGrp="1"/>
          </p:cNvSpPr>
          <p:nvPr>
            <p:ph type="pic" sz="quarter" idx="14" hasCustomPrompt="1"/>
          </p:nvPr>
        </p:nvSpPr>
        <p:spPr>
          <a:xfrm>
            <a:off x="4475480" y="264160"/>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1"/>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9" name="Picture Placeholder 8">
            <a:extLst>
              <a:ext uri="{FF2B5EF4-FFF2-40B4-BE49-F238E27FC236}">
                <a16:creationId xmlns:a16="http://schemas.microsoft.com/office/drawing/2014/main" id="{50FF9DA8-2939-47D5-859E-0ACC3CAD4E05}"/>
              </a:ext>
            </a:extLst>
          </p:cNvPr>
          <p:cNvSpPr>
            <a:spLocks noGrp="1"/>
          </p:cNvSpPr>
          <p:nvPr>
            <p:ph type="pic" sz="quarter" idx="15" hasCustomPrompt="1"/>
          </p:nvPr>
        </p:nvSpPr>
        <p:spPr>
          <a:xfrm>
            <a:off x="744728" y="2032000"/>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0" name="Picture Placeholder 8">
            <a:extLst>
              <a:ext uri="{FF2B5EF4-FFF2-40B4-BE49-F238E27FC236}">
                <a16:creationId xmlns:a16="http://schemas.microsoft.com/office/drawing/2014/main" id="{4A85D495-D266-41F1-9A85-20780DF01514}"/>
              </a:ext>
            </a:extLst>
          </p:cNvPr>
          <p:cNvSpPr>
            <a:spLocks noGrp="1"/>
          </p:cNvSpPr>
          <p:nvPr>
            <p:ph type="pic" sz="quarter" idx="16" hasCustomPrompt="1"/>
          </p:nvPr>
        </p:nvSpPr>
        <p:spPr>
          <a:xfrm>
            <a:off x="4480560" y="2029969"/>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1" name="Picture Placeholder 8">
            <a:extLst>
              <a:ext uri="{FF2B5EF4-FFF2-40B4-BE49-F238E27FC236}">
                <a16:creationId xmlns:a16="http://schemas.microsoft.com/office/drawing/2014/main" id="{0246F8D1-6FCD-4631-821B-6C370F2743BC}"/>
              </a:ext>
            </a:extLst>
          </p:cNvPr>
          <p:cNvSpPr>
            <a:spLocks noGrp="1"/>
          </p:cNvSpPr>
          <p:nvPr>
            <p:ph type="pic" sz="quarter" idx="17" hasCustomPrompt="1"/>
          </p:nvPr>
        </p:nvSpPr>
        <p:spPr>
          <a:xfrm>
            <a:off x="8216392" y="2027938"/>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2" name="Picture Placeholder 8">
            <a:extLst>
              <a:ext uri="{FF2B5EF4-FFF2-40B4-BE49-F238E27FC236}">
                <a16:creationId xmlns:a16="http://schemas.microsoft.com/office/drawing/2014/main" id="{29323EEF-F059-4662-B4AA-C5B595CC0678}"/>
              </a:ext>
            </a:extLst>
          </p:cNvPr>
          <p:cNvSpPr>
            <a:spLocks noGrp="1"/>
          </p:cNvSpPr>
          <p:nvPr>
            <p:ph type="pic" sz="quarter" idx="18" hasCustomPrompt="1"/>
          </p:nvPr>
        </p:nvSpPr>
        <p:spPr>
          <a:xfrm>
            <a:off x="1549400" y="3426969"/>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3" name="Picture Placeholder 8">
            <a:extLst>
              <a:ext uri="{FF2B5EF4-FFF2-40B4-BE49-F238E27FC236}">
                <a16:creationId xmlns:a16="http://schemas.microsoft.com/office/drawing/2014/main" id="{06A90917-5119-49EF-AFD1-AF8E2644F4B3}"/>
              </a:ext>
            </a:extLst>
          </p:cNvPr>
          <p:cNvSpPr>
            <a:spLocks noGrp="1"/>
          </p:cNvSpPr>
          <p:nvPr>
            <p:ph type="pic" sz="quarter" idx="19" hasCustomPrompt="1"/>
          </p:nvPr>
        </p:nvSpPr>
        <p:spPr>
          <a:xfrm>
            <a:off x="1549400" y="4571996"/>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4" name="Picture Placeholder 8">
            <a:extLst>
              <a:ext uri="{FF2B5EF4-FFF2-40B4-BE49-F238E27FC236}">
                <a16:creationId xmlns:a16="http://schemas.microsoft.com/office/drawing/2014/main" id="{709EF0DF-BB8F-453F-B2F1-970DC543DE2C}"/>
              </a:ext>
            </a:extLst>
          </p:cNvPr>
          <p:cNvSpPr>
            <a:spLocks noGrp="1"/>
          </p:cNvSpPr>
          <p:nvPr>
            <p:ph type="pic" sz="quarter" idx="20" hasCustomPrompt="1"/>
          </p:nvPr>
        </p:nvSpPr>
        <p:spPr>
          <a:xfrm>
            <a:off x="1549400" y="5717023"/>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5" name="Picture Placeholder 8">
            <a:extLst>
              <a:ext uri="{FF2B5EF4-FFF2-40B4-BE49-F238E27FC236}">
                <a16:creationId xmlns:a16="http://schemas.microsoft.com/office/drawing/2014/main" id="{8C4399B8-A079-445D-BC01-7B441E8B9D9B}"/>
              </a:ext>
            </a:extLst>
          </p:cNvPr>
          <p:cNvSpPr>
            <a:spLocks noGrp="1"/>
          </p:cNvSpPr>
          <p:nvPr>
            <p:ph type="pic" sz="quarter" idx="21" hasCustomPrompt="1"/>
          </p:nvPr>
        </p:nvSpPr>
        <p:spPr>
          <a:xfrm>
            <a:off x="5274751" y="3424938"/>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6" name="Picture Placeholder 8">
            <a:extLst>
              <a:ext uri="{FF2B5EF4-FFF2-40B4-BE49-F238E27FC236}">
                <a16:creationId xmlns:a16="http://schemas.microsoft.com/office/drawing/2014/main" id="{9D25FD18-84AF-432B-8167-EE17B21F7C8C}"/>
              </a:ext>
            </a:extLst>
          </p:cNvPr>
          <p:cNvSpPr>
            <a:spLocks noGrp="1"/>
          </p:cNvSpPr>
          <p:nvPr>
            <p:ph type="pic" sz="quarter" idx="22" hasCustomPrompt="1"/>
          </p:nvPr>
        </p:nvSpPr>
        <p:spPr>
          <a:xfrm>
            <a:off x="5274751" y="4569965"/>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7" name="Picture Placeholder 8">
            <a:extLst>
              <a:ext uri="{FF2B5EF4-FFF2-40B4-BE49-F238E27FC236}">
                <a16:creationId xmlns:a16="http://schemas.microsoft.com/office/drawing/2014/main" id="{BD518740-B79D-4024-923C-A9906DD7A0BB}"/>
              </a:ext>
            </a:extLst>
          </p:cNvPr>
          <p:cNvSpPr>
            <a:spLocks noGrp="1"/>
          </p:cNvSpPr>
          <p:nvPr>
            <p:ph type="pic" sz="quarter" idx="23" hasCustomPrompt="1"/>
          </p:nvPr>
        </p:nvSpPr>
        <p:spPr>
          <a:xfrm>
            <a:off x="5274751" y="5714992"/>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8" name="Picture Placeholder 8">
            <a:extLst>
              <a:ext uri="{FF2B5EF4-FFF2-40B4-BE49-F238E27FC236}">
                <a16:creationId xmlns:a16="http://schemas.microsoft.com/office/drawing/2014/main" id="{E1CED3D6-E200-4BDA-B9A6-A7D3B9D39CFC}"/>
              </a:ext>
            </a:extLst>
          </p:cNvPr>
          <p:cNvSpPr>
            <a:spLocks noGrp="1"/>
          </p:cNvSpPr>
          <p:nvPr>
            <p:ph type="pic" sz="quarter" idx="24" hasCustomPrompt="1"/>
          </p:nvPr>
        </p:nvSpPr>
        <p:spPr>
          <a:xfrm>
            <a:off x="9000102" y="3422907"/>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9" name="Picture Placeholder 8">
            <a:extLst>
              <a:ext uri="{FF2B5EF4-FFF2-40B4-BE49-F238E27FC236}">
                <a16:creationId xmlns:a16="http://schemas.microsoft.com/office/drawing/2014/main" id="{A0B90ED8-4771-4D59-830A-DEC3ECB1D826}"/>
              </a:ext>
            </a:extLst>
          </p:cNvPr>
          <p:cNvSpPr>
            <a:spLocks noGrp="1"/>
          </p:cNvSpPr>
          <p:nvPr>
            <p:ph type="pic" sz="quarter" idx="25" hasCustomPrompt="1"/>
          </p:nvPr>
        </p:nvSpPr>
        <p:spPr>
          <a:xfrm>
            <a:off x="9000102" y="4567934"/>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40" name="Picture Placeholder 8">
            <a:extLst>
              <a:ext uri="{FF2B5EF4-FFF2-40B4-BE49-F238E27FC236}">
                <a16:creationId xmlns:a16="http://schemas.microsoft.com/office/drawing/2014/main" id="{790815C2-8DA4-4AD0-B5E4-C75298846B19}"/>
              </a:ext>
            </a:extLst>
          </p:cNvPr>
          <p:cNvSpPr>
            <a:spLocks noGrp="1"/>
          </p:cNvSpPr>
          <p:nvPr>
            <p:ph type="pic" sz="quarter" idx="26" hasCustomPrompt="1"/>
          </p:nvPr>
        </p:nvSpPr>
        <p:spPr>
          <a:xfrm>
            <a:off x="9000102" y="5712961"/>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3803604555"/>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Organization Chart 2">
    <p:spTree>
      <p:nvGrpSpPr>
        <p:cNvPr id="1" name=""/>
        <p:cNvGrpSpPr/>
        <p:nvPr/>
      </p:nvGrpSpPr>
      <p:grpSpPr>
        <a:xfrm>
          <a:off x="0" y="0"/>
          <a:ext cx="0" cy="0"/>
          <a:chOff x="0" y="0"/>
          <a:chExt cx="0" cy="0"/>
        </a:xfrm>
      </p:grpSpPr>
      <p:sp>
        <p:nvSpPr>
          <p:cNvPr id="47" name="Picture Placeholder 8">
            <a:extLst>
              <a:ext uri="{FF2B5EF4-FFF2-40B4-BE49-F238E27FC236}">
                <a16:creationId xmlns:a16="http://schemas.microsoft.com/office/drawing/2014/main" id="{48FE0B49-438A-4697-BED4-A1DA446CC006}"/>
              </a:ext>
            </a:extLst>
          </p:cNvPr>
          <p:cNvSpPr>
            <a:spLocks noGrp="1"/>
          </p:cNvSpPr>
          <p:nvPr>
            <p:ph type="pic" sz="quarter" idx="14" hasCustomPrompt="1"/>
          </p:nvPr>
        </p:nvSpPr>
        <p:spPr>
          <a:xfrm>
            <a:off x="895096" y="2712720"/>
            <a:ext cx="1152144" cy="115214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48" name="Picture Placeholder 8">
            <a:extLst>
              <a:ext uri="{FF2B5EF4-FFF2-40B4-BE49-F238E27FC236}">
                <a16:creationId xmlns:a16="http://schemas.microsoft.com/office/drawing/2014/main" id="{19E73588-671A-4158-BC02-A3E6DF6A05D4}"/>
              </a:ext>
            </a:extLst>
          </p:cNvPr>
          <p:cNvSpPr>
            <a:spLocks noGrp="1"/>
          </p:cNvSpPr>
          <p:nvPr>
            <p:ph type="pic" sz="quarter" idx="15" hasCustomPrompt="1"/>
          </p:nvPr>
        </p:nvSpPr>
        <p:spPr>
          <a:xfrm>
            <a:off x="3436602"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49" name="Picture Placeholder 8">
            <a:extLst>
              <a:ext uri="{FF2B5EF4-FFF2-40B4-BE49-F238E27FC236}">
                <a16:creationId xmlns:a16="http://schemas.microsoft.com/office/drawing/2014/main" id="{019C69FD-6D54-43F3-8A91-093401B05FF5}"/>
              </a:ext>
            </a:extLst>
          </p:cNvPr>
          <p:cNvSpPr>
            <a:spLocks noGrp="1"/>
          </p:cNvSpPr>
          <p:nvPr>
            <p:ph type="pic" sz="quarter" idx="16" hasCustomPrompt="1"/>
          </p:nvPr>
        </p:nvSpPr>
        <p:spPr>
          <a:xfrm>
            <a:off x="3436602"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0" name="Picture Placeholder 8">
            <a:extLst>
              <a:ext uri="{FF2B5EF4-FFF2-40B4-BE49-F238E27FC236}">
                <a16:creationId xmlns:a16="http://schemas.microsoft.com/office/drawing/2014/main" id="{66CC4F92-5AFE-4CF9-A858-79C8C04DF2F1}"/>
              </a:ext>
            </a:extLst>
          </p:cNvPr>
          <p:cNvSpPr>
            <a:spLocks noGrp="1"/>
          </p:cNvSpPr>
          <p:nvPr>
            <p:ph type="pic" sz="quarter" idx="17" hasCustomPrompt="1"/>
          </p:nvPr>
        </p:nvSpPr>
        <p:spPr>
          <a:xfrm>
            <a:off x="3436602"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1" name="Picture Placeholder 8">
            <a:extLst>
              <a:ext uri="{FF2B5EF4-FFF2-40B4-BE49-F238E27FC236}">
                <a16:creationId xmlns:a16="http://schemas.microsoft.com/office/drawing/2014/main" id="{7352C0B4-6ECC-4BF3-A489-F8E154CAD560}"/>
              </a:ext>
            </a:extLst>
          </p:cNvPr>
          <p:cNvSpPr>
            <a:spLocks noGrp="1"/>
          </p:cNvSpPr>
          <p:nvPr>
            <p:ph type="pic" sz="quarter" idx="18" hasCustomPrompt="1"/>
          </p:nvPr>
        </p:nvSpPr>
        <p:spPr>
          <a:xfrm>
            <a:off x="6212278"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2" name="Picture Placeholder 8">
            <a:extLst>
              <a:ext uri="{FF2B5EF4-FFF2-40B4-BE49-F238E27FC236}">
                <a16:creationId xmlns:a16="http://schemas.microsoft.com/office/drawing/2014/main" id="{80DC32B0-0114-446B-ACE8-F474BA49414F}"/>
              </a:ext>
            </a:extLst>
          </p:cNvPr>
          <p:cNvSpPr>
            <a:spLocks noGrp="1"/>
          </p:cNvSpPr>
          <p:nvPr>
            <p:ph type="pic" sz="quarter" idx="19" hasCustomPrompt="1"/>
          </p:nvPr>
        </p:nvSpPr>
        <p:spPr>
          <a:xfrm>
            <a:off x="6212278"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3" name="Picture Placeholder 8">
            <a:extLst>
              <a:ext uri="{FF2B5EF4-FFF2-40B4-BE49-F238E27FC236}">
                <a16:creationId xmlns:a16="http://schemas.microsoft.com/office/drawing/2014/main" id="{897F5626-2AEF-4FE4-B7EB-6926B7610772}"/>
              </a:ext>
            </a:extLst>
          </p:cNvPr>
          <p:cNvSpPr>
            <a:spLocks noGrp="1"/>
          </p:cNvSpPr>
          <p:nvPr>
            <p:ph type="pic" sz="quarter" idx="20" hasCustomPrompt="1"/>
          </p:nvPr>
        </p:nvSpPr>
        <p:spPr>
          <a:xfrm>
            <a:off x="6212278"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4" name="Picture Placeholder 8">
            <a:extLst>
              <a:ext uri="{FF2B5EF4-FFF2-40B4-BE49-F238E27FC236}">
                <a16:creationId xmlns:a16="http://schemas.microsoft.com/office/drawing/2014/main" id="{66E477BA-9A6F-485B-8171-9E311CAC58E0}"/>
              </a:ext>
            </a:extLst>
          </p:cNvPr>
          <p:cNvSpPr>
            <a:spLocks noGrp="1"/>
          </p:cNvSpPr>
          <p:nvPr>
            <p:ph type="pic" sz="quarter" idx="21" hasCustomPrompt="1"/>
          </p:nvPr>
        </p:nvSpPr>
        <p:spPr>
          <a:xfrm>
            <a:off x="7788166"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5" name="Picture Placeholder 8">
            <a:extLst>
              <a:ext uri="{FF2B5EF4-FFF2-40B4-BE49-F238E27FC236}">
                <a16:creationId xmlns:a16="http://schemas.microsoft.com/office/drawing/2014/main" id="{17E5DA01-0A53-4DF2-B657-0113B38C9489}"/>
              </a:ext>
            </a:extLst>
          </p:cNvPr>
          <p:cNvSpPr>
            <a:spLocks noGrp="1"/>
          </p:cNvSpPr>
          <p:nvPr>
            <p:ph type="pic" sz="quarter" idx="22" hasCustomPrompt="1"/>
          </p:nvPr>
        </p:nvSpPr>
        <p:spPr>
          <a:xfrm>
            <a:off x="7788166"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6" name="Picture Placeholder 8">
            <a:extLst>
              <a:ext uri="{FF2B5EF4-FFF2-40B4-BE49-F238E27FC236}">
                <a16:creationId xmlns:a16="http://schemas.microsoft.com/office/drawing/2014/main" id="{B0B098FF-B12E-41AB-82AB-9594BCBB8A7B}"/>
              </a:ext>
            </a:extLst>
          </p:cNvPr>
          <p:cNvSpPr>
            <a:spLocks noGrp="1"/>
          </p:cNvSpPr>
          <p:nvPr>
            <p:ph type="pic" sz="quarter" idx="23" hasCustomPrompt="1"/>
          </p:nvPr>
        </p:nvSpPr>
        <p:spPr>
          <a:xfrm>
            <a:off x="7788166"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7" name="Picture Placeholder 8">
            <a:extLst>
              <a:ext uri="{FF2B5EF4-FFF2-40B4-BE49-F238E27FC236}">
                <a16:creationId xmlns:a16="http://schemas.microsoft.com/office/drawing/2014/main" id="{09B9146E-59CB-4BAA-B709-9B124D784E35}"/>
              </a:ext>
            </a:extLst>
          </p:cNvPr>
          <p:cNvSpPr>
            <a:spLocks noGrp="1"/>
          </p:cNvSpPr>
          <p:nvPr>
            <p:ph type="pic" sz="quarter" idx="24" hasCustomPrompt="1"/>
          </p:nvPr>
        </p:nvSpPr>
        <p:spPr>
          <a:xfrm>
            <a:off x="9364054"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8" name="Picture Placeholder 8">
            <a:extLst>
              <a:ext uri="{FF2B5EF4-FFF2-40B4-BE49-F238E27FC236}">
                <a16:creationId xmlns:a16="http://schemas.microsoft.com/office/drawing/2014/main" id="{2334E184-F100-455D-A55F-A16261E1BB2F}"/>
              </a:ext>
            </a:extLst>
          </p:cNvPr>
          <p:cNvSpPr>
            <a:spLocks noGrp="1"/>
          </p:cNvSpPr>
          <p:nvPr>
            <p:ph type="pic" sz="quarter" idx="25" hasCustomPrompt="1"/>
          </p:nvPr>
        </p:nvSpPr>
        <p:spPr>
          <a:xfrm>
            <a:off x="9364054"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9" name="Picture Placeholder 8">
            <a:extLst>
              <a:ext uri="{FF2B5EF4-FFF2-40B4-BE49-F238E27FC236}">
                <a16:creationId xmlns:a16="http://schemas.microsoft.com/office/drawing/2014/main" id="{3B65DEE2-C210-4A0C-B2A2-4CE4B32F920A}"/>
              </a:ext>
            </a:extLst>
          </p:cNvPr>
          <p:cNvSpPr>
            <a:spLocks noGrp="1"/>
          </p:cNvSpPr>
          <p:nvPr>
            <p:ph type="pic" sz="quarter" idx="26" hasCustomPrompt="1"/>
          </p:nvPr>
        </p:nvSpPr>
        <p:spPr>
          <a:xfrm>
            <a:off x="9364054"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Tree>
    <p:extLst>
      <p:ext uri="{BB962C8B-B14F-4D97-AF65-F5344CB8AC3E}">
        <p14:creationId xmlns:p14="http://schemas.microsoft.com/office/powerpoint/2010/main" val="3088439373"/>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Organization Chart 3">
    <p:spTree>
      <p:nvGrpSpPr>
        <p:cNvPr id="1" name=""/>
        <p:cNvGrpSpPr/>
        <p:nvPr/>
      </p:nvGrpSpPr>
      <p:grpSpPr>
        <a:xfrm>
          <a:off x="0" y="0"/>
          <a:ext cx="0" cy="0"/>
          <a:chOff x="0" y="0"/>
          <a:chExt cx="0" cy="0"/>
        </a:xfrm>
      </p:grpSpPr>
      <p:sp>
        <p:nvSpPr>
          <p:cNvPr id="126" name="Picture Placeholder 8">
            <a:extLst>
              <a:ext uri="{FF2B5EF4-FFF2-40B4-BE49-F238E27FC236}">
                <a16:creationId xmlns:a16="http://schemas.microsoft.com/office/drawing/2014/main" id="{66068FA8-2637-46AD-95C0-31E1D8DB490D}"/>
              </a:ext>
            </a:extLst>
          </p:cNvPr>
          <p:cNvSpPr>
            <a:spLocks noGrp="1"/>
          </p:cNvSpPr>
          <p:nvPr>
            <p:ph type="pic" sz="quarter" idx="14" hasCustomPrompt="1"/>
          </p:nvPr>
        </p:nvSpPr>
        <p:spPr>
          <a:xfrm>
            <a:off x="5334754" y="2686613"/>
            <a:ext cx="1508760" cy="15087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tx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7" name="Picture Placeholder 8">
            <a:extLst>
              <a:ext uri="{FF2B5EF4-FFF2-40B4-BE49-F238E27FC236}">
                <a16:creationId xmlns:a16="http://schemas.microsoft.com/office/drawing/2014/main" id="{33EF8E77-D2F0-4A06-9177-459D02C24E6F}"/>
              </a:ext>
            </a:extLst>
          </p:cNvPr>
          <p:cNvSpPr>
            <a:spLocks noGrp="1"/>
          </p:cNvSpPr>
          <p:nvPr>
            <p:ph type="pic" sz="quarter" idx="15" hasCustomPrompt="1"/>
          </p:nvPr>
        </p:nvSpPr>
        <p:spPr>
          <a:xfrm>
            <a:off x="3992639" y="1331088"/>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8" name="Picture Placeholder 8">
            <a:extLst>
              <a:ext uri="{FF2B5EF4-FFF2-40B4-BE49-F238E27FC236}">
                <a16:creationId xmlns:a16="http://schemas.microsoft.com/office/drawing/2014/main" id="{D8BF1074-A2EC-4E50-87D6-E1260C31688D}"/>
              </a:ext>
            </a:extLst>
          </p:cNvPr>
          <p:cNvSpPr>
            <a:spLocks noGrp="1"/>
          </p:cNvSpPr>
          <p:nvPr>
            <p:ph type="pic" sz="quarter" idx="16" hasCustomPrompt="1"/>
          </p:nvPr>
        </p:nvSpPr>
        <p:spPr>
          <a:xfrm>
            <a:off x="6969182" y="1327422"/>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9" name="Picture Placeholder 8">
            <a:extLst>
              <a:ext uri="{FF2B5EF4-FFF2-40B4-BE49-F238E27FC236}">
                <a16:creationId xmlns:a16="http://schemas.microsoft.com/office/drawing/2014/main" id="{380FDF83-57E5-4728-9924-63E0B5D649B3}"/>
              </a:ext>
            </a:extLst>
          </p:cNvPr>
          <p:cNvSpPr>
            <a:spLocks noGrp="1"/>
          </p:cNvSpPr>
          <p:nvPr>
            <p:ph type="pic" sz="quarter" idx="17" hasCustomPrompt="1"/>
          </p:nvPr>
        </p:nvSpPr>
        <p:spPr>
          <a:xfrm>
            <a:off x="3995276" y="4292471"/>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0" name="Picture Placeholder 8">
            <a:extLst>
              <a:ext uri="{FF2B5EF4-FFF2-40B4-BE49-F238E27FC236}">
                <a16:creationId xmlns:a16="http://schemas.microsoft.com/office/drawing/2014/main" id="{7F5DF19D-7CE4-4BD5-A2C8-498D99B518E1}"/>
              </a:ext>
            </a:extLst>
          </p:cNvPr>
          <p:cNvSpPr>
            <a:spLocks noGrp="1"/>
          </p:cNvSpPr>
          <p:nvPr>
            <p:ph type="pic" sz="quarter" idx="18" hasCustomPrompt="1"/>
          </p:nvPr>
        </p:nvSpPr>
        <p:spPr>
          <a:xfrm>
            <a:off x="6971819" y="4288805"/>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1" name="Picture Placeholder 8">
            <a:extLst>
              <a:ext uri="{FF2B5EF4-FFF2-40B4-BE49-F238E27FC236}">
                <a16:creationId xmlns:a16="http://schemas.microsoft.com/office/drawing/2014/main" id="{BB1262CE-92F4-4C27-89D4-026927D7AB91}"/>
              </a:ext>
            </a:extLst>
          </p:cNvPr>
          <p:cNvSpPr>
            <a:spLocks noGrp="1"/>
          </p:cNvSpPr>
          <p:nvPr>
            <p:ph type="pic" sz="quarter" idx="19" hasCustomPrompt="1"/>
          </p:nvPr>
        </p:nvSpPr>
        <p:spPr>
          <a:xfrm>
            <a:off x="2745274" y="705349"/>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2" name="Picture Placeholder 8">
            <a:extLst>
              <a:ext uri="{FF2B5EF4-FFF2-40B4-BE49-F238E27FC236}">
                <a16:creationId xmlns:a16="http://schemas.microsoft.com/office/drawing/2014/main" id="{866DA92A-217B-4F8A-BAEF-B8E231FFFFA6}"/>
              </a:ext>
            </a:extLst>
          </p:cNvPr>
          <p:cNvSpPr>
            <a:spLocks noGrp="1"/>
          </p:cNvSpPr>
          <p:nvPr>
            <p:ph type="pic" sz="quarter" idx="20" hasCustomPrompt="1"/>
          </p:nvPr>
        </p:nvSpPr>
        <p:spPr>
          <a:xfrm>
            <a:off x="2745274" y="2339243"/>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3" name="Picture Placeholder 8">
            <a:extLst>
              <a:ext uri="{FF2B5EF4-FFF2-40B4-BE49-F238E27FC236}">
                <a16:creationId xmlns:a16="http://schemas.microsoft.com/office/drawing/2014/main" id="{88DC54F5-3CEA-4EFF-95C3-B950353D75A5}"/>
              </a:ext>
            </a:extLst>
          </p:cNvPr>
          <p:cNvSpPr>
            <a:spLocks noGrp="1"/>
          </p:cNvSpPr>
          <p:nvPr>
            <p:ph type="pic" sz="quarter" idx="21" hasCustomPrompt="1"/>
          </p:nvPr>
        </p:nvSpPr>
        <p:spPr>
          <a:xfrm>
            <a:off x="2724226" y="3673998"/>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4" name="Picture Placeholder 8">
            <a:extLst>
              <a:ext uri="{FF2B5EF4-FFF2-40B4-BE49-F238E27FC236}">
                <a16:creationId xmlns:a16="http://schemas.microsoft.com/office/drawing/2014/main" id="{6321C9A8-3CD0-4BF1-9461-3E5A5C95CB03}"/>
              </a:ext>
            </a:extLst>
          </p:cNvPr>
          <p:cNvSpPr>
            <a:spLocks noGrp="1"/>
          </p:cNvSpPr>
          <p:nvPr>
            <p:ph type="pic" sz="quarter" idx="22" hasCustomPrompt="1"/>
          </p:nvPr>
        </p:nvSpPr>
        <p:spPr>
          <a:xfrm>
            <a:off x="2724226" y="5307892"/>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5" name="Picture Placeholder 8">
            <a:extLst>
              <a:ext uri="{FF2B5EF4-FFF2-40B4-BE49-F238E27FC236}">
                <a16:creationId xmlns:a16="http://schemas.microsoft.com/office/drawing/2014/main" id="{DFCACA5D-9816-49C4-BD9A-955C6793E0D3}"/>
              </a:ext>
            </a:extLst>
          </p:cNvPr>
          <p:cNvSpPr>
            <a:spLocks noGrp="1"/>
          </p:cNvSpPr>
          <p:nvPr>
            <p:ph type="pic" sz="quarter" idx="23" hasCustomPrompt="1"/>
          </p:nvPr>
        </p:nvSpPr>
        <p:spPr>
          <a:xfrm>
            <a:off x="8574503" y="691909"/>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6" name="Picture Placeholder 8">
            <a:extLst>
              <a:ext uri="{FF2B5EF4-FFF2-40B4-BE49-F238E27FC236}">
                <a16:creationId xmlns:a16="http://schemas.microsoft.com/office/drawing/2014/main" id="{C205DF09-0002-4EF2-997E-430D25CB50CC}"/>
              </a:ext>
            </a:extLst>
          </p:cNvPr>
          <p:cNvSpPr>
            <a:spLocks noGrp="1"/>
          </p:cNvSpPr>
          <p:nvPr>
            <p:ph type="pic" sz="quarter" idx="24" hasCustomPrompt="1"/>
          </p:nvPr>
        </p:nvSpPr>
        <p:spPr>
          <a:xfrm>
            <a:off x="8574503" y="2325803"/>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7" name="Picture Placeholder 8">
            <a:extLst>
              <a:ext uri="{FF2B5EF4-FFF2-40B4-BE49-F238E27FC236}">
                <a16:creationId xmlns:a16="http://schemas.microsoft.com/office/drawing/2014/main" id="{2D6D14E5-A545-4356-A3A7-C188EE1B3E77}"/>
              </a:ext>
            </a:extLst>
          </p:cNvPr>
          <p:cNvSpPr>
            <a:spLocks noGrp="1"/>
          </p:cNvSpPr>
          <p:nvPr>
            <p:ph type="pic" sz="quarter" idx="25" hasCustomPrompt="1"/>
          </p:nvPr>
        </p:nvSpPr>
        <p:spPr>
          <a:xfrm>
            <a:off x="8574503" y="3635882"/>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8" name="Picture Placeholder 8">
            <a:extLst>
              <a:ext uri="{FF2B5EF4-FFF2-40B4-BE49-F238E27FC236}">
                <a16:creationId xmlns:a16="http://schemas.microsoft.com/office/drawing/2014/main" id="{FD02FC8B-9FB0-415C-A49B-D1CD356A9FCA}"/>
              </a:ext>
            </a:extLst>
          </p:cNvPr>
          <p:cNvSpPr>
            <a:spLocks noGrp="1"/>
          </p:cNvSpPr>
          <p:nvPr>
            <p:ph type="pic" sz="quarter" idx="26" hasCustomPrompt="1"/>
          </p:nvPr>
        </p:nvSpPr>
        <p:spPr>
          <a:xfrm>
            <a:off x="8574503" y="5269776"/>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9" name="Picture Placeholder 8">
            <a:extLst>
              <a:ext uri="{FF2B5EF4-FFF2-40B4-BE49-F238E27FC236}">
                <a16:creationId xmlns:a16="http://schemas.microsoft.com/office/drawing/2014/main" id="{9CD4256F-63B2-417D-B34B-2A0A5AC273CB}"/>
              </a:ext>
            </a:extLst>
          </p:cNvPr>
          <p:cNvSpPr>
            <a:spLocks noGrp="1"/>
          </p:cNvSpPr>
          <p:nvPr>
            <p:ph type="pic" sz="quarter" idx="27" hasCustomPrompt="1"/>
          </p:nvPr>
        </p:nvSpPr>
        <p:spPr>
          <a:xfrm>
            <a:off x="1926742" y="8461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0" name="Picture Placeholder 8">
            <a:extLst>
              <a:ext uri="{FF2B5EF4-FFF2-40B4-BE49-F238E27FC236}">
                <a16:creationId xmlns:a16="http://schemas.microsoft.com/office/drawing/2014/main" id="{96907598-676B-48B5-BDC1-A53BE4C1E993}"/>
              </a:ext>
            </a:extLst>
          </p:cNvPr>
          <p:cNvSpPr>
            <a:spLocks noGrp="1"/>
          </p:cNvSpPr>
          <p:nvPr>
            <p:ph type="pic" sz="quarter" idx="28" hasCustomPrompt="1"/>
          </p:nvPr>
        </p:nvSpPr>
        <p:spPr>
          <a:xfrm>
            <a:off x="1142217" y="84271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1" name="Picture Placeholder 8">
            <a:extLst>
              <a:ext uri="{FF2B5EF4-FFF2-40B4-BE49-F238E27FC236}">
                <a16:creationId xmlns:a16="http://schemas.microsoft.com/office/drawing/2014/main" id="{770E42F9-2AA9-4DA6-9E4E-D05CECAD90F7}"/>
              </a:ext>
            </a:extLst>
          </p:cNvPr>
          <p:cNvSpPr>
            <a:spLocks noGrp="1"/>
          </p:cNvSpPr>
          <p:nvPr>
            <p:ph type="pic" sz="quarter" idx="29" hasCustomPrompt="1"/>
          </p:nvPr>
        </p:nvSpPr>
        <p:spPr>
          <a:xfrm>
            <a:off x="357692" y="8392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2" name="Picture Placeholder 8">
            <a:extLst>
              <a:ext uri="{FF2B5EF4-FFF2-40B4-BE49-F238E27FC236}">
                <a16:creationId xmlns:a16="http://schemas.microsoft.com/office/drawing/2014/main" id="{A1754D1B-68CB-4442-87F0-E2F31E1B587F}"/>
              </a:ext>
            </a:extLst>
          </p:cNvPr>
          <p:cNvSpPr>
            <a:spLocks noGrp="1"/>
          </p:cNvSpPr>
          <p:nvPr>
            <p:ph type="pic" sz="quarter" idx="30" hasCustomPrompt="1"/>
          </p:nvPr>
        </p:nvSpPr>
        <p:spPr>
          <a:xfrm>
            <a:off x="1916750" y="2479885"/>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3" name="Picture Placeholder 8">
            <a:extLst>
              <a:ext uri="{FF2B5EF4-FFF2-40B4-BE49-F238E27FC236}">
                <a16:creationId xmlns:a16="http://schemas.microsoft.com/office/drawing/2014/main" id="{7D1C1E09-2A16-4FEC-B8A3-D1B4083940E5}"/>
              </a:ext>
            </a:extLst>
          </p:cNvPr>
          <p:cNvSpPr>
            <a:spLocks noGrp="1"/>
          </p:cNvSpPr>
          <p:nvPr>
            <p:ph type="pic" sz="quarter" idx="31" hasCustomPrompt="1"/>
          </p:nvPr>
        </p:nvSpPr>
        <p:spPr>
          <a:xfrm>
            <a:off x="1132225" y="2476459"/>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4" name="Picture Placeholder 8">
            <a:extLst>
              <a:ext uri="{FF2B5EF4-FFF2-40B4-BE49-F238E27FC236}">
                <a16:creationId xmlns:a16="http://schemas.microsoft.com/office/drawing/2014/main" id="{BCD2E565-E990-4B1B-85AE-7143D1FA06B6}"/>
              </a:ext>
            </a:extLst>
          </p:cNvPr>
          <p:cNvSpPr>
            <a:spLocks noGrp="1"/>
          </p:cNvSpPr>
          <p:nvPr>
            <p:ph type="pic" sz="quarter" idx="32" hasCustomPrompt="1"/>
          </p:nvPr>
        </p:nvSpPr>
        <p:spPr>
          <a:xfrm>
            <a:off x="347700" y="2473033"/>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5" name="Picture Placeholder 8">
            <a:extLst>
              <a:ext uri="{FF2B5EF4-FFF2-40B4-BE49-F238E27FC236}">
                <a16:creationId xmlns:a16="http://schemas.microsoft.com/office/drawing/2014/main" id="{67D67D3C-CE66-4636-9527-F700EB98D0A5}"/>
              </a:ext>
            </a:extLst>
          </p:cNvPr>
          <p:cNvSpPr>
            <a:spLocks noGrp="1"/>
          </p:cNvSpPr>
          <p:nvPr>
            <p:ph type="pic" sz="quarter" idx="33" hasCustomPrompt="1"/>
          </p:nvPr>
        </p:nvSpPr>
        <p:spPr>
          <a:xfrm>
            <a:off x="1906758" y="381180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6" name="Picture Placeholder 8">
            <a:extLst>
              <a:ext uri="{FF2B5EF4-FFF2-40B4-BE49-F238E27FC236}">
                <a16:creationId xmlns:a16="http://schemas.microsoft.com/office/drawing/2014/main" id="{D7E351BA-5E83-483D-84F4-D2884AAEA2E8}"/>
              </a:ext>
            </a:extLst>
          </p:cNvPr>
          <p:cNvSpPr>
            <a:spLocks noGrp="1"/>
          </p:cNvSpPr>
          <p:nvPr>
            <p:ph type="pic" sz="quarter" idx="34" hasCustomPrompt="1"/>
          </p:nvPr>
        </p:nvSpPr>
        <p:spPr>
          <a:xfrm>
            <a:off x="1122233" y="380837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7" name="Picture Placeholder 8">
            <a:extLst>
              <a:ext uri="{FF2B5EF4-FFF2-40B4-BE49-F238E27FC236}">
                <a16:creationId xmlns:a16="http://schemas.microsoft.com/office/drawing/2014/main" id="{66A54BFA-DE48-4985-9FA5-6E10124C56F5}"/>
              </a:ext>
            </a:extLst>
          </p:cNvPr>
          <p:cNvSpPr>
            <a:spLocks noGrp="1"/>
          </p:cNvSpPr>
          <p:nvPr>
            <p:ph type="pic" sz="quarter" idx="35" hasCustomPrompt="1"/>
          </p:nvPr>
        </p:nvSpPr>
        <p:spPr>
          <a:xfrm>
            <a:off x="337708" y="380494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8" name="Picture Placeholder 8">
            <a:extLst>
              <a:ext uri="{FF2B5EF4-FFF2-40B4-BE49-F238E27FC236}">
                <a16:creationId xmlns:a16="http://schemas.microsoft.com/office/drawing/2014/main" id="{02772560-D101-4C4D-B97E-B38A28D9E44D}"/>
              </a:ext>
            </a:extLst>
          </p:cNvPr>
          <p:cNvSpPr>
            <a:spLocks noGrp="1"/>
          </p:cNvSpPr>
          <p:nvPr>
            <p:ph type="pic" sz="quarter" idx="36" hasCustomPrompt="1"/>
          </p:nvPr>
        </p:nvSpPr>
        <p:spPr>
          <a:xfrm>
            <a:off x="1896766" y="54517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9" name="Picture Placeholder 8">
            <a:extLst>
              <a:ext uri="{FF2B5EF4-FFF2-40B4-BE49-F238E27FC236}">
                <a16:creationId xmlns:a16="http://schemas.microsoft.com/office/drawing/2014/main" id="{AB61F6BE-B271-4530-845F-35CA191D8EA6}"/>
              </a:ext>
            </a:extLst>
          </p:cNvPr>
          <p:cNvSpPr>
            <a:spLocks noGrp="1"/>
          </p:cNvSpPr>
          <p:nvPr>
            <p:ph type="pic" sz="quarter" idx="37" hasCustomPrompt="1"/>
          </p:nvPr>
        </p:nvSpPr>
        <p:spPr>
          <a:xfrm>
            <a:off x="1112241" y="544836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0" name="Picture Placeholder 8">
            <a:extLst>
              <a:ext uri="{FF2B5EF4-FFF2-40B4-BE49-F238E27FC236}">
                <a16:creationId xmlns:a16="http://schemas.microsoft.com/office/drawing/2014/main" id="{19D02F03-5644-4AE5-BEF7-17412F06BC5C}"/>
              </a:ext>
            </a:extLst>
          </p:cNvPr>
          <p:cNvSpPr>
            <a:spLocks noGrp="1"/>
          </p:cNvSpPr>
          <p:nvPr>
            <p:ph type="pic" sz="quarter" idx="38" hasCustomPrompt="1"/>
          </p:nvPr>
        </p:nvSpPr>
        <p:spPr>
          <a:xfrm>
            <a:off x="327716" y="544493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1" name="Picture Placeholder 8">
            <a:extLst>
              <a:ext uri="{FF2B5EF4-FFF2-40B4-BE49-F238E27FC236}">
                <a16:creationId xmlns:a16="http://schemas.microsoft.com/office/drawing/2014/main" id="{4BCF2ED0-91A6-401C-B79B-86BFA50DB1AF}"/>
              </a:ext>
            </a:extLst>
          </p:cNvPr>
          <p:cNvSpPr>
            <a:spLocks noGrp="1"/>
          </p:cNvSpPr>
          <p:nvPr>
            <p:ph type="pic" sz="quarter" idx="39" hasCustomPrompt="1"/>
          </p:nvPr>
        </p:nvSpPr>
        <p:spPr>
          <a:xfrm>
            <a:off x="11297356" y="85299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2" name="Picture Placeholder 8">
            <a:extLst>
              <a:ext uri="{FF2B5EF4-FFF2-40B4-BE49-F238E27FC236}">
                <a16:creationId xmlns:a16="http://schemas.microsoft.com/office/drawing/2014/main" id="{DF269E06-59F2-4ED1-AB0F-086AD50FC2BF}"/>
              </a:ext>
            </a:extLst>
          </p:cNvPr>
          <p:cNvSpPr>
            <a:spLocks noGrp="1"/>
          </p:cNvSpPr>
          <p:nvPr>
            <p:ph type="pic" sz="quarter" idx="40" hasCustomPrompt="1"/>
          </p:nvPr>
        </p:nvSpPr>
        <p:spPr>
          <a:xfrm>
            <a:off x="10512831" y="84956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3" name="Picture Placeholder 8">
            <a:extLst>
              <a:ext uri="{FF2B5EF4-FFF2-40B4-BE49-F238E27FC236}">
                <a16:creationId xmlns:a16="http://schemas.microsoft.com/office/drawing/2014/main" id="{63F5880C-2E87-43FF-B725-53645AB7014E}"/>
              </a:ext>
            </a:extLst>
          </p:cNvPr>
          <p:cNvSpPr>
            <a:spLocks noGrp="1"/>
          </p:cNvSpPr>
          <p:nvPr>
            <p:ph type="pic" sz="quarter" idx="41" hasCustomPrompt="1"/>
          </p:nvPr>
        </p:nvSpPr>
        <p:spPr>
          <a:xfrm>
            <a:off x="9728306" y="8461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4" name="Picture Placeholder 8">
            <a:extLst>
              <a:ext uri="{FF2B5EF4-FFF2-40B4-BE49-F238E27FC236}">
                <a16:creationId xmlns:a16="http://schemas.microsoft.com/office/drawing/2014/main" id="{601DF9A3-F4AD-41B7-AACC-D9E4D4F12624}"/>
              </a:ext>
            </a:extLst>
          </p:cNvPr>
          <p:cNvSpPr>
            <a:spLocks noGrp="1"/>
          </p:cNvSpPr>
          <p:nvPr>
            <p:ph type="pic" sz="quarter" idx="42" hasCustomPrompt="1"/>
          </p:nvPr>
        </p:nvSpPr>
        <p:spPr>
          <a:xfrm>
            <a:off x="11287364" y="2486737"/>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5" name="Picture Placeholder 8">
            <a:extLst>
              <a:ext uri="{FF2B5EF4-FFF2-40B4-BE49-F238E27FC236}">
                <a16:creationId xmlns:a16="http://schemas.microsoft.com/office/drawing/2014/main" id="{C56A9E6B-7C5F-4538-87E5-44FB6BC5CDBC}"/>
              </a:ext>
            </a:extLst>
          </p:cNvPr>
          <p:cNvSpPr>
            <a:spLocks noGrp="1"/>
          </p:cNvSpPr>
          <p:nvPr>
            <p:ph type="pic" sz="quarter" idx="43" hasCustomPrompt="1"/>
          </p:nvPr>
        </p:nvSpPr>
        <p:spPr>
          <a:xfrm>
            <a:off x="10502839" y="2483311"/>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6" name="Picture Placeholder 8">
            <a:extLst>
              <a:ext uri="{FF2B5EF4-FFF2-40B4-BE49-F238E27FC236}">
                <a16:creationId xmlns:a16="http://schemas.microsoft.com/office/drawing/2014/main" id="{F6A2F051-5D67-42F9-8E30-17755461B5E6}"/>
              </a:ext>
            </a:extLst>
          </p:cNvPr>
          <p:cNvSpPr>
            <a:spLocks noGrp="1"/>
          </p:cNvSpPr>
          <p:nvPr>
            <p:ph type="pic" sz="quarter" idx="44" hasCustomPrompt="1"/>
          </p:nvPr>
        </p:nvSpPr>
        <p:spPr>
          <a:xfrm>
            <a:off x="9718314" y="2479885"/>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7" name="Picture Placeholder 8">
            <a:extLst>
              <a:ext uri="{FF2B5EF4-FFF2-40B4-BE49-F238E27FC236}">
                <a16:creationId xmlns:a16="http://schemas.microsoft.com/office/drawing/2014/main" id="{B396C36B-C3DC-4D20-89FA-F63AE2E4AF7C}"/>
              </a:ext>
            </a:extLst>
          </p:cNvPr>
          <p:cNvSpPr>
            <a:spLocks noGrp="1"/>
          </p:cNvSpPr>
          <p:nvPr>
            <p:ph type="pic" sz="quarter" idx="45" hasCustomPrompt="1"/>
          </p:nvPr>
        </p:nvSpPr>
        <p:spPr>
          <a:xfrm>
            <a:off x="11277372" y="381865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8" name="Picture Placeholder 8">
            <a:extLst>
              <a:ext uri="{FF2B5EF4-FFF2-40B4-BE49-F238E27FC236}">
                <a16:creationId xmlns:a16="http://schemas.microsoft.com/office/drawing/2014/main" id="{D505CDB7-CE92-413A-A3AF-B8A9CC138D27}"/>
              </a:ext>
            </a:extLst>
          </p:cNvPr>
          <p:cNvSpPr>
            <a:spLocks noGrp="1"/>
          </p:cNvSpPr>
          <p:nvPr>
            <p:ph type="pic" sz="quarter" idx="46" hasCustomPrompt="1"/>
          </p:nvPr>
        </p:nvSpPr>
        <p:spPr>
          <a:xfrm>
            <a:off x="10492847" y="381522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9" name="Picture Placeholder 8">
            <a:extLst>
              <a:ext uri="{FF2B5EF4-FFF2-40B4-BE49-F238E27FC236}">
                <a16:creationId xmlns:a16="http://schemas.microsoft.com/office/drawing/2014/main" id="{D04DBBDA-667D-40D9-9DC3-0F5367C017B6}"/>
              </a:ext>
            </a:extLst>
          </p:cNvPr>
          <p:cNvSpPr>
            <a:spLocks noGrp="1"/>
          </p:cNvSpPr>
          <p:nvPr>
            <p:ph type="pic" sz="quarter" idx="47" hasCustomPrompt="1"/>
          </p:nvPr>
        </p:nvSpPr>
        <p:spPr>
          <a:xfrm>
            <a:off x="9708322" y="381180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0" name="Picture Placeholder 8">
            <a:extLst>
              <a:ext uri="{FF2B5EF4-FFF2-40B4-BE49-F238E27FC236}">
                <a16:creationId xmlns:a16="http://schemas.microsoft.com/office/drawing/2014/main" id="{D4E16706-E411-4712-B188-AF2AD4B7CD1C}"/>
              </a:ext>
            </a:extLst>
          </p:cNvPr>
          <p:cNvSpPr>
            <a:spLocks noGrp="1"/>
          </p:cNvSpPr>
          <p:nvPr>
            <p:ph type="pic" sz="quarter" idx="48" hasCustomPrompt="1"/>
          </p:nvPr>
        </p:nvSpPr>
        <p:spPr>
          <a:xfrm>
            <a:off x="11267380" y="54586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1" name="Picture Placeholder 8">
            <a:extLst>
              <a:ext uri="{FF2B5EF4-FFF2-40B4-BE49-F238E27FC236}">
                <a16:creationId xmlns:a16="http://schemas.microsoft.com/office/drawing/2014/main" id="{BF6B0617-A8FA-4BFA-9AE1-DCCA0275478B}"/>
              </a:ext>
            </a:extLst>
          </p:cNvPr>
          <p:cNvSpPr>
            <a:spLocks noGrp="1"/>
          </p:cNvSpPr>
          <p:nvPr>
            <p:ph type="pic" sz="quarter" idx="49" hasCustomPrompt="1"/>
          </p:nvPr>
        </p:nvSpPr>
        <p:spPr>
          <a:xfrm>
            <a:off x="10482855" y="545521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2" name="Picture Placeholder 8">
            <a:extLst>
              <a:ext uri="{FF2B5EF4-FFF2-40B4-BE49-F238E27FC236}">
                <a16:creationId xmlns:a16="http://schemas.microsoft.com/office/drawing/2014/main" id="{FCAE3A4A-4936-4D9B-B57E-D49956479EBA}"/>
              </a:ext>
            </a:extLst>
          </p:cNvPr>
          <p:cNvSpPr>
            <a:spLocks noGrp="1"/>
          </p:cNvSpPr>
          <p:nvPr>
            <p:ph type="pic" sz="quarter" idx="50" hasCustomPrompt="1"/>
          </p:nvPr>
        </p:nvSpPr>
        <p:spPr>
          <a:xfrm>
            <a:off x="9698330" y="54517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Tree>
    <p:extLst>
      <p:ext uri="{BB962C8B-B14F-4D97-AF65-F5344CB8AC3E}">
        <p14:creationId xmlns:p14="http://schemas.microsoft.com/office/powerpoint/2010/main" val="33341049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Slideshow with Text 2-03">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2298541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01</a:t>
            </a:r>
          </a:p>
        </p:txBody>
      </p:sp>
      <p:sp>
        <p:nvSpPr>
          <p:cNvPr id="3" name="Picture Placeholder 4">
            <a:extLst>
              <a:ext uri="{FF2B5EF4-FFF2-40B4-BE49-F238E27FC236}">
                <a16:creationId xmlns:a16="http://schemas.microsoft.com/office/drawing/2014/main" id="{3558AEBE-D212-48E4-8CE4-DAB66A297D56}"/>
              </a:ext>
            </a:extLst>
          </p:cNvPr>
          <p:cNvSpPr>
            <a:spLocks noGrp="1"/>
          </p:cNvSpPr>
          <p:nvPr>
            <p:ph type="pic" sz="quarter" idx="14" hasCustomPrompt="1"/>
          </p:nvPr>
        </p:nvSpPr>
        <p:spPr>
          <a:xfrm>
            <a:off x="-1119346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02</a:t>
            </a:r>
          </a:p>
        </p:txBody>
      </p:sp>
      <p:sp>
        <p:nvSpPr>
          <p:cNvPr id="4" name="Picture Placeholder 4">
            <a:extLst>
              <a:ext uri="{FF2B5EF4-FFF2-40B4-BE49-F238E27FC236}">
                <a16:creationId xmlns:a16="http://schemas.microsoft.com/office/drawing/2014/main" id="{81DCADFE-6503-42DF-9F50-4150B0B83417}"/>
              </a:ext>
            </a:extLst>
          </p:cNvPr>
          <p:cNvSpPr>
            <a:spLocks noGrp="1"/>
          </p:cNvSpPr>
          <p:nvPr>
            <p:ph type="pic" sz="quarter" idx="15" hasCustomPrompt="1"/>
          </p:nvPr>
        </p:nvSpPr>
        <p:spPr>
          <a:xfrm>
            <a:off x="598487"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03</a:t>
            </a:r>
          </a:p>
        </p:txBody>
      </p:sp>
      <p:sp>
        <p:nvSpPr>
          <p:cNvPr id="5" name="Picture Placeholder 4">
            <a:extLst>
              <a:ext uri="{FF2B5EF4-FFF2-40B4-BE49-F238E27FC236}">
                <a16:creationId xmlns:a16="http://schemas.microsoft.com/office/drawing/2014/main" id="{C4AD1A6E-2613-4813-BD66-196F8E1C871E}"/>
              </a:ext>
            </a:extLst>
          </p:cNvPr>
          <p:cNvSpPr>
            <a:spLocks noGrp="1"/>
          </p:cNvSpPr>
          <p:nvPr>
            <p:ph type="pic" sz="quarter" idx="16" hasCustomPrompt="1"/>
          </p:nvPr>
        </p:nvSpPr>
        <p:spPr>
          <a:xfrm>
            <a:off x="12390437"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04</a:t>
            </a:r>
          </a:p>
        </p:txBody>
      </p:sp>
    </p:spTree>
    <p:extLst>
      <p:ext uri="{BB962C8B-B14F-4D97-AF65-F5344CB8AC3E}">
        <p14:creationId xmlns:p14="http://schemas.microsoft.com/office/powerpoint/2010/main" val="3648353886"/>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Organization Chart With Title">
    <p:spTree>
      <p:nvGrpSpPr>
        <p:cNvPr id="1" name=""/>
        <p:cNvGrpSpPr/>
        <p:nvPr/>
      </p:nvGrpSpPr>
      <p:grpSpPr>
        <a:xfrm>
          <a:off x="0" y="0"/>
          <a:ext cx="0" cy="0"/>
          <a:chOff x="0" y="0"/>
          <a:chExt cx="0" cy="0"/>
        </a:xfrm>
      </p:grpSpPr>
      <p:sp>
        <p:nvSpPr>
          <p:cNvPr id="22" name="Picture Placeholder 8">
            <a:extLst>
              <a:ext uri="{FF2B5EF4-FFF2-40B4-BE49-F238E27FC236}">
                <a16:creationId xmlns:a16="http://schemas.microsoft.com/office/drawing/2014/main" id="{239972C1-1CC5-44CD-8765-71062EE01AFF}"/>
              </a:ext>
            </a:extLst>
          </p:cNvPr>
          <p:cNvSpPr>
            <a:spLocks noGrp="1"/>
          </p:cNvSpPr>
          <p:nvPr>
            <p:ph type="pic" sz="quarter" idx="30" hasCustomPrompt="1"/>
          </p:nvPr>
        </p:nvSpPr>
        <p:spPr>
          <a:xfrm>
            <a:off x="1455420"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3" name="Picture Placeholder 8">
            <a:extLst>
              <a:ext uri="{FF2B5EF4-FFF2-40B4-BE49-F238E27FC236}">
                <a16:creationId xmlns:a16="http://schemas.microsoft.com/office/drawing/2014/main" id="{267D756E-4375-4695-AE84-745FA473D5F2}"/>
              </a:ext>
            </a:extLst>
          </p:cNvPr>
          <p:cNvSpPr>
            <a:spLocks noGrp="1"/>
          </p:cNvSpPr>
          <p:nvPr>
            <p:ph type="pic" sz="quarter" idx="31" hasCustomPrompt="1"/>
          </p:nvPr>
        </p:nvSpPr>
        <p:spPr>
          <a:xfrm>
            <a:off x="4852416"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4" name="Picture Placeholder 8">
            <a:extLst>
              <a:ext uri="{FF2B5EF4-FFF2-40B4-BE49-F238E27FC236}">
                <a16:creationId xmlns:a16="http://schemas.microsoft.com/office/drawing/2014/main" id="{82BBB546-4041-467C-A9FA-AF974BB743ED}"/>
              </a:ext>
            </a:extLst>
          </p:cNvPr>
          <p:cNvSpPr>
            <a:spLocks noGrp="1"/>
          </p:cNvSpPr>
          <p:nvPr>
            <p:ph type="pic" sz="quarter" idx="32" hasCustomPrompt="1"/>
          </p:nvPr>
        </p:nvSpPr>
        <p:spPr>
          <a:xfrm>
            <a:off x="8364220"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5" name="Picture Placeholder 8">
            <a:extLst>
              <a:ext uri="{FF2B5EF4-FFF2-40B4-BE49-F238E27FC236}">
                <a16:creationId xmlns:a16="http://schemas.microsoft.com/office/drawing/2014/main" id="{05596D81-D8BF-4B58-AFEB-0C082C1427D7}"/>
              </a:ext>
            </a:extLst>
          </p:cNvPr>
          <p:cNvSpPr>
            <a:spLocks noGrp="1"/>
          </p:cNvSpPr>
          <p:nvPr>
            <p:ph type="pic" sz="quarter" idx="33" hasCustomPrompt="1"/>
          </p:nvPr>
        </p:nvSpPr>
        <p:spPr>
          <a:xfrm>
            <a:off x="4853863" y="1650630"/>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06851030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Organization Chart 5">
    <p:spTree>
      <p:nvGrpSpPr>
        <p:cNvPr id="1" name=""/>
        <p:cNvGrpSpPr/>
        <p:nvPr/>
      </p:nvGrpSpPr>
      <p:grpSpPr>
        <a:xfrm>
          <a:off x="0" y="0"/>
          <a:ext cx="0" cy="0"/>
          <a:chOff x="0" y="0"/>
          <a:chExt cx="0" cy="0"/>
        </a:xfrm>
      </p:grpSpPr>
      <p:sp>
        <p:nvSpPr>
          <p:cNvPr id="167" name="Picture Placeholder 8">
            <a:extLst>
              <a:ext uri="{FF2B5EF4-FFF2-40B4-BE49-F238E27FC236}">
                <a16:creationId xmlns:a16="http://schemas.microsoft.com/office/drawing/2014/main" id="{0B4C5BC0-161D-405D-B44A-C359294637A1}"/>
              </a:ext>
            </a:extLst>
          </p:cNvPr>
          <p:cNvSpPr>
            <a:spLocks noGrp="1"/>
          </p:cNvSpPr>
          <p:nvPr>
            <p:ph type="pic" sz="quarter" idx="15" hasCustomPrompt="1"/>
          </p:nvPr>
        </p:nvSpPr>
        <p:spPr>
          <a:xfrm>
            <a:off x="4552655" y="1187880"/>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69" name="Picture Placeholder 8">
            <a:extLst>
              <a:ext uri="{FF2B5EF4-FFF2-40B4-BE49-F238E27FC236}">
                <a16:creationId xmlns:a16="http://schemas.microsoft.com/office/drawing/2014/main" id="{A3C10927-F781-46A0-A099-BB0BBE7D4322}"/>
              </a:ext>
            </a:extLst>
          </p:cNvPr>
          <p:cNvSpPr>
            <a:spLocks noGrp="1"/>
          </p:cNvSpPr>
          <p:nvPr>
            <p:ph type="pic" sz="quarter" idx="16" hasCustomPrompt="1"/>
          </p:nvPr>
        </p:nvSpPr>
        <p:spPr>
          <a:xfrm>
            <a:off x="5638800" y="2925563"/>
            <a:ext cx="914400" cy="9144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bg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7" name="Picture Placeholder 8">
            <a:extLst>
              <a:ext uri="{FF2B5EF4-FFF2-40B4-BE49-F238E27FC236}">
                <a16:creationId xmlns:a16="http://schemas.microsoft.com/office/drawing/2014/main" id="{2FCA5839-7872-4514-AF2E-791BCBC1BE81}"/>
              </a:ext>
            </a:extLst>
          </p:cNvPr>
          <p:cNvSpPr>
            <a:spLocks noGrp="1"/>
          </p:cNvSpPr>
          <p:nvPr>
            <p:ph type="pic" sz="quarter" idx="23" hasCustomPrompt="1"/>
          </p:nvPr>
        </p:nvSpPr>
        <p:spPr>
          <a:xfrm>
            <a:off x="3358361" y="100112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8" name="Picture Placeholder 8">
            <a:extLst>
              <a:ext uri="{FF2B5EF4-FFF2-40B4-BE49-F238E27FC236}">
                <a16:creationId xmlns:a16="http://schemas.microsoft.com/office/drawing/2014/main" id="{EFA11C0F-56FF-4A0F-8F11-21844F678FF4}"/>
              </a:ext>
            </a:extLst>
          </p:cNvPr>
          <p:cNvSpPr>
            <a:spLocks noGrp="1"/>
          </p:cNvSpPr>
          <p:nvPr>
            <p:ph type="pic" sz="quarter" idx="24" hasCustomPrompt="1"/>
          </p:nvPr>
        </p:nvSpPr>
        <p:spPr>
          <a:xfrm>
            <a:off x="2280540" y="14272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9" name="Picture Placeholder 8">
            <a:extLst>
              <a:ext uri="{FF2B5EF4-FFF2-40B4-BE49-F238E27FC236}">
                <a16:creationId xmlns:a16="http://schemas.microsoft.com/office/drawing/2014/main" id="{86428624-FE8E-4FFB-BEBC-710D184D24F5}"/>
              </a:ext>
            </a:extLst>
          </p:cNvPr>
          <p:cNvSpPr>
            <a:spLocks noGrp="1"/>
          </p:cNvSpPr>
          <p:nvPr>
            <p:ph type="pic" sz="quarter" idx="25" hasCustomPrompt="1"/>
          </p:nvPr>
        </p:nvSpPr>
        <p:spPr>
          <a:xfrm>
            <a:off x="1670214" y="247179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0" name="Picture Placeholder 8">
            <a:extLst>
              <a:ext uri="{FF2B5EF4-FFF2-40B4-BE49-F238E27FC236}">
                <a16:creationId xmlns:a16="http://schemas.microsoft.com/office/drawing/2014/main" id="{6DCD676A-85B1-4C4A-9C2B-74261B5607CF}"/>
              </a:ext>
            </a:extLst>
          </p:cNvPr>
          <p:cNvSpPr>
            <a:spLocks noGrp="1"/>
          </p:cNvSpPr>
          <p:nvPr>
            <p:ph type="pic" sz="quarter" idx="26" hasCustomPrompt="1"/>
          </p:nvPr>
        </p:nvSpPr>
        <p:spPr>
          <a:xfrm>
            <a:off x="1662585" y="35755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1" name="Picture Placeholder 8">
            <a:extLst>
              <a:ext uri="{FF2B5EF4-FFF2-40B4-BE49-F238E27FC236}">
                <a16:creationId xmlns:a16="http://schemas.microsoft.com/office/drawing/2014/main" id="{DA3808B3-8D43-47DE-A650-F878D4474F92}"/>
              </a:ext>
            </a:extLst>
          </p:cNvPr>
          <p:cNvSpPr>
            <a:spLocks noGrp="1"/>
          </p:cNvSpPr>
          <p:nvPr>
            <p:ph type="pic" sz="quarter" idx="27" hasCustomPrompt="1"/>
          </p:nvPr>
        </p:nvSpPr>
        <p:spPr>
          <a:xfrm>
            <a:off x="2323811" y="4550710"/>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2" name="Picture Placeholder 8">
            <a:extLst>
              <a:ext uri="{FF2B5EF4-FFF2-40B4-BE49-F238E27FC236}">
                <a16:creationId xmlns:a16="http://schemas.microsoft.com/office/drawing/2014/main" id="{59B91156-8CA0-4400-9D36-F89FDB765184}"/>
              </a:ext>
            </a:extLst>
          </p:cNvPr>
          <p:cNvSpPr>
            <a:spLocks noGrp="1"/>
          </p:cNvSpPr>
          <p:nvPr>
            <p:ph type="pic" sz="quarter" idx="28" hasCustomPrompt="1"/>
          </p:nvPr>
        </p:nvSpPr>
        <p:spPr>
          <a:xfrm>
            <a:off x="3446475" y="494355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3" name="Picture Placeholder 8">
            <a:extLst>
              <a:ext uri="{FF2B5EF4-FFF2-40B4-BE49-F238E27FC236}">
                <a16:creationId xmlns:a16="http://schemas.microsoft.com/office/drawing/2014/main" id="{D71CAAF9-AEC2-4F1D-8EAA-1D42436837F1}"/>
              </a:ext>
            </a:extLst>
          </p:cNvPr>
          <p:cNvSpPr>
            <a:spLocks noGrp="1"/>
          </p:cNvSpPr>
          <p:nvPr>
            <p:ph type="pic" sz="quarter" idx="29" hasCustomPrompt="1"/>
          </p:nvPr>
        </p:nvSpPr>
        <p:spPr>
          <a:xfrm>
            <a:off x="4545060" y="475579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4" name="Picture Placeholder 8">
            <a:extLst>
              <a:ext uri="{FF2B5EF4-FFF2-40B4-BE49-F238E27FC236}">
                <a16:creationId xmlns:a16="http://schemas.microsoft.com/office/drawing/2014/main" id="{BD60C6E4-36A9-487E-AD74-F1D75BE2EED1}"/>
              </a:ext>
            </a:extLst>
          </p:cNvPr>
          <p:cNvSpPr>
            <a:spLocks noGrp="1"/>
          </p:cNvSpPr>
          <p:nvPr>
            <p:ph type="pic" sz="quarter" idx="30" hasCustomPrompt="1"/>
          </p:nvPr>
        </p:nvSpPr>
        <p:spPr>
          <a:xfrm>
            <a:off x="4023218" y="374380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5" name="Picture Placeholder 8">
            <a:extLst>
              <a:ext uri="{FF2B5EF4-FFF2-40B4-BE49-F238E27FC236}">
                <a16:creationId xmlns:a16="http://schemas.microsoft.com/office/drawing/2014/main" id="{6316BD0B-6DC2-4B48-A06A-5F7A0F89FB1A}"/>
              </a:ext>
            </a:extLst>
          </p:cNvPr>
          <p:cNvSpPr>
            <a:spLocks noGrp="1"/>
          </p:cNvSpPr>
          <p:nvPr>
            <p:ph type="pic" sz="quarter" idx="31" hasCustomPrompt="1"/>
          </p:nvPr>
        </p:nvSpPr>
        <p:spPr>
          <a:xfrm>
            <a:off x="2917636" y="3558298"/>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6" name="Picture Placeholder 8">
            <a:extLst>
              <a:ext uri="{FF2B5EF4-FFF2-40B4-BE49-F238E27FC236}">
                <a16:creationId xmlns:a16="http://schemas.microsoft.com/office/drawing/2014/main" id="{D4A16BB5-AD46-495C-8BC7-BEBEEA77BC3E}"/>
              </a:ext>
            </a:extLst>
          </p:cNvPr>
          <p:cNvSpPr>
            <a:spLocks noGrp="1"/>
          </p:cNvSpPr>
          <p:nvPr>
            <p:ph type="pic" sz="quarter" idx="32" hasCustomPrompt="1"/>
          </p:nvPr>
        </p:nvSpPr>
        <p:spPr>
          <a:xfrm>
            <a:off x="2917636" y="2420237"/>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7" name="Picture Placeholder 8">
            <a:extLst>
              <a:ext uri="{FF2B5EF4-FFF2-40B4-BE49-F238E27FC236}">
                <a16:creationId xmlns:a16="http://schemas.microsoft.com/office/drawing/2014/main" id="{90F84B1B-5EF2-4C93-92C0-606B080E4019}"/>
              </a:ext>
            </a:extLst>
          </p:cNvPr>
          <p:cNvSpPr>
            <a:spLocks noGrp="1"/>
          </p:cNvSpPr>
          <p:nvPr>
            <p:ph type="pic" sz="quarter" idx="33" hasCustomPrompt="1"/>
          </p:nvPr>
        </p:nvSpPr>
        <p:spPr>
          <a:xfrm>
            <a:off x="4053495" y="220342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5" name="Picture Placeholder 8">
            <a:extLst>
              <a:ext uri="{FF2B5EF4-FFF2-40B4-BE49-F238E27FC236}">
                <a16:creationId xmlns:a16="http://schemas.microsoft.com/office/drawing/2014/main" id="{4A883598-40F9-4E10-B266-6957BBA82AB1}"/>
              </a:ext>
            </a:extLst>
          </p:cNvPr>
          <p:cNvSpPr>
            <a:spLocks noGrp="1"/>
          </p:cNvSpPr>
          <p:nvPr>
            <p:ph type="pic" sz="quarter" idx="34" hasCustomPrompt="1"/>
          </p:nvPr>
        </p:nvSpPr>
        <p:spPr>
          <a:xfrm>
            <a:off x="6649049" y="120469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6" name="Picture Placeholder 8">
            <a:extLst>
              <a:ext uri="{FF2B5EF4-FFF2-40B4-BE49-F238E27FC236}">
                <a16:creationId xmlns:a16="http://schemas.microsoft.com/office/drawing/2014/main" id="{3BF05BFD-F662-471D-B251-9D42B382632A}"/>
              </a:ext>
            </a:extLst>
          </p:cNvPr>
          <p:cNvSpPr>
            <a:spLocks noGrp="1"/>
          </p:cNvSpPr>
          <p:nvPr>
            <p:ph type="pic" sz="quarter" idx="35" hasCustomPrompt="1"/>
          </p:nvPr>
        </p:nvSpPr>
        <p:spPr>
          <a:xfrm>
            <a:off x="7792718" y="99966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7" name="Picture Placeholder 8">
            <a:extLst>
              <a:ext uri="{FF2B5EF4-FFF2-40B4-BE49-F238E27FC236}">
                <a16:creationId xmlns:a16="http://schemas.microsoft.com/office/drawing/2014/main" id="{6F9B5C56-8143-4C0D-8734-7081641B2B27}"/>
              </a:ext>
            </a:extLst>
          </p:cNvPr>
          <p:cNvSpPr>
            <a:spLocks noGrp="1"/>
          </p:cNvSpPr>
          <p:nvPr>
            <p:ph type="pic" sz="quarter" idx="36" hasCustomPrompt="1"/>
          </p:nvPr>
        </p:nvSpPr>
        <p:spPr>
          <a:xfrm>
            <a:off x="8903995" y="144217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8" name="Picture Placeholder 8">
            <a:extLst>
              <a:ext uri="{FF2B5EF4-FFF2-40B4-BE49-F238E27FC236}">
                <a16:creationId xmlns:a16="http://schemas.microsoft.com/office/drawing/2014/main" id="{6D9132E3-8A4D-4821-BEEC-6EBF339D65CB}"/>
              </a:ext>
            </a:extLst>
          </p:cNvPr>
          <p:cNvSpPr>
            <a:spLocks noGrp="1"/>
          </p:cNvSpPr>
          <p:nvPr>
            <p:ph type="pic" sz="quarter" idx="37" hasCustomPrompt="1"/>
          </p:nvPr>
        </p:nvSpPr>
        <p:spPr>
          <a:xfrm>
            <a:off x="9534045" y="247365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9" name="Picture Placeholder 8">
            <a:extLst>
              <a:ext uri="{FF2B5EF4-FFF2-40B4-BE49-F238E27FC236}">
                <a16:creationId xmlns:a16="http://schemas.microsoft.com/office/drawing/2014/main" id="{6A7F4C01-6C35-4582-B68D-802CC2592156}"/>
              </a:ext>
            </a:extLst>
          </p:cNvPr>
          <p:cNvSpPr>
            <a:spLocks noGrp="1"/>
          </p:cNvSpPr>
          <p:nvPr>
            <p:ph type="pic" sz="quarter" idx="38" hasCustomPrompt="1"/>
          </p:nvPr>
        </p:nvSpPr>
        <p:spPr>
          <a:xfrm>
            <a:off x="9563300" y="35755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0" name="Picture Placeholder 8">
            <a:extLst>
              <a:ext uri="{FF2B5EF4-FFF2-40B4-BE49-F238E27FC236}">
                <a16:creationId xmlns:a16="http://schemas.microsoft.com/office/drawing/2014/main" id="{9BC0C66E-8EFB-451F-B3F1-C17E8E7DBD29}"/>
              </a:ext>
            </a:extLst>
          </p:cNvPr>
          <p:cNvSpPr>
            <a:spLocks noGrp="1"/>
          </p:cNvSpPr>
          <p:nvPr>
            <p:ph type="pic" sz="quarter" idx="39" hasCustomPrompt="1"/>
          </p:nvPr>
        </p:nvSpPr>
        <p:spPr>
          <a:xfrm>
            <a:off x="8884217" y="457088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1" name="Picture Placeholder 8">
            <a:extLst>
              <a:ext uri="{FF2B5EF4-FFF2-40B4-BE49-F238E27FC236}">
                <a16:creationId xmlns:a16="http://schemas.microsoft.com/office/drawing/2014/main" id="{5BC5CBF4-87EE-43BE-B645-C7BAA2938F9A}"/>
              </a:ext>
            </a:extLst>
          </p:cNvPr>
          <p:cNvSpPr>
            <a:spLocks noGrp="1"/>
          </p:cNvSpPr>
          <p:nvPr>
            <p:ph type="pic" sz="quarter" idx="40" hasCustomPrompt="1"/>
          </p:nvPr>
        </p:nvSpPr>
        <p:spPr>
          <a:xfrm>
            <a:off x="7761603" y="496733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2" name="Picture Placeholder 8">
            <a:extLst>
              <a:ext uri="{FF2B5EF4-FFF2-40B4-BE49-F238E27FC236}">
                <a16:creationId xmlns:a16="http://schemas.microsoft.com/office/drawing/2014/main" id="{8AEE33F3-F875-46C8-B436-85AF77B6F03F}"/>
              </a:ext>
            </a:extLst>
          </p:cNvPr>
          <p:cNvSpPr>
            <a:spLocks noGrp="1"/>
          </p:cNvSpPr>
          <p:nvPr>
            <p:ph type="pic" sz="quarter" idx="41" hasCustomPrompt="1"/>
          </p:nvPr>
        </p:nvSpPr>
        <p:spPr>
          <a:xfrm>
            <a:off x="6662022" y="475579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3" name="Picture Placeholder 8">
            <a:extLst>
              <a:ext uri="{FF2B5EF4-FFF2-40B4-BE49-F238E27FC236}">
                <a16:creationId xmlns:a16="http://schemas.microsoft.com/office/drawing/2014/main" id="{4551C2B7-736E-4290-AD09-3979B00AEA5C}"/>
              </a:ext>
            </a:extLst>
          </p:cNvPr>
          <p:cNvSpPr>
            <a:spLocks noGrp="1"/>
          </p:cNvSpPr>
          <p:nvPr>
            <p:ph type="pic" sz="quarter" idx="42" hasCustomPrompt="1"/>
          </p:nvPr>
        </p:nvSpPr>
        <p:spPr>
          <a:xfrm>
            <a:off x="7174699" y="3714679"/>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4" name="Picture Placeholder 8">
            <a:extLst>
              <a:ext uri="{FF2B5EF4-FFF2-40B4-BE49-F238E27FC236}">
                <a16:creationId xmlns:a16="http://schemas.microsoft.com/office/drawing/2014/main" id="{470B5DCB-3499-4690-B98F-908E563759CB}"/>
              </a:ext>
            </a:extLst>
          </p:cNvPr>
          <p:cNvSpPr>
            <a:spLocks noGrp="1"/>
          </p:cNvSpPr>
          <p:nvPr>
            <p:ph type="pic" sz="quarter" idx="43" hasCustomPrompt="1"/>
          </p:nvPr>
        </p:nvSpPr>
        <p:spPr>
          <a:xfrm>
            <a:off x="8297296" y="3554288"/>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5" name="Picture Placeholder 8">
            <a:extLst>
              <a:ext uri="{FF2B5EF4-FFF2-40B4-BE49-F238E27FC236}">
                <a16:creationId xmlns:a16="http://schemas.microsoft.com/office/drawing/2014/main" id="{B7492971-0553-4F18-B156-2309E601A307}"/>
              </a:ext>
            </a:extLst>
          </p:cNvPr>
          <p:cNvSpPr>
            <a:spLocks noGrp="1"/>
          </p:cNvSpPr>
          <p:nvPr>
            <p:ph type="pic" sz="quarter" idx="44" hasCustomPrompt="1"/>
          </p:nvPr>
        </p:nvSpPr>
        <p:spPr>
          <a:xfrm>
            <a:off x="8297302" y="24558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6" name="Picture Placeholder 8">
            <a:extLst>
              <a:ext uri="{FF2B5EF4-FFF2-40B4-BE49-F238E27FC236}">
                <a16:creationId xmlns:a16="http://schemas.microsoft.com/office/drawing/2014/main" id="{65DCAFA3-E66E-41D0-B9F9-14845E8E7E67}"/>
              </a:ext>
            </a:extLst>
          </p:cNvPr>
          <p:cNvSpPr>
            <a:spLocks noGrp="1"/>
          </p:cNvSpPr>
          <p:nvPr>
            <p:ph type="pic" sz="quarter" idx="45" hasCustomPrompt="1"/>
          </p:nvPr>
        </p:nvSpPr>
        <p:spPr>
          <a:xfrm>
            <a:off x="7153405" y="222672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2660001381"/>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Organization Chart 6">
    <p:spTree>
      <p:nvGrpSpPr>
        <p:cNvPr id="1" name=""/>
        <p:cNvGrpSpPr/>
        <p:nvPr/>
      </p:nvGrpSpPr>
      <p:grpSpPr>
        <a:xfrm>
          <a:off x="0" y="0"/>
          <a:ext cx="0" cy="0"/>
          <a:chOff x="0" y="0"/>
          <a:chExt cx="0" cy="0"/>
        </a:xfrm>
      </p:grpSpPr>
      <p:sp>
        <p:nvSpPr>
          <p:cNvPr id="33" name="Picture Placeholder 8">
            <a:extLst>
              <a:ext uri="{FF2B5EF4-FFF2-40B4-BE49-F238E27FC236}">
                <a16:creationId xmlns:a16="http://schemas.microsoft.com/office/drawing/2014/main" id="{044D5865-E328-4EBA-A882-4D6E9AF95340}"/>
              </a:ext>
            </a:extLst>
          </p:cNvPr>
          <p:cNvSpPr>
            <a:spLocks noGrp="1"/>
          </p:cNvSpPr>
          <p:nvPr>
            <p:ph type="pic" sz="quarter" idx="16" hasCustomPrompt="1"/>
          </p:nvPr>
        </p:nvSpPr>
        <p:spPr>
          <a:xfrm>
            <a:off x="5181600" y="2286964"/>
            <a:ext cx="1828800" cy="18288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4" name="Picture Placeholder 8">
            <a:extLst>
              <a:ext uri="{FF2B5EF4-FFF2-40B4-BE49-F238E27FC236}">
                <a16:creationId xmlns:a16="http://schemas.microsoft.com/office/drawing/2014/main" id="{E8C130C9-0D03-4956-B952-6B7AE1EBB75B}"/>
              </a:ext>
            </a:extLst>
          </p:cNvPr>
          <p:cNvSpPr>
            <a:spLocks noGrp="1"/>
          </p:cNvSpPr>
          <p:nvPr>
            <p:ph type="pic" sz="quarter" idx="17" hasCustomPrompt="1"/>
          </p:nvPr>
        </p:nvSpPr>
        <p:spPr>
          <a:xfrm>
            <a:off x="7718198" y="2561284"/>
            <a:ext cx="1280160" cy="12801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5" name="Picture Placeholder 8">
            <a:extLst>
              <a:ext uri="{FF2B5EF4-FFF2-40B4-BE49-F238E27FC236}">
                <a16:creationId xmlns:a16="http://schemas.microsoft.com/office/drawing/2014/main" id="{41D987BD-6224-4583-9A01-262F00509256}"/>
              </a:ext>
            </a:extLst>
          </p:cNvPr>
          <p:cNvSpPr>
            <a:spLocks noGrp="1"/>
          </p:cNvSpPr>
          <p:nvPr>
            <p:ph type="pic" sz="quarter" idx="18" hasCustomPrompt="1"/>
          </p:nvPr>
        </p:nvSpPr>
        <p:spPr>
          <a:xfrm>
            <a:off x="3185970" y="2561284"/>
            <a:ext cx="1280160" cy="12801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1426156630"/>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Organization Chart 7">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74192"/>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3 images with text">
    <p:spTree>
      <p:nvGrpSpPr>
        <p:cNvPr id="1" name=""/>
        <p:cNvGrpSpPr/>
        <p:nvPr/>
      </p:nvGrpSpPr>
      <p:grpSpPr>
        <a:xfrm>
          <a:off x="0" y="0"/>
          <a:ext cx="0" cy="0"/>
          <a:chOff x="0" y="0"/>
          <a:chExt cx="0" cy="0"/>
        </a:xfrm>
      </p:grpSpPr>
      <p:sp>
        <p:nvSpPr>
          <p:cNvPr id="18" name="Picture Placeholder 8">
            <a:extLst>
              <a:ext uri="{FF2B5EF4-FFF2-40B4-BE49-F238E27FC236}">
                <a16:creationId xmlns:a16="http://schemas.microsoft.com/office/drawing/2014/main" id="{6B399F20-7C1F-46F7-984A-DA150D319A0E}"/>
              </a:ext>
            </a:extLst>
          </p:cNvPr>
          <p:cNvSpPr>
            <a:spLocks noGrp="1"/>
          </p:cNvSpPr>
          <p:nvPr>
            <p:ph type="pic" sz="quarter" idx="10" hasCustomPrompt="1"/>
          </p:nvPr>
        </p:nvSpPr>
        <p:spPr>
          <a:xfrm>
            <a:off x="608407" y="345967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9" name="Picture Placeholder 8">
            <a:extLst>
              <a:ext uri="{FF2B5EF4-FFF2-40B4-BE49-F238E27FC236}">
                <a16:creationId xmlns:a16="http://schemas.microsoft.com/office/drawing/2014/main" id="{D4DC8B00-8E7D-4B36-B790-44162359D93D}"/>
              </a:ext>
            </a:extLst>
          </p:cNvPr>
          <p:cNvSpPr>
            <a:spLocks noGrp="1"/>
          </p:cNvSpPr>
          <p:nvPr>
            <p:ph type="pic" sz="quarter" idx="11" hasCustomPrompt="1"/>
          </p:nvPr>
        </p:nvSpPr>
        <p:spPr>
          <a:xfrm>
            <a:off x="4267200" y="62503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0" name="Picture Placeholder 8">
            <a:extLst>
              <a:ext uri="{FF2B5EF4-FFF2-40B4-BE49-F238E27FC236}">
                <a16:creationId xmlns:a16="http://schemas.microsoft.com/office/drawing/2014/main" id="{C5C828A6-2BC3-4A33-895E-282CE088EC74}"/>
              </a:ext>
            </a:extLst>
          </p:cNvPr>
          <p:cNvSpPr>
            <a:spLocks noGrp="1"/>
          </p:cNvSpPr>
          <p:nvPr>
            <p:ph type="pic" sz="quarter" idx="12" hasCustomPrompt="1"/>
          </p:nvPr>
        </p:nvSpPr>
        <p:spPr>
          <a:xfrm>
            <a:off x="7925993" y="345967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55419313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3 images with text 2">
    <p:spTree>
      <p:nvGrpSpPr>
        <p:cNvPr id="1" name=""/>
        <p:cNvGrpSpPr/>
        <p:nvPr/>
      </p:nvGrpSpPr>
      <p:grpSpPr>
        <a:xfrm>
          <a:off x="0" y="0"/>
          <a:ext cx="0" cy="0"/>
          <a:chOff x="0" y="0"/>
          <a:chExt cx="0" cy="0"/>
        </a:xfrm>
      </p:grpSpPr>
      <p:sp>
        <p:nvSpPr>
          <p:cNvPr id="18" name="Picture Placeholder 8">
            <a:extLst>
              <a:ext uri="{FF2B5EF4-FFF2-40B4-BE49-F238E27FC236}">
                <a16:creationId xmlns:a16="http://schemas.microsoft.com/office/drawing/2014/main" id="{6B399F20-7C1F-46F7-984A-DA150D319A0E}"/>
              </a:ext>
            </a:extLst>
          </p:cNvPr>
          <p:cNvSpPr>
            <a:spLocks noGrp="1"/>
          </p:cNvSpPr>
          <p:nvPr>
            <p:ph type="pic" sz="quarter" idx="10" hasCustomPrompt="1"/>
          </p:nvPr>
        </p:nvSpPr>
        <p:spPr>
          <a:xfrm>
            <a:off x="608407" y="62503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9" name="Picture Placeholder 8">
            <a:extLst>
              <a:ext uri="{FF2B5EF4-FFF2-40B4-BE49-F238E27FC236}">
                <a16:creationId xmlns:a16="http://schemas.microsoft.com/office/drawing/2014/main" id="{D4DC8B00-8E7D-4B36-B790-44162359D93D}"/>
              </a:ext>
            </a:extLst>
          </p:cNvPr>
          <p:cNvSpPr>
            <a:spLocks noGrp="1"/>
          </p:cNvSpPr>
          <p:nvPr>
            <p:ph type="pic" sz="quarter" idx="11" hasCustomPrompt="1"/>
          </p:nvPr>
        </p:nvSpPr>
        <p:spPr>
          <a:xfrm>
            <a:off x="4267200" y="345967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0" name="Picture Placeholder 8">
            <a:extLst>
              <a:ext uri="{FF2B5EF4-FFF2-40B4-BE49-F238E27FC236}">
                <a16:creationId xmlns:a16="http://schemas.microsoft.com/office/drawing/2014/main" id="{C5C828A6-2BC3-4A33-895E-282CE088EC74}"/>
              </a:ext>
            </a:extLst>
          </p:cNvPr>
          <p:cNvSpPr>
            <a:spLocks noGrp="1"/>
          </p:cNvSpPr>
          <p:nvPr>
            <p:ph type="pic" sz="quarter" idx="12" hasCustomPrompt="1"/>
          </p:nvPr>
        </p:nvSpPr>
        <p:spPr>
          <a:xfrm>
            <a:off x="7925993" y="62503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403149854"/>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1/ 4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EADD8A4-B769-4D8A-9278-A71EC01C4C87}"/>
              </a:ext>
            </a:extLst>
          </p:cNvPr>
          <p:cNvSpPr>
            <a:spLocks noGrp="1"/>
          </p:cNvSpPr>
          <p:nvPr>
            <p:ph type="pic" sz="quarter" idx="10" hasCustomPrompt="1"/>
          </p:nvPr>
        </p:nvSpPr>
        <p:spPr>
          <a:xfrm>
            <a:off x="0" y="0"/>
            <a:ext cx="3054096"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Tree>
    <p:extLst>
      <p:ext uri="{BB962C8B-B14F-4D97-AF65-F5344CB8AC3E}">
        <p14:creationId xmlns:p14="http://schemas.microsoft.com/office/powerpoint/2010/main" val="340254279"/>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2/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04E63CE1-9C33-4246-BBF7-5AB1147C2188}"/>
              </a:ext>
            </a:extLst>
          </p:cNvPr>
          <p:cNvSpPr>
            <a:spLocks noGrp="1"/>
          </p:cNvSpPr>
          <p:nvPr>
            <p:ph type="pic" sz="quarter" idx="10" hasCustomPrompt="1"/>
          </p:nvPr>
        </p:nvSpPr>
        <p:spPr>
          <a:xfrm>
            <a:off x="3054096" y="0"/>
            <a:ext cx="3054096"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Tree>
    <p:extLst>
      <p:ext uri="{BB962C8B-B14F-4D97-AF65-F5344CB8AC3E}">
        <p14:creationId xmlns:p14="http://schemas.microsoft.com/office/powerpoint/2010/main" val="1555801505"/>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3/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6769D50F-9678-42EA-A10A-87EDA49577C7}"/>
              </a:ext>
            </a:extLst>
          </p:cNvPr>
          <p:cNvSpPr>
            <a:spLocks noGrp="1"/>
          </p:cNvSpPr>
          <p:nvPr>
            <p:ph type="pic" sz="quarter" idx="10" hasCustomPrompt="1"/>
          </p:nvPr>
        </p:nvSpPr>
        <p:spPr>
          <a:xfrm>
            <a:off x="6108192" y="0"/>
            <a:ext cx="3054096"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Tree>
    <p:extLst>
      <p:ext uri="{BB962C8B-B14F-4D97-AF65-F5344CB8AC3E}">
        <p14:creationId xmlns:p14="http://schemas.microsoft.com/office/powerpoint/2010/main" val="1125138260"/>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4/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B6F21E6F-DBA5-44F3-B07B-220A96805C8B}"/>
              </a:ext>
            </a:extLst>
          </p:cNvPr>
          <p:cNvSpPr>
            <a:spLocks noGrp="1"/>
          </p:cNvSpPr>
          <p:nvPr>
            <p:ph type="pic" sz="quarter" idx="10" hasCustomPrompt="1"/>
          </p:nvPr>
        </p:nvSpPr>
        <p:spPr>
          <a:xfrm>
            <a:off x="9162288" y="0"/>
            <a:ext cx="3054096"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28355928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 Slideshow with Text 2-04">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3475831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01</a:t>
            </a:r>
          </a:p>
        </p:txBody>
      </p:sp>
      <p:sp>
        <p:nvSpPr>
          <p:cNvPr id="3" name="Picture Placeholder 4">
            <a:extLst>
              <a:ext uri="{FF2B5EF4-FFF2-40B4-BE49-F238E27FC236}">
                <a16:creationId xmlns:a16="http://schemas.microsoft.com/office/drawing/2014/main" id="{3558AEBE-D212-48E4-8CE4-DAB66A297D56}"/>
              </a:ext>
            </a:extLst>
          </p:cNvPr>
          <p:cNvSpPr>
            <a:spLocks noGrp="1"/>
          </p:cNvSpPr>
          <p:nvPr>
            <p:ph type="pic" sz="quarter" idx="14" hasCustomPrompt="1"/>
          </p:nvPr>
        </p:nvSpPr>
        <p:spPr>
          <a:xfrm>
            <a:off x="-2296636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02</a:t>
            </a:r>
          </a:p>
        </p:txBody>
      </p:sp>
      <p:sp>
        <p:nvSpPr>
          <p:cNvPr id="4" name="Picture Placeholder 4">
            <a:extLst>
              <a:ext uri="{FF2B5EF4-FFF2-40B4-BE49-F238E27FC236}">
                <a16:creationId xmlns:a16="http://schemas.microsoft.com/office/drawing/2014/main" id="{81DCADFE-6503-42DF-9F50-4150B0B83417}"/>
              </a:ext>
            </a:extLst>
          </p:cNvPr>
          <p:cNvSpPr>
            <a:spLocks noGrp="1"/>
          </p:cNvSpPr>
          <p:nvPr>
            <p:ph type="pic" sz="quarter" idx="15" hasCustomPrompt="1"/>
          </p:nvPr>
        </p:nvSpPr>
        <p:spPr>
          <a:xfrm>
            <a:off x="-1117441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03</a:t>
            </a:r>
          </a:p>
        </p:txBody>
      </p:sp>
      <p:sp>
        <p:nvSpPr>
          <p:cNvPr id="5" name="Picture Placeholder 4">
            <a:extLst>
              <a:ext uri="{FF2B5EF4-FFF2-40B4-BE49-F238E27FC236}">
                <a16:creationId xmlns:a16="http://schemas.microsoft.com/office/drawing/2014/main" id="{C4AD1A6E-2613-4813-BD66-196F8E1C871E}"/>
              </a:ext>
            </a:extLst>
          </p:cNvPr>
          <p:cNvSpPr>
            <a:spLocks noGrp="1"/>
          </p:cNvSpPr>
          <p:nvPr>
            <p:ph type="pic" sz="quarter" idx="16" hasCustomPrompt="1"/>
          </p:nvPr>
        </p:nvSpPr>
        <p:spPr>
          <a:xfrm>
            <a:off x="617537"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04</a:t>
            </a:r>
          </a:p>
        </p:txBody>
      </p:sp>
    </p:spTree>
    <p:extLst>
      <p:ext uri="{BB962C8B-B14F-4D97-AF65-F5344CB8AC3E}">
        <p14:creationId xmlns:p14="http://schemas.microsoft.com/office/powerpoint/2010/main" val="1611224663"/>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3 images - 1">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4E795CB-3F02-4EFB-9CF7-D0B14483C2D0}"/>
              </a:ext>
            </a:extLst>
          </p:cNvPr>
          <p:cNvSpPr>
            <a:spLocks noGrp="1"/>
          </p:cNvSpPr>
          <p:nvPr>
            <p:ph type="pic" sz="quarter" idx="10" hasCustomPrompt="1"/>
          </p:nvPr>
        </p:nvSpPr>
        <p:spPr>
          <a:xfrm>
            <a:off x="6120384" y="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1" name="Picture Placeholder 8">
            <a:extLst>
              <a:ext uri="{FF2B5EF4-FFF2-40B4-BE49-F238E27FC236}">
                <a16:creationId xmlns:a16="http://schemas.microsoft.com/office/drawing/2014/main" id="{60AAFA2F-71C9-400C-8723-C36AC4DF6AF5}"/>
              </a:ext>
            </a:extLst>
          </p:cNvPr>
          <p:cNvSpPr>
            <a:spLocks noGrp="1"/>
          </p:cNvSpPr>
          <p:nvPr>
            <p:ph type="pic" sz="quarter" idx="11" hasCustomPrompt="1"/>
          </p:nvPr>
        </p:nvSpPr>
        <p:spPr>
          <a:xfrm>
            <a:off x="-1" y="2286000"/>
            <a:ext cx="6120385"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2" name="Picture Placeholder 8">
            <a:extLst>
              <a:ext uri="{FF2B5EF4-FFF2-40B4-BE49-F238E27FC236}">
                <a16:creationId xmlns:a16="http://schemas.microsoft.com/office/drawing/2014/main" id="{38A557DE-D5DD-4FA4-B87C-8A5DDFF73DDA}"/>
              </a:ext>
            </a:extLst>
          </p:cNvPr>
          <p:cNvSpPr>
            <a:spLocks noGrp="1"/>
          </p:cNvSpPr>
          <p:nvPr>
            <p:ph type="pic" sz="quarter" idx="12" hasCustomPrompt="1"/>
          </p:nvPr>
        </p:nvSpPr>
        <p:spPr>
          <a:xfrm>
            <a:off x="6120384" y="457200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4112240979"/>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3 images - 2">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4E795CB-3F02-4EFB-9CF7-D0B14483C2D0}"/>
              </a:ext>
            </a:extLst>
          </p:cNvPr>
          <p:cNvSpPr>
            <a:spLocks noGrp="1"/>
          </p:cNvSpPr>
          <p:nvPr>
            <p:ph type="pic" sz="quarter" idx="10" hasCustomPrompt="1"/>
          </p:nvPr>
        </p:nvSpPr>
        <p:spPr>
          <a:xfrm>
            <a:off x="0" y="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1" name="Picture Placeholder 8">
            <a:extLst>
              <a:ext uri="{FF2B5EF4-FFF2-40B4-BE49-F238E27FC236}">
                <a16:creationId xmlns:a16="http://schemas.microsoft.com/office/drawing/2014/main" id="{60AAFA2F-71C9-400C-8723-C36AC4DF6AF5}"/>
              </a:ext>
            </a:extLst>
          </p:cNvPr>
          <p:cNvSpPr>
            <a:spLocks noGrp="1"/>
          </p:cNvSpPr>
          <p:nvPr>
            <p:ph type="pic" sz="quarter" idx="11" hasCustomPrompt="1"/>
          </p:nvPr>
        </p:nvSpPr>
        <p:spPr>
          <a:xfrm>
            <a:off x="6096000" y="228600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2" name="Picture Placeholder 8">
            <a:extLst>
              <a:ext uri="{FF2B5EF4-FFF2-40B4-BE49-F238E27FC236}">
                <a16:creationId xmlns:a16="http://schemas.microsoft.com/office/drawing/2014/main" id="{38A557DE-D5DD-4FA4-B87C-8A5DDFF73DDA}"/>
              </a:ext>
            </a:extLst>
          </p:cNvPr>
          <p:cNvSpPr>
            <a:spLocks noGrp="1"/>
          </p:cNvSpPr>
          <p:nvPr>
            <p:ph type="pic" sz="quarter" idx="12" hasCustomPrompt="1"/>
          </p:nvPr>
        </p:nvSpPr>
        <p:spPr>
          <a:xfrm>
            <a:off x="0" y="457200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012105747"/>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Images 12">
    <p:spTree>
      <p:nvGrpSpPr>
        <p:cNvPr id="1" name=""/>
        <p:cNvGrpSpPr/>
        <p:nvPr/>
      </p:nvGrpSpPr>
      <p:grpSpPr>
        <a:xfrm>
          <a:off x="0" y="0"/>
          <a:ext cx="0" cy="0"/>
          <a:chOff x="0" y="0"/>
          <a:chExt cx="0" cy="0"/>
        </a:xfrm>
      </p:grpSpPr>
      <p:sp>
        <p:nvSpPr>
          <p:cNvPr id="35" name="Picture Placeholder 8">
            <a:extLst>
              <a:ext uri="{FF2B5EF4-FFF2-40B4-BE49-F238E27FC236}">
                <a16:creationId xmlns:a16="http://schemas.microsoft.com/office/drawing/2014/main" id="{A07FE811-3899-4933-8BDA-247CEB65A534}"/>
              </a:ext>
            </a:extLst>
          </p:cNvPr>
          <p:cNvSpPr>
            <a:spLocks noGrp="1"/>
          </p:cNvSpPr>
          <p:nvPr>
            <p:ph type="pic" sz="quarter" idx="10" hasCustomPrompt="1"/>
          </p:nvPr>
        </p:nvSpPr>
        <p:spPr>
          <a:xfrm>
            <a:off x="92597" y="105913"/>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37" name="Picture Placeholder 8">
            <a:extLst>
              <a:ext uri="{FF2B5EF4-FFF2-40B4-BE49-F238E27FC236}">
                <a16:creationId xmlns:a16="http://schemas.microsoft.com/office/drawing/2014/main" id="{82D90691-24DF-4E32-9FDC-47A7AEF3AAD0}"/>
              </a:ext>
            </a:extLst>
          </p:cNvPr>
          <p:cNvSpPr>
            <a:spLocks noGrp="1"/>
          </p:cNvSpPr>
          <p:nvPr>
            <p:ph type="pic" sz="quarter" idx="12" hasCustomPrompt="1"/>
          </p:nvPr>
        </p:nvSpPr>
        <p:spPr>
          <a:xfrm>
            <a:off x="4928751" y="105913"/>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38" name="Picture Placeholder 8">
            <a:extLst>
              <a:ext uri="{FF2B5EF4-FFF2-40B4-BE49-F238E27FC236}">
                <a16:creationId xmlns:a16="http://schemas.microsoft.com/office/drawing/2014/main" id="{A75AF2CC-BD8C-4192-B345-D290DFBC1431}"/>
              </a:ext>
            </a:extLst>
          </p:cNvPr>
          <p:cNvSpPr>
            <a:spLocks noGrp="1"/>
          </p:cNvSpPr>
          <p:nvPr>
            <p:ph type="pic" sz="quarter" idx="13" hasCustomPrompt="1"/>
          </p:nvPr>
        </p:nvSpPr>
        <p:spPr>
          <a:xfrm>
            <a:off x="7346828" y="105913"/>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39" name="Picture Placeholder 8">
            <a:extLst>
              <a:ext uri="{FF2B5EF4-FFF2-40B4-BE49-F238E27FC236}">
                <a16:creationId xmlns:a16="http://schemas.microsoft.com/office/drawing/2014/main" id="{77847559-78FC-40D0-8B35-1D5B2FF75B18}"/>
              </a:ext>
            </a:extLst>
          </p:cNvPr>
          <p:cNvSpPr>
            <a:spLocks noGrp="1"/>
          </p:cNvSpPr>
          <p:nvPr>
            <p:ph type="pic" sz="quarter" idx="14" hasCustomPrompt="1"/>
          </p:nvPr>
        </p:nvSpPr>
        <p:spPr>
          <a:xfrm>
            <a:off x="9764905" y="105913"/>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0" name="Picture Placeholder 8">
            <a:extLst>
              <a:ext uri="{FF2B5EF4-FFF2-40B4-BE49-F238E27FC236}">
                <a16:creationId xmlns:a16="http://schemas.microsoft.com/office/drawing/2014/main" id="{E22E7396-7BA7-4BB0-B445-4F1DFCA150D5}"/>
              </a:ext>
            </a:extLst>
          </p:cNvPr>
          <p:cNvSpPr>
            <a:spLocks noGrp="1"/>
          </p:cNvSpPr>
          <p:nvPr>
            <p:ph type="pic" sz="quarter" idx="15" hasCustomPrompt="1"/>
          </p:nvPr>
        </p:nvSpPr>
        <p:spPr>
          <a:xfrm>
            <a:off x="92597" y="2359152"/>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1" name="Picture Placeholder 8">
            <a:extLst>
              <a:ext uri="{FF2B5EF4-FFF2-40B4-BE49-F238E27FC236}">
                <a16:creationId xmlns:a16="http://schemas.microsoft.com/office/drawing/2014/main" id="{1D0C9FFC-2493-4D2B-8980-624D63B91B83}"/>
              </a:ext>
            </a:extLst>
          </p:cNvPr>
          <p:cNvSpPr>
            <a:spLocks noGrp="1"/>
          </p:cNvSpPr>
          <p:nvPr>
            <p:ph type="pic" sz="quarter" idx="16" hasCustomPrompt="1"/>
          </p:nvPr>
        </p:nvSpPr>
        <p:spPr>
          <a:xfrm>
            <a:off x="2510674" y="2359152"/>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3" name="Picture Placeholder 8">
            <a:extLst>
              <a:ext uri="{FF2B5EF4-FFF2-40B4-BE49-F238E27FC236}">
                <a16:creationId xmlns:a16="http://schemas.microsoft.com/office/drawing/2014/main" id="{BB272A9B-F15E-4387-A5C7-3165E3F18B28}"/>
              </a:ext>
            </a:extLst>
          </p:cNvPr>
          <p:cNvSpPr>
            <a:spLocks noGrp="1"/>
          </p:cNvSpPr>
          <p:nvPr>
            <p:ph type="pic" sz="quarter" idx="18" hasCustomPrompt="1"/>
          </p:nvPr>
        </p:nvSpPr>
        <p:spPr>
          <a:xfrm>
            <a:off x="7346828" y="2359152"/>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4" name="Picture Placeholder 8">
            <a:extLst>
              <a:ext uri="{FF2B5EF4-FFF2-40B4-BE49-F238E27FC236}">
                <a16:creationId xmlns:a16="http://schemas.microsoft.com/office/drawing/2014/main" id="{20F8B96F-AA47-4A79-BE24-11BAB9B30436}"/>
              </a:ext>
            </a:extLst>
          </p:cNvPr>
          <p:cNvSpPr>
            <a:spLocks noGrp="1"/>
          </p:cNvSpPr>
          <p:nvPr>
            <p:ph type="pic" sz="quarter" idx="19" hasCustomPrompt="1"/>
          </p:nvPr>
        </p:nvSpPr>
        <p:spPr>
          <a:xfrm>
            <a:off x="9764905" y="2359152"/>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5" name="Picture Placeholder 8">
            <a:extLst>
              <a:ext uri="{FF2B5EF4-FFF2-40B4-BE49-F238E27FC236}">
                <a16:creationId xmlns:a16="http://schemas.microsoft.com/office/drawing/2014/main" id="{221C2B63-0D84-4402-8E47-CDBB431CF83F}"/>
              </a:ext>
            </a:extLst>
          </p:cNvPr>
          <p:cNvSpPr>
            <a:spLocks noGrp="1"/>
          </p:cNvSpPr>
          <p:nvPr>
            <p:ph type="pic" sz="quarter" idx="20" hasCustomPrompt="1"/>
          </p:nvPr>
        </p:nvSpPr>
        <p:spPr>
          <a:xfrm>
            <a:off x="92597" y="4612391"/>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6" name="Picture Placeholder 8">
            <a:extLst>
              <a:ext uri="{FF2B5EF4-FFF2-40B4-BE49-F238E27FC236}">
                <a16:creationId xmlns:a16="http://schemas.microsoft.com/office/drawing/2014/main" id="{0904C7AF-1D52-43D4-AA91-6517173892BF}"/>
              </a:ext>
            </a:extLst>
          </p:cNvPr>
          <p:cNvSpPr>
            <a:spLocks noGrp="1"/>
          </p:cNvSpPr>
          <p:nvPr>
            <p:ph type="pic" sz="quarter" idx="21" hasCustomPrompt="1"/>
          </p:nvPr>
        </p:nvSpPr>
        <p:spPr>
          <a:xfrm>
            <a:off x="2510674" y="4612391"/>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7" name="Picture Placeholder 8">
            <a:extLst>
              <a:ext uri="{FF2B5EF4-FFF2-40B4-BE49-F238E27FC236}">
                <a16:creationId xmlns:a16="http://schemas.microsoft.com/office/drawing/2014/main" id="{17C69FF0-197B-4869-85CD-B16E044D58BC}"/>
              </a:ext>
            </a:extLst>
          </p:cNvPr>
          <p:cNvSpPr>
            <a:spLocks noGrp="1"/>
          </p:cNvSpPr>
          <p:nvPr>
            <p:ph type="pic" sz="quarter" idx="22" hasCustomPrompt="1"/>
          </p:nvPr>
        </p:nvSpPr>
        <p:spPr>
          <a:xfrm>
            <a:off x="4928751" y="4612391"/>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9" name="Picture Placeholder 8">
            <a:extLst>
              <a:ext uri="{FF2B5EF4-FFF2-40B4-BE49-F238E27FC236}">
                <a16:creationId xmlns:a16="http://schemas.microsoft.com/office/drawing/2014/main" id="{A9A2E652-BE71-48F6-ACE3-B6F152A0C265}"/>
              </a:ext>
            </a:extLst>
          </p:cNvPr>
          <p:cNvSpPr>
            <a:spLocks noGrp="1"/>
          </p:cNvSpPr>
          <p:nvPr>
            <p:ph type="pic" sz="quarter" idx="24" hasCustomPrompt="1"/>
          </p:nvPr>
        </p:nvSpPr>
        <p:spPr>
          <a:xfrm>
            <a:off x="9764905" y="4612391"/>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972948866"/>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Image Slideshow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1041721"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2222480"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23342279"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34492558"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3846766605"/>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Image Slideshow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10104120"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046159"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2237078"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23346717"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753789896"/>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Image Slideshow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21277845"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0127566"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022713"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2254272"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1838146246"/>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Image Slideshow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32425069"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21274790"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0124511"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025768"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1688004067"/>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Image Slideshow with Text">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59848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584677556"/>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Image Slideshow with Text 2-01">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59848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01</a:t>
            </a:r>
          </a:p>
        </p:txBody>
      </p:sp>
      <p:sp>
        <p:nvSpPr>
          <p:cNvPr id="3" name="Picture Placeholder 4">
            <a:extLst>
              <a:ext uri="{FF2B5EF4-FFF2-40B4-BE49-F238E27FC236}">
                <a16:creationId xmlns:a16="http://schemas.microsoft.com/office/drawing/2014/main" id="{3558AEBE-D212-48E4-8CE4-DAB66A297D56}"/>
              </a:ext>
            </a:extLst>
          </p:cNvPr>
          <p:cNvSpPr>
            <a:spLocks noGrp="1"/>
          </p:cNvSpPr>
          <p:nvPr>
            <p:ph type="pic" sz="quarter" idx="14" hasCustomPrompt="1"/>
          </p:nvPr>
        </p:nvSpPr>
        <p:spPr>
          <a:xfrm>
            <a:off x="1239043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02</a:t>
            </a:r>
          </a:p>
        </p:txBody>
      </p:sp>
      <p:sp>
        <p:nvSpPr>
          <p:cNvPr id="4" name="Picture Placeholder 4">
            <a:extLst>
              <a:ext uri="{FF2B5EF4-FFF2-40B4-BE49-F238E27FC236}">
                <a16:creationId xmlns:a16="http://schemas.microsoft.com/office/drawing/2014/main" id="{81DCADFE-6503-42DF-9F50-4150B0B83417}"/>
              </a:ext>
            </a:extLst>
          </p:cNvPr>
          <p:cNvSpPr>
            <a:spLocks noGrp="1"/>
          </p:cNvSpPr>
          <p:nvPr>
            <p:ph type="pic" sz="quarter" idx="15" hasCustomPrompt="1"/>
          </p:nvPr>
        </p:nvSpPr>
        <p:spPr>
          <a:xfrm>
            <a:off x="2418238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03</a:t>
            </a:r>
          </a:p>
        </p:txBody>
      </p:sp>
      <p:sp>
        <p:nvSpPr>
          <p:cNvPr id="5" name="Picture Placeholder 4">
            <a:extLst>
              <a:ext uri="{FF2B5EF4-FFF2-40B4-BE49-F238E27FC236}">
                <a16:creationId xmlns:a16="http://schemas.microsoft.com/office/drawing/2014/main" id="{C4AD1A6E-2613-4813-BD66-196F8E1C871E}"/>
              </a:ext>
            </a:extLst>
          </p:cNvPr>
          <p:cNvSpPr>
            <a:spLocks noGrp="1"/>
          </p:cNvSpPr>
          <p:nvPr>
            <p:ph type="pic" sz="quarter" idx="16" hasCustomPrompt="1"/>
          </p:nvPr>
        </p:nvSpPr>
        <p:spPr>
          <a:xfrm>
            <a:off x="3597433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04</a:t>
            </a:r>
          </a:p>
        </p:txBody>
      </p:sp>
    </p:spTree>
    <p:extLst>
      <p:ext uri="{BB962C8B-B14F-4D97-AF65-F5344CB8AC3E}">
        <p14:creationId xmlns:p14="http://schemas.microsoft.com/office/powerpoint/2010/main" val="2512359695"/>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Image Slideshow with Text 2-02">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1178949"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01</a:t>
            </a:r>
          </a:p>
        </p:txBody>
      </p:sp>
      <p:sp>
        <p:nvSpPr>
          <p:cNvPr id="3" name="Picture Placeholder 4">
            <a:extLst>
              <a:ext uri="{FF2B5EF4-FFF2-40B4-BE49-F238E27FC236}">
                <a16:creationId xmlns:a16="http://schemas.microsoft.com/office/drawing/2014/main" id="{3558AEBE-D212-48E4-8CE4-DAB66A297D56}"/>
              </a:ext>
            </a:extLst>
          </p:cNvPr>
          <p:cNvSpPr>
            <a:spLocks noGrp="1"/>
          </p:cNvSpPr>
          <p:nvPr>
            <p:ph type="pic" sz="quarter" idx="14" hasCustomPrompt="1"/>
          </p:nvPr>
        </p:nvSpPr>
        <p:spPr>
          <a:xfrm>
            <a:off x="613001"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02</a:t>
            </a:r>
          </a:p>
        </p:txBody>
      </p:sp>
      <p:sp>
        <p:nvSpPr>
          <p:cNvPr id="4" name="Picture Placeholder 4">
            <a:extLst>
              <a:ext uri="{FF2B5EF4-FFF2-40B4-BE49-F238E27FC236}">
                <a16:creationId xmlns:a16="http://schemas.microsoft.com/office/drawing/2014/main" id="{81DCADFE-6503-42DF-9F50-4150B0B83417}"/>
              </a:ext>
            </a:extLst>
          </p:cNvPr>
          <p:cNvSpPr>
            <a:spLocks noGrp="1"/>
          </p:cNvSpPr>
          <p:nvPr>
            <p:ph type="pic" sz="quarter" idx="15" hasCustomPrompt="1"/>
          </p:nvPr>
        </p:nvSpPr>
        <p:spPr>
          <a:xfrm>
            <a:off x="12404951"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03</a:t>
            </a:r>
          </a:p>
        </p:txBody>
      </p:sp>
      <p:sp>
        <p:nvSpPr>
          <p:cNvPr id="5" name="Picture Placeholder 4">
            <a:extLst>
              <a:ext uri="{FF2B5EF4-FFF2-40B4-BE49-F238E27FC236}">
                <a16:creationId xmlns:a16="http://schemas.microsoft.com/office/drawing/2014/main" id="{C4AD1A6E-2613-4813-BD66-196F8E1C871E}"/>
              </a:ext>
            </a:extLst>
          </p:cNvPr>
          <p:cNvSpPr>
            <a:spLocks noGrp="1"/>
          </p:cNvSpPr>
          <p:nvPr>
            <p:ph type="pic" sz="quarter" idx="16" hasCustomPrompt="1"/>
          </p:nvPr>
        </p:nvSpPr>
        <p:spPr>
          <a:xfrm>
            <a:off x="24196901"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04</a:t>
            </a:r>
          </a:p>
        </p:txBody>
      </p:sp>
    </p:spTree>
    <p:extLst>
      <p:ext uri="{BB962C8B-B14F-4D97-AF65-F5344CB8AC3E}">
        <p14:creationId xmlns:p14="http://schemas.microsoft.com/office/powerpoint/2010/main" val="28563027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 Slideshow with Text 3">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8AF14F-B91A-4525-9FC3-906CA55DF46B}"/>
              </a:ext>
            </a:extLst>
          </p:cNvPr>
          <p:cNvSpPr>
            <a:spLocks noGrp="1"/>
          </p:cNvSpPr>
          <p:nvPr>
            <p:ph type="pic" sz="quarter" idx="13"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4285363301"/>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Image Slideshow with Text 2-03">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2298541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01</a:t>
            </a:r>
          </a:p>
        </p:txBody>
      </p:sp>
      <p:sp>
        <p:nvSpPr>
          <p:cNvPr id="3" name="Picture Placeholder 4">
            <a:extLst>
              <a:ext uri="{FF2B5EF4-FFF2-40B4-BE49-F238E27FC236}">
                <a16:creationId xmlns:a16="http://schemas.microsoft.com/office/drawing/2014/main" id="{3558AEBE-D212-48E4-8CE4-DAB66A297D56}"/>
              </a:ext>
            </a:extLst>
          </p:cNvPr>
          <p:cNvSpPr>
            <a:spLocks noGrp="1"/>
          </p:cNvSpPr>
          <p:nvPr>
            <p:ph type="pic" sz="quarter" idx="14" hasCustomPrompt="1"/>
          </p:nvPr>
        </p:nvSpPr>
        <p:spPr>
          <a:xfrm>
            <a:off x="-1119346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02</a:t>
            </a:r>
          </a:p>
        </p:txBody>
      </p:sp>
      <p:sp>
        <p:nvSpPr>
          <p:cNvPr id="4" name="Picture Placeholder 4">
            <a:extLst>
              <a:ext uri="{FF2B5EF4-FFF2-40B4-BE49-F238E27FC236}">
                <a16:creationId xmlns:a16="http://schemas.microsoft.com/office/drawing/2014/main" id="{81DCADFE-6503-42DF-9F50-4150B0B83417}"/>
              </a:ext>
            </a:extLst>
          </p:cNvPr>
          <p:cNvSpPr>
            <a:spLocks noGrp="1"/>
          </p:cNvSpPr>
          <p:nvPr>
            <p:ph type="pic" sz="quarter" idx="15" hasCustomPrompt="1"/>
          </p:nvPr>
        </p:nvSpPr>
        <p:spPr>
          <a:xfrm>
            <a:off x="598487"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03</a:t>
            </a:r>
          </a:p>
        </p:txBody>
      </p:sp>
      <p:sp>
        <p:nvSpPr>
          <p:cNvPr id="5" name="Picture Placeholder 4">
            <a:extLst>
              <a:ext uri="{FF2B5EF4-FFF2-40B4-BE49-F238E27FC236}">
                <a16:creationId xmlns:a16="http://schemas.microsoft.com/office/drawing/2014/main" id="{C4AD1A6E-2613-4813-BD66-196F8E1C871E}"/>
              </a:ext>
            </a:extLst>
          </p:cNvPr>
          <p:cNvSpPr>
            <a:spLocks noGrp="1"/>
          </p:cNvSpPr>
          <p:nvPr>
            <p:ph type="pic" sz="quarter" idx="16" hasCustomPrompt="1"/>
          </p:nvPr>
        </p:nvSpPr>
        <p:spPr>
          <a:xfrm>
            <a:off x="12390437"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04</a:t>
            </a:r>
          </a:p>
        </p:txBody>
      </p:sp>
    </p:spTree>
    <p:extLst>
      <p:ext uri="{BB962C8B-B14F-4D97-AF65-F5344CB8AC3E}">
        <p14:creationId xmlns:p14="http://schemas.microsoft.com/office/powerpoint/2010/main" val="2188722058"/>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Image Slideshow with Text 2-04">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3475831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01</a:t>
            </a:r>
          </a:p>
        </p:txBody>
      </p:sp>
      <p:sp>
        <p:nvSpPr>
          <p:cNvPr id="3" name="Picture Placeholder 4">
            <a:extLst>
              <a:ext uri="{FF2B5EF4-FFF2-40B4-BE49-F238E27FC236}">
                <a16:creationId xmlns:a16="http://schemas.microsoft.com/office/drawing/2014/main" id="{3558AEBE-D212-48E4-8CE4-DAB66A297D56}"/>
              </a:ext>
            </a:extLst>
          </p:cNvPr>
          <p:cNvSpPr>
            <a:spLocks noGrp="1"/>
          </p:cNvSpPr>
          <p:nvPr>
            <p:ph type="pic" sz="quarter" idx="14" hasCustomPrompt="1"/>
          </p:nvPr>
        </p:nvSpPr>
        <p:spPr>
          <a:xfrm>
            <a:off x="-2296636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02</a:t>
            </a:r>
          </a:p>
        </p:txBody>
      </p:sp>
      <p:sp>
        <p:nvSpPr>
          <p:cNvPr id="4" name="Picture Placeholder 4">
            <a:extLst>
              <a:ext uri="{FF2B5EF4-FFF2-40B4-BE49-F238E27FC236}">
                <a16:creationId xmlns:a16="http://schemas.microsoft.com/office/drawing/2014/main" id="{81DCADFE-6503-42DF-9F50-4150B0B83417}"/>
              </a:ext>
            </a:extLst>
          </p:cNvPr>
          <p:cNvSpPr>
            <a:spLocks noGrp="1"/>
          </p:cNvSpPr>
          <p:nvPr>
            <p:ph type="pic" sz="quarter" idx="15" hasCustomPrompt="1"/>
          </p:nvPr>
        </p:nvSpPr>
        <p:spPr>
          <a:xfrm>
            <a:off x="-1117441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03</a:t>
            </a:r>
          </a:p>
        </p:txBody>
      </p:sp>
      <p:sp>
        <p:nvSpPr>
          <p:cNvPr id="5" name="Picture Placeholder 4">
            <a:extLst>
              <a:ext uri="{FF2B5EF4-FFF2-40B4-BE49-F238E27FC236}">
                <a16:creationId xmlns:a16="http://schemas.microsoft.com/office/drawing/2014/main" id="{C4AD1A6E-2613-4813-BD66-196F8E1C871E}"/>
              </a:ext>
            </a:extLst>
          </p:cNvPr>
          <p:cNvSpPr>
            <a:spLocks noGrp="1"/>
          </p:cNvSpPr>
          <p:nvPr>
            <p:ph type="pic" sz="quarter" idx="16" hasCustomPrompt="1"/>
          </p:nvPr>
        </p:nvSpPr>
        <p:spPr>
          <a:xfrm>
            <a:off x="617537"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04</a:t>
            </a:r>
          </a:p>
        </p:txBody>
      </p:sp>
    </p:spTree>
    <p:extLst>
      <p:ext uri="{BB962C8B-B14F-4D97-AF65-F5344CB8AC3E}">
        <p14:creationId xmlns:p14="http://schemas.microsoft.com/office/powerpoint/2010/main" val="909767345"/>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Image Slideshow with Text 3">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8AF14F-B91A-4525-9FC3-906CA55DF46B}"/>
              </a:ext>
            </a:extLst>
          </p:cNvPr>
          <p:cNvSpPr>
            <a:spLocks noGrp="1"/>
          </p:cNvSpPr>
          <p:nvPr>
            <p:ph type="pic" sz="quarter" idx="13"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897000534"/>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Image Slideshow with Text 4">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4EDE97FA-24EF-4505-A75D-F8E3A9B318CF}"/>
              </a:ext>
            </a:extLst>
          </p:cNvPr>
          <p:cNvSpPr>
            <a:spLocks noGrp="1"/>
          </p:cNvSpPr>
          <p:nvPr>
            <p:ph type="pic" sz="quarter" idx="13" hasCustomPrompt="1"/>
          </p:nvPr>
        </p:nvSpPr>
        <p:spPr>
          <a:xfrm>
            <a:off x="6096000" y="2228741"/>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6096000" y="-355600"/>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4" name="Picture Placeholder 4">
            <a:extLst>
              <a:ext uri="{FF2B5EF4-FFF2-40B4-BE49-F238E27FC236}">
                <a16:creationId xmlns:a16="http://schemas.microsoft.com/office/drawing/2014/main" id="{98F88289-A19C-4F82-B174-9AE85DD98F56}"/>
              </a:ext>
            </a:extLst>
          </p:cNvPr>
          <p:cNvSpPr>
            <a:spLocks noGrp="1"/>
          </p:cNvSpPr>
          <p:nvPr>
            <p:ph type="pic" sz="quarter" idx="15" hasCustomPrompt="1"/>
          </p:nvPr>
        </p:nvSpPr>
        <p:spPr>
          <a:xfrm>
            <a:off x="6096000" y="4813082"/>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45863764"/>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Image Slideshow with Text 5">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4EDE97FA-24EF-4505-A75D-F8E3A9B318CF}"/>
              </a:ext>
            </a:extLst>
          </p:cNvPr>
          <p:cNvSpPr>
            <a:spLocks noGrp="1"/>
          </p:cNvSpPr>
          <p:nvPr>
            <p:ph type="pic" sz="quarter" idx="13" hasCustomPrompt="1"/>
          </p:nvPr>
        </p:nvSpPr>
        <p:spPr>
          <a:xfrm>
            <a:off x="317500" y="2228741"/>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317500" y="-355600"/>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4" name="Picture Placeholder 4">
            <a:extLst>
              <a:ext uri="{FF2B5EF4-FFF2-40B4-BE49-F238E27FC236}">
                <a16:creationId xmlns:a16="http://schemas.microsoft.com/office/drawing/2014/main" id="{98F88289-A19C-4F82-B174-9AE85DD98F56}"/>
              </a:ext>
            </a:extLst>
          </p:cNvPr>
          <p:cNvSpPr>
            <a:spLocks noGrp="1"/>
          </p:cNvSpPr>
          <p:nvPr>
            <p:ph type="pic" sz="quarter" idx="15" hasCustomPrompt="1"/>
          </p:nvPr>
        </p:nvSpPr>
        <p:spPr>
          <a:xfrm>
            <a:off x="317500" y="4813082"/>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855062763"/>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Image Slideshow with Text 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05EB9E2-5CF6-4158-B487-46CB14AA02E2}"/>
              </a:ext>
            </a:extLst>
          </p:cNvPr>
          <p:cNvSpPr>
            <a:spLocks noGrp="1"/>
          </p:cNvSpPr>
          <p:nvPr>
            <p:ph type="pic" sz="quarter" idx="13" hasCustomPrompt="1"/>
          </p:nvPr>
        </p:nvSpPr>
        <p:spPr>
          <a:xfrm>
            <a:off x="6096000" y="2228741"/>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6" name="Picture Placeholder 4">
            <a:extLst>
              <a:ext uri="{FF2B5EF4-FFF2-40B4-BE49-F238E27FC236}">
                <a16:creationId xmlns:a16="http://schemas.microsoft.com/office/drawing/2014/main" id="{8F6E7D3E-059B-4787-9FBA-586D48F30264}"/>
              </a:ext>
            </a:extLst>
          </p:cNvPr>
          <p:cNvSpPr>
            <a:spLocks noGrp="1"/>
          </p:cNvSpPr>
          <p:nvPr>
            <p:ph type="pic" sz="quarter" idx="14" hasCustomPrompt="1"/>
          </p:nvPr>
        </p:nvSpPr>
        <p:spPr>
          <a:xfrm>
            <a:off x="6096000" y="-355600"/>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7" name="Picture Placeholder 4">
            <a:extLst>
              <a:ext uri="{FF2B5EF4-FFF2-40B4-BE49-F238E27FC236}">
                <a16:creationId xmlns:a16="http://schemas.microsoft.com/office/drawing/2014/main" id="{BD26D223-3850-4A37-AEC3-117112E8727E}"/>
              </a:ext>
            </a:extLst>
          </p:cNvPr>
          <p:cNvSpPr>
            <a:spLocks noGrp="1"/>
          </p:cNvSpPr>
          <p:nvPr>
            <p:ph type="pic" sz="quarter" idx="15" hasCustomPrompt="1"/>
          </p:nvPr>
        </p:nvSpPr>
        <p:spPr>
          <a:xfrm>
            <a:off x="6096000" y="4813082"/>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766375972"/>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Image Slideshow with Text 6-1">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0" y="0"/>
            <a:ext cx="6096000"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335283566"/>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Image Slideshow with Text 7">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333375" y="409575"/>
            <a:ext cx="5648325" cy="6038850"/>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6" name="Picture Placeholder 4">
            <a:extLst>
              <a:ext uri="{FF2B5EF4-FFF2-40B4-BE49-F238E27FC236}">
                <a16:creationId xmlns:a16="http://schemas.microsoft.com/office/drawing/2014/main" id="{D77CDDAA-212F-480B-8DE4-B0982A29C059}"/>
              </a:ext>
            </a:extLst>
          </p:cNvPr>
          <p:cNvSpPr>
            <a:spLocks noGrp="1"/>
          </p:cNvSpPr>
          <p:nvPr>
            <p:ph type="pic" sz="quarter" idx="15" hasCustomPrompt="1"/>
          </p:nvPr>
        </p:nvSpPr>
        <p:spPr>
          <a:xfrm>
            <a:off x="6210302" y="3532425"/>
            <a:ext cx="5648325" cy="2916000"/>
          </a:xfrm>
          <a:prstGeom prst="roundRect">
            <a:avLst>
              <a:gd name="adj" fmla="val 196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7" name="Picture Placeholder 4">
            <a:extLst>
              <a:ext uri="{FF2B5EF4-FFF2-40B4-BE49-F238E27FC236}">
                <a16:creationId xmlns:a16="http://schemas.microsoft.com/office/drawing/2014/main" id="{55CEAB55-315E-41F4-A3C0-2B251E41474F}"/>
              </a:ext>
            </a:extLst>
          </p:cNvPr>
          <p:cNvSpPr>
            <a:spLocks noGrp="1"/>
          </p:cNvSpPr>
          <p:nvPr>
            <p:ph type="pic" sz="quarter" idx="16" hasCustomPrompt="1"/>
          </p:nvPr>
        </p:nvSpPr>
        <p:spPr>
          <a:xfrm>
            <a:off x="6210302" y="409575"/>
            <a:ext cx="564832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466403432"/>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Image Slideshow with Text 8">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6210302" y="409575"/>
            <a:ext cx="5648325" cy="6038850"/>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6" name="Picture Placeholder 4">
            <a:extLst>
              <a:ext uri="{FF2B5EF4-FFF2-40B4-BE49-F238E27FC236}">
                <a16:creationId xmlns:a16="http://schemas.microsoft.com/office/drawing/2014/main" id="{D77CDDAA-212F-480B-8DE4-B0982A29C059}"/>
              </a:ext>
            </a:extLst>
          </p:cNvPr>
          <p:cNvSpPr>
            <a:spLocks noGrp="1"/>
          </p:cNvSpPr>
          <p:nvPr>
            <p:ph type="pic" sz="quarter" idx="15" hasCustomPrompt="1"/>
          </p:nvPr>
        </p:nvSpPr>
        <p:spPr>
          <a:xfrm>
            <a:off x="333373" y="3532425"/>
            <a:ext cx="5648325" cy="2916000"/>
          </a:xfrm>
          <a:prstGeom prst="roundRect">
            <a:avLst>
              <a:gd name="adj" fmla="val 196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7" name="Picture Placeholder 4">
            <a:extLst>
              <a:ext uri="{FF2B5EF4-FFF2-40B4-BE49-F238E27FC236}">
                <a16:creationId xmlns:a16="http://schemas.microsoft.com/office/drawing/2014/main" id="{55CEAB55-315E-41F4-A3C0-2B251E41474F}"/>
              </a:ext>
            </a:extLst>
          </p:cNvPr>
          <p:cNvSpPr>
            <a:spLocks noGrp="1"/>
          </p:cNvSpPr>
          <p:nvPr>
            <p:ph type="pic" sz="quarter" idx="16" hasCustomPrompt="1"/>
          </p:nvPr>
        </p:nvSpPr>
        <p:spPr>
          <a:xfrm>
            <a:off x="333373" y="409575"/>
            <a:ext cx="564832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0424872"/>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Image Slideshow with Text 9">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ADA129B6-58F7-4F90-B91C-3A29E154E6F3}"/>
              </a:ext>
            </a:extLst>
          </p:cNvPr>
          <p:cNvSpPr>
            <a:spLocks noGrp="1"/>
          </p:cNvSpPr>
          <p:nvPr>
            <p:ph type="pic" sz="quarter" idx="14" hasCustomPrompt="1"/>
          </p:nvPr>
        </p:nvSpPr>
        <p:spPr>
          <a:xfrm>
            <a:off x="7908375" y="378099"/>
            <a:ext cx="3950252" cy="2915999"/>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9" name="Picture Placeholder 4">
            <a:extLst>
              <a:ext uri="{FF2B5EF4-FFF2-40B4-BE49-F238E27FC236}">
                <a16:creationId xmlns:a16="http://schemas.microsoft.com/office/drawing/2014/main" id="{B92C128F-9754-4544-8217-D1872671FC88}"/>
              </a:ext>
            </a:extLst>
          </p:cNvPr>
          <p:cNvSpPr>
            <a:spLocks noGrp="1"/>
          </p:cNvSpPr>
          <p:nvPr>
            <p:ph type="pic" sz="quarter" idx="16" hasCustomPrompt="1"/>
          </p:nvPr>
        </p:nvSpPr>
        <p:spPr>
          <a:xfrm>
            <a:off x="333373" y="378098"/>
            <a:ext cx="1863727"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1" name="Picture Placeholder 4">
            <a:extLst>
              <a:ext uri="{FF2B5EF4-FFF2-40B4-BE49-F238E27FC236}">
                <a16:creationId xmlns:a16="http://schemas.microsoft.com/office/drawing/2014/main" id="{3483627F-CBB7-4C69-AFF5-8FCD06E6CB72}"/>
              </a:ext>
            </a:extLst>
          </p:cNvPr>
          <p:cNvSpPr>
            <a:spLocks noGrp="1"/>
          </p:cNvSpPr>
          <p:nvPr>
            <p:ph type="pic" sz="quarter" idx="18" hasCustomPrompt="1"/>
          </p:nvPr>
        </p:nvSpPr>
        <p:spPr>
          <a:xfrm>
            <a:off x="9994900" y="3563903"/>
            <a:ext cx="1863727"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2" name="Picture Placeholder 4">
            <a:extLst>
              <a:ext uri="{FF2B5EF4-FFF2-40B4-BE49-F238E27FC236}">
                <a16:creationId xmlns:a16="http://schemas.microsoft.com/office/drawing/2014/main" id="{CA04A8EC-C497-4587-B6E0-B88DE6C6B94C}"/>
              </a:ext>
            </a:extLst>
          </p:cNvPr>
          <p:cNvSpPr>
            <a:spLocks noGrp="1"/>
          </p:cNvSpPr>
          <p:nvPr>
            <p:ph type="pic" sz="quarter" idx="19" hasCustomPrompt="1"/>
          </p:nvPr>
        </p:nvSpPr>
        <p:spPr>
          <a:xfrm>
            <a:off x="4546738" y="3563903"/>
            <a:ext cx="521580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3" name="Picture Placeholder 4">
            <a:extLst>
              <a:ext uri="{FF2B5EF4-FFF2-40B4-BE49-F238E27FC236}">
                <a16:creationId xmlns:a16="http://schemas.microsoft.com/office/drawing/2014/main" id="{16F513AA-67BB-46F1-A3CA-E75CB95EB7E4}"/>
              </a:ext>
            </a:extLst>
          </p:cNvPr>
          <p:cNvSpPr>
            <a:spLocks noGrp="1"/>
          </p:cNvSpPr>
          <p:nvPr>
            <p:ph type="pic" sz="quarter" idx="20" hasCustomPrompt="1"/>
          </p:nvPr>
        </p:nvSpPr>
        <p:spPr>
          <a:xfrm>
            <a:off x="364130" y="3563904"/>
            <a:ext cx="3950252" cy="2915999"/>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4" name="Picture Placeholder 4">
            <a:extLst>
              <a:ext uri="{FF2B5EF4-FFF2-40B4-BE49-F238E27FC236}">
                <a16:creationId xmlns:a16="http://schemas.microsoft.com/office/drawing/2014/main" id="{37E0A86C-F249-4079-BA4A-6A16C65C66EB}"/>
              </a:ext>
            </a:extLst>
          </p:cNvPr>
          <p:cNvSpPr>
            <a:spLocks noGrp="1"/>
          </p:cNvSpPr>
          <p:nvPr>
            <p:ph type="pic" sz="quarter" idx="21" hasCustomPrompt="1"/>
          </p:nvPr>
        </p:nvSpPr>
        <p:spPr>
          <a:xfrm>
            <a:off x="2444835" y="378098"/>
            <a:ext cx="521580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612732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age with Images">
    <p:spTree>
      <p:nvGrpSpPr>
        <p:cNvPr id="1" name=""/>
        <p:cNvGrpSpPr/>
        <p:nvPr/>
      </p:nvGrpSpPr>
      <p:grpSpPr>
        <a:xfrm>
          <a:off x="0" y="0"/>
          <a:ext cx="0" cy="0"/>
          <a:chOff x="0" y="0"/>
          <a:chExt cx="0" cy="0"/>
        </a:xfrm>
      </p:grpSpPr>
      <p:sp>
        <p:nvSpPr>
          <p:cNvPr id="16" name="Picture Placeholder 14">
            <a:extLst>
              <a:ext uri="{FF2B5EF4-FFF2-40B4-BE49-F238E27FC236}">
                <a16:creationId xmlns:a16="http://schemas.microsoft.com/office/drawing/2014/main" id="{09E1089C-DA26-4567-80E3-FC02DE8DC887}"/>
              </a:ext>
            </a:extLst>
          </p:cNvPr>
          <p:cNvSpPr>
            <a:spLocks noGrp="1"/>
          </p:cNvSpPr>
          <p:nvPr>
            <p:ph type="pic" sz="quarter" idx="11" hasCustomPrompt="1"/>
          </p:nvPr>
        </p:nvSpPr>
        <p:spPr>
          <a:xfrm>
            <a:off x="8199164" y="1038253"/>
            <a:ext cx="1581444" cy="1650542"/>
          </a:xfrm>
          <a:prstGeom prst="ellipse">
            <a:avLst/>
          </a:prstGeom>
          <a:pattFill prst="wdDnDiag">
            <a:fgClr>
              <a:schemeClr val="tx1">
                <a:lumMod val="25000"/>
                <a:lumOff val="75000"/>
              </a:schemeClr>
            </a:fgClr>
            <a:bgClr>
              <a:schemeClr val="bg1"/>
            </a:bgClr>
          </a:pattFill>
        </p:spPr>
        <p:txBody>
          <a:bodyPr anchor="ctr"/>
          <a:lstStyle>
            <a:lvl1pPr algn="ctr">
              <a:buNone/>
              <a:defRPr lang="en-US" sz="1000" dirty="0"/>
            </a:lvl1pPr>
          </a:lstStyle>
          <a:p>
            <a:r>
              <a:rPr lang="en-US" dirty="0"/>
              <a:t>Insert your image here</a:t>
            </a:r>
          </a:p>
        </p:txBody>
      </p:sp>
      <p:sp>
        <p:nvSpPr>
          <p:cNvPr id="18" name="Picture Placeholder 14">
            <a:extLst>
              <a:ext uri="{FF2B5EF4-FFF2-40B4-BE49-F238E27FC236}">
                <a16:creationId xmlns:a16="http://schemas.microsoft.com/office/drawing/2014/main" id="{D308920F-1571-4BFA-8936-87C3E7108F3A}"/>
              </a:ext>
            </a:extLst>
          </p:cNvPr>
          <p:cNvSpPr>
            <a:spLocks noGrp="1"/>
          </p:cNvSpPr>
          <p:nvPr>
            <p:ph type="pic" sz="quarter" idx="13" hasCustomPrompt="1"/>
          </p:nvPr>
        </p:nvSpPr>
        <p:spPr>
          <a:xfrm>
            <a:off x="8750438" y="3084471"/>
            <a:ext cx="4127410" cy="4127002"/>
          </a:xfrm>
          <a:prstGeom prst="ellipse">
            <a:avLst/>
          </a:prstGeom>
          <a:pattFill prst="wdDnDiag">
            <a:fgClr>
              <a:schemeClr val="tx1">
                <a:lumMod val="25000"/>
                <a:lumOff val="75000"/>
              </a:schemeClr>
            </a:fgClr>
            <a:bgClr>
              <a:schemeClr val="bg1"/>
            </a:bgClr>
          </a:pattFill>
          <a:effectLst>
            <a:softEdge rad="127000"/>
          </a:effectLst>
        </p:spPr>
        <p:txBody>
          <a:bodyPr anchor="ctr"/>
          <a:lstStyle>
            <a:lvl1pPr algn="ctr">
              <a:buNone/>
              <a:defRPr lang="en-US" sz="1400" dirty="0"/>
            </a:lvl1pPr>
          </a:lstStyle>
          <a:p>
            <a:r>
              <a:rPr lang="en-US" dirty="0"/>
              <a:t>Insert your image here</a:t>
            </a:r>
          </a:p>
        </p:txBody>
      </p:sp>
      <p:sp>
        <p:nvSpPr>
          <p:cNvPr id="20" name="Picture Placeholder 14">
            <a:extLst>
              <a:ext uri="{FF2B5EF4-FFF2-40B4-BE49-F238E27FC236}">
                <a16:creationId xmlns:a16="http://schemas.microsoft.com/office/drawing/2014/main" id="{34212EE7-C5F0-498F-BF8A-EB115A480E7E}"/>
              </a:ext>
            </a:extLst>
          </p:cNvPr>
          <p:cNvSpPr>
            <a:spLocks noGrp="1"/>
          </p:cNvSpPr>
          <p:nvPr>
            <p:ph type="pic" sz="quarter" idx="15"/>
          </p:nvPr>
        </p:nvSpPr>
        <p:spPr>
          <a:xfrm>
            <a:off x="4587240" y="5266481"/>
            <a:ext cx="3017520" cy="3017520"/>
          </a:xfrm>
          <a:prstGeom prst="ellipse">
            <a:avLst/>
          </a:prstGeom>
          <a:pattFill prst="wdDnDiag">
            <a:fgClr>
              <a:schemeClr val="tx1">
                <a:lumMod val="25000"/>
                <a:lumOff val="75000"/>
              </a:schemeClr>
            </a:fgClr>
            <a:bgClr>
              <a:schemeClr val="bg1"/>
            </a:bgClr>
          </a:pattFill>
          <a:effectLst>
            <a:softEdge rad="31750"/>
          </a:effectLst>
        </p:spPr>
        <p:txBody>
          <a:bodyPr anchor="ctr"/>
          <a:lstStyle>
            <a:lvl1pPr algn="ctr">
              <a:buNone/>
              <a:defRPr lang="en-US" sz="900" dirty="0"/>
            </a:lvl1pPr>
          </a:lstStyle>
          <a:p>
            <a:endParaRPr lang="en-US" dirty="0"/>
          </a:p>
        </p:txBody>
      </p:sp>
      <p:sp>
        <p:nvSpPr>
          <p:cNvPr id="19" name="Picture Placeholder 14">
            <a:extLst>
              <a:ext uri="{FF2B5EF4-FFF2-40B4-BE49-F238E27FC236}">
                <a16:creationId xmlns:a16="http://schemas.microsoft.com/office/drawing/2014/main" id="{2576C70C-F0B4-4643-9156-5D60A30A9FF5}"/>
              </a:ext>
            </a:extLst>
          </p:cNvPr>
          <p:cNvSpPr>
            <a:spLocks noGrp="1"/>
          </p:cNvSpPr>
          <p:nvPr>
            <p:ph type="pic" sz="quarter" idx="14" hasCustomPrompt="1"/>
          </p:nvPr>
        </p:nvSpPr>
        <p:spPr>
          <a:xfrm>
            <a:off x="3698587" y="4572001"/>
            <a:ext cx="798488" cy="833376"/>
          </a:xfrm>
          <a:prstGeom prst="ellipse">
            <a:avLst/>
          </a:prstGeom>
          <a:pattFill prst="wdDnDiag">
            <a:fgClr>
              <a:schemeClr val="tx1">
                <a:lumMod val="25000"/>
                <a:lumOff val="75000"/>
              </a:schemeClr>
            </a:fgClr>
            <a:bgClr>
              <a:schemeClr val="bg1"/>
            </a:bgClr>
          </a:pattFill>
          <a:effectLst>
            <a:softEdge rad="12700"/>
          </a:effectLst>
        </p:spPr>
        <p:txBody>
          <a:bodyPr anchor="ctr"/>
          <a:lstStyle>
            <a:lvl1pPr algn="ctr">
              <a:buNone/>
              <a:defRPr lang="en-US" sz="800" dirty="0"/>
            </a:lvl1pPr>
          </a:lstStyle>
          <a:p>
            <a:r>
              <a:rPr lang="en-US" dirty="0"/>
              <a:t>image</a:t>
            </a:r>
          </a:p>
        </p:txBody>
      </p:sp>
      <p:sp>
        <p:nvSpPr>
          <p:cNvPr id="15" name="Picture Placeholder 14">
            <a:extLst>
              <a:ext uri="{FF2B5EF4-FFF2-40B4-BE49-F238E27FC236}">
                <a16:creationId xmlns:a16="http://schemas.microsoft.com/office/drawing/2014/main" id="{FDF1C4E8-111B-43EC-9F80-56359575A31D}"/>
              </a:ext>
            </a:extLst>
          </p:cNvPr>
          <p:cNvSpPr>
            <a:spLocks noGrp="1"/>
          </p:cNvSpPr>
          <p:nvPr>
            <p:ph type="pic" sz="quarter" idx="10" hasCustomPrompt="1"/>
          </p:nvPr>
        </p:nvSpPr>
        <p:spPr>
          <a:xfrm>
            <a:off x="2307503" y="132178"/>
            <a:ext cx="2468446" cy="2468880"/>
          </a:xfrm>
          <a:prstGeom prst="ellipse">
            <a:avLst/>
          </a:prstGeom>
          <a:pattFill prst="wdDnDiag">
            <a:fgClr>
              <a:schemeClr val="tx1">
                <a:lumMod val="25000"/>
                <a:lumOff val="75000"/>
              </a:schemeClr>
            </a:fgClr>
            <a:bgClr>
              <a:schemeClr val="bg1"/>
            </a:bgClr>
          </a:pattFill>
          <a:effectLst>
            <a:softEdge rad="31750"/>
          </a:effectLst>
        </p:spPr>
        <p:txBody>
          <a:bodyPr anchor="ctr"/>
          <a:lstStyle>
            <a:lvl1pPr algn="ctr">
              <a:buNone/>
              <a:defRPr lang="en-US" sz="900" dirty="0"/>
            </a:lvl1pPr>
          </a:lstStyle>
          <a:p>
            <a:r>
              <a:rPr lang="en-US" dirty="0"/>
              <a:t>Insert your image here</a:t>
            </a:r>
          </a:p>
        </p:txBody>
      </p:sp>
      <p:sp>
        <p:nvSpPr>
          <p:cNvPr id="17" name="Picture Placeholder 14">
            <a:extLst>
              <a:ext uri="{FF2B5EF4-FFF2-40B4-BE49-F238E27FC236}">
                <a16:creationId xmlns:a16="http://schemas.microsoft.com/office/drawing/2014/main" id="{5AACFAFF-6652-4B72-9E5F-407C35BA97D8}"/>
              </a:ext>
            </a:extLst>
          </p:cNvPr>
          <p:cNvSpPr>
            <a:spLocks noGrp="1"/>
          </p:cNvSpPr>
          <p:nvPr>
            <p:ph type="pic" sz="quarter" idx="12" hasCustomPrompt="1"/>
          </p:nvPr>
        </p:nvSpPr>
        <p:spPr>
          <a:xfrm>
            <a:off x="571352" y="3136292"/>
            <a:ext cx="2011680" cy="2011680"/>
          </a:xfrm>
          <a:prstGeom prst="ellipse">
            <a:avLst/>
          </a:prstGeom>
          <a:pattFill prst="wdDnDiag">
            <a:fgClr>
              <a:schemeClr val="tx1">
                <a:lumMod val="25000"/>
                <a:lumOff val="75000"/>
              </a:schemeClr>
            </a:fgClr>
            <a:bgClr>
              <a:schemeClr val="bg1"/>
            </a:bgClr>
          </a:pattFill>
        </p:spPr>
        <p:txBody>
          <a:bodyPr anchor="ctr"/>
          <a:lstStyle>
            <a:lvl1pPr algn="ctr">
              <a:buNone/>
              <a:defRPr lang="en-US" sz="1400" dirty="0"/>
            </a:lvl1pPr>
          </a:lstStyle>
          <a:p>
            <a:r>
              <a:rPr lang="en-US" dirty="0"/>
              <a:t>Insert your image here</a:t>
            </a:r>
          </a:p>
        </p:txBody>
      </p:sp>
      <p:sp>
        <p:nvSpPr>
          <p:cNvPr id="21" name="Picture Placeholder 14">
            <a:extLst>
              <a:ext uri="{FF2B5EF4-FFF2-40B4-BE49-F238E27FC236}">
                <a16:creationId xmlns:a16="http://schemas.microsoft.com/office/drawing/2014/main" id="{9D6ED562-01CE-46BE-834B-7F5B1A54B282}"/>
              </a:ext>
            </a:extLst>
          </p:cNvPr>
          <p:cNvSpPr>
            <a:spLocks noGrp="1"/>
          </p:cNvSpPr>
          <p:nvPr>
            <p:ph type="pic" sz="quarter" idx="16" hasCustomPrompt="1"/>
          </p:nvPr>
        </p:nvSpPr>
        <p:spPr>
          <a:xfrm>
            <a:off x="6096000" y="1637001"/>
            <a:ext cx="641684" cy="669720"/>
          </a:xfrm>
          <a:prstGeom prst="ellipse">
            <a:avLst/>
          </a:prstGeom>
          <a:pattFill prst="wdDnDiag">
            <a:fgClr>
              <a:schemeClr val="tx1">
                <a:lumMod val="25000"/>
                <a:lumOff val="75000"/>
              </a:schemeClr>
            </a:fgClr>
            <a:bgClr>
              <a:schemeClr val="bg1"/>
            </a:bgClr>
          </a:pattFill>
          <a:effectLst>
            <a:softEdge rad="31750"/>
          </a:effectLst>
        </p:spPr>
        <p:txBody>
          <a:bodyPr anchor="ctr"/>
          <a:lstStyle>
            <a:lvl1pPr algn="ctr">
              <a:buNone/>
              <a:defRPr lang="en-US" sz="700" dirty="0"/>
            </a:lvl1pPr>
          </a:lstStyle>
          <a:p>
            <a:r>
              <a:rPr lang="en-US" dirty="0"/>
              <a:t>image</a:t>
            </a:r>
          </a:p>
        </p:txBody>
      </p:sp>
      <p:sp>
        <p:nvSpPr>
          <p:cNvPr id="22" name="Picture Placeholder 14">
            <a:extLst>
              <a:ext uri="{FF2B5EF4-FFF2-40B4-BE49-F238E27FC236}">
                <a16:creationId xmlns:a16="http://schemas.microsoft.com/office/drawing/2014/main" id="{BB382753-1A75-400D-BAD8-40ED8917F6C0}"/>
              </a:ext>
            </a:extLst>
          </p:cNvPr>
          <p:cNvSpPr>
            <a:spLocks noGrp="1"/>
          </p:cNvSpPr>
          <p:nvPr>
            <p:ph type="pic" sz="quarter" idx="17" hasCustomPrompt="1"/>
          </p:nvPr>
        </p:nvSpPr>
        <p:spPr>
          <a:xfrm>
            <a:off x="204339" y="1302141"/>
            <a:ext cx="641684" cy="669720"/>
          </a:xfrm>
          <a:prstGeom prst="ellipse">
            <a:avLst/>
          </a:prstGeom>
          <a:pattFill prst="wdDnDiag">
            <a:fgClr>
              <a:schemeClr val="tx1">
                <a:lumMod val="25000"/>
                <a:lumOff val="75000"/>
              </a:schemeClr>
            </a:fgClr>
            <a:bgClr>
              <a:schemeClr val="bg1"/>
            </a:bgClr>
          </a:pattFill>
          <a:effectLst>
            <a:softEdge rad="63500"/>
          </a:effectLst>
        </p:spPr>
        <p:txBody>
          <a:bodyPr anchor="ctr"/>
          <a:lstStyle>
            <a:lvl1pPr algn="ctr">
              <a:buNone/>
              <a:defRPr lang="en-US" sz="500" dirty="0"/>
            </a:lvl1pPr>
          </a:lstStyle>
          <a:p>
            <a:r>
              <a:rPr lang="en-US" dirty="0"/>
              <a:t>image</a:t>
            </a:r>
          </a:p>
        </p:txBody>
      </p:sp>
    </p:spTree>
    <p:extLst>
      <p:ext uri="{BB962C8B-B14F-4D97-AF65-F5344CB8AC3E}">
        <p14:creationId xmlns:p14="http://schemas.microsoft.com/office/powerpoint/2010/main" val="13486233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Slideshow with Text 4">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4EDE97FA-24EF-4505-A75D-F8E3A9B318CF}"/>
              </a:ext>
            </a:extLst>
          </p:cNvPr>
          <p:cNvSpPr>
            <a:spLocks noGrp="1"/>
          </p:cNvSpPr>
          <p:nvPr>
            <p:ph type="pic" sz="quarter" idx="13" hasCustomPrompt="1"/>
          </p:nvPr>
        </p:nvSpPr>
        <p:spPr>
          <a:xfrm>
            <a:off x="6096000" y="2228741"/>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6096000" y="-355600"/>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4" name="Picture Placeholder 4">
            <a:extLst>
              <a:ext uri="{FF2B5EF4-FFF2-40B4-BE49-F238E27FC236}">
                <a16:creationId xmlns:a16="http://schemas.microsoft.com/office/drawing/2014/main" id="{98F88289-A19C-4F82-B174-9AE85DD98F56}"/>
              </a:ext>
            </a:extLst>
          </p:cNvPr>
          <p:cNvSpPr>
            <a:spLocks noGrp="1"/>
          </p:cNvSpPr>
          <p:nvPr>
            <p:ph type="pic" sz="quarter" idx="15" hasCustomPrompt="1"/>
          </p:nvPr>
        </p:nvSpPr>
        <p:spPr>
          <a:xfrm>
            <a:off x="6096000" y="4813082"/>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987278681"/>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Image Slideshow with Text 10">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ADA129B6-58F7-4F90-B91C-3A29E154E6F3}"/>
              </a:ext>
            </a:extLst>
          </p:cNvPr>
          <p:cNvSpPr>
            <a:spLocks noGrp="1"/>
          </p:cNvSpPr>
          <p:nvPr>
            <p:ph type="pic" sz="quarter" idx="14" hasCustomPrompt="1"/>
          </p:nvPr>
        </p:nvSpPr>
        <p:spPr>
          <a:xfrm>
            <a:off x="7908375" y="378099"/>
            <a:ext cx="3950252" cy="2915999"/>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9" name="Picture Placeholder 4">
            <a:extLst>
              <a:ext uri="{FF2B5EF4-FFF2-40B4-BE49-F238E27FC236}">
                <a16:creationId xmlns:a16="http://schemas.microsoft.com/office/drawing/2014/main" id="{B92C128F-9754-4544-8217-D1872671FC88}"/>
              </a:ext>
            </a:extLst>
          </p:cNvPr>
          <p:cNvSpPr>
            <a:spLocks noGrp="1"/>
          </p:cNvSpPr>
          <p:nvPr>
            <p:ph type="pic" sz="quarter" idx="16" hasCustomPrompt="1"/>
          </p:nvPr>
        </p:nvSpPr>
        <p:spPr>
          <a:xfrm>
            <a:off x="333373" y="378098"/>
            <a:ext cx="1863727"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1" name="Picture Placeholder 4">
            <a:extLst>
              <a:ext uri="{FF2B5EF4-FFF2-40B4-BE49-F238E27FC236}">
                <a16:creationId xmlns:a16="http://schemas.microsoft.com/office/drawing/2014/main" id="{3483627F-CBB7-4C69-AFF5-8FCD06E6CB72}"/>
              </a:ext>
            </a:extLst>
          </p:cNvPr>
          <p:cNvSpPr>
            <a:spLocks noGrp="1"/>
          </p:cNvSpPr>
          <p:nvPr>
            <p:ph type="pic" sz="quarter" idx="18" hasCustomPrompt="1"/>
          </p:nvPr>
        </p:nvSpPr>
        <p:spPr>
          <a:xfrm>
            <a:off x="9994900" y="3563903"/>
            <a:ext cx="1863727"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2" name="Picture Placeholder 4">
            <a:extLst>
              <a:ext uri="{FF2B5EF4-FFF2-40B4-BE49-F238E27FC236}">
                <a16:creationId xmlns:a16="http://schemas.microsoft.com/office/drawing/2014/main" id="{CA04A8EC-C497-4587-B6E0-B88DE6C6B94C}"/>
              </a:ext>
            </a:extLst>
          </p:cNvPr>
          <p:cNvSpPr>
            <a:spLocks noGrp="1"/>
          </p:cNvSpPr>
          <p:nvPr>
            <p:ph type="pic" sz="quarter" idx="19" hasCustomPrompt="1"/>
          </p:nvPr>
        </p:nvSpPr>
        <p:spPr>
          <a:xfrm>
            <a:off x="2444835" y="378096"/>
            <a:ext cx="521580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3" name="Picture Placeholder 4">
            <a:extLst>
              <a:ext uri="{FF2B5EF4-FFF2-40B4-BE49-F238E27FC236}">
                <a16:creationId xmlns:a16="http://schemas.microsoft.com/office/drawing/2014/main" id="{16F513AA-67BB-46F1-A3CA-E75CB95EB7E4}"/>
              </a:ext>
            </a:extLst>
          </p:cNvPr>
          <p:cNvSpPr>
            <a:spLocks noGrp="1"/>
          </p:cNvSpPr>
          <p:nvPr>
            <p:ph type="pic" sz="quarter" idx="20" hasCustomPrompt="1"/>
          </p:nvPr>
        </p:nvSpPr>
        <p:spPr>
          <a:xfrm>
            <a:off x="364130" y="3563904"/>
            <a:ext cx="3950252" cy="2915999"/>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7" name="Picture Placeholder 4">
            <a:extLst>
              <a:ext uri="{FF2B5EF4-FFF2-40B4-BE49-F238E27FC236}">
                <a16:creationId xmlns:a16="http://schemas.microsoft.com/office/drawing/2014/main" id="{936F30A5-5A84-4E00-8FE3-7050D9A09530}"/>
              </a:ext>
            </a:extLst>
          </p:cNvPr>
          <p:cNvSpPr>
            <a:spLocks noGrp="1"/>
          </p:cNvSpPr>
          <p:nvPr>
            <p:ph type="pic" sz="quarter" idx="21" hasCustomPrompt="1"/>
          </p:nvPr>
        </p:nvSpPr>
        <p:spPr>
          <a:xfrm>
            <a:off x="4546738" y="3563903"/>
            <a:ext cx="521580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962798682"/>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Image Slideshow with Text 11">
    <p:spTree>
      <p:nvGrpSpPr>
        <p:cNvPr id="1" name=""/>
        <p:cNvGrpSpPr/>
        <p:nvPr/>
      </p:nvGrpSpPr>
      <p:grpSpPr>
        <a:xfrm>
          <a:off x="0" y="0"/>
          <a:ext cx="0" cy="0"/>
          <a:chOff x="0" y="0"/>
          <a:chExt cx="0" cy="0"/>
        </a:xfrm>
      </p:grpSpPr>
      <p:sp>
        <p:nvSpPr>
          <p:cNvPr id="19" name="Picture Placeholder 4">
            <a:extLst>
              <a:ext uri="{FF2B5EF4-FFF2-40B4-BE49-F238E27FC236}">
                <a16:creationId xmlns:a16="http://schemas.microsoft.com/office/drawing/2014/main" id="{B92C128F-9754-4544-8217-D1872671FC88}"/>
              </a:ext>
            </a:extLst>
          </p:cNvPr>
          <p:cNvSpPr>
            <a:spLocks noGrp="1"/>
          </p:cNvSpPr>
          <p:nvPr>
            <p:ph type="pic" sz="quarter" idx="16" hasCustomPrompt="1"/>
          </p:nvPr>
        </p:nvSpPr>
        <p:spPr>
          <a:xfrm>
            <a:off x="333372" y="304803"/>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2" name="Picture Placeholder 4">
            <a:extLst>
              <a:ext uri="{FF2B5EF4-FFF2-40B4-BE49-F238E27FC236}">
                <a16:creationId xmlns:a16="http://schemas.microsoft.com/office/drawing/2014/main" id="{6683D6DE-1CC4-4BCE-A91B-FA3E6CDC8603}"/>
              </a:ext>
            </a:extLst>
          </p:cNvPr>
          <p:cNvSpPr>
            <a:spLocks noGrp="1"/>
          </p:cNvSpPr>
          <p:nvPr>
            <p:ph type="pic" sz="quarter" idx="17" hasCustomPrompt="1"/>
          </p:nvPr>
        </p:nvSpPr>
        <p:spPr>
          <a:xfrm>
            <a:off x="2674142" y="304802"/>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3" name="Picture Placeholder 4">
            <a:extLst>
              <a:ext uri="{FF2B5EF4-FFF2-40B4-BE49-F238E27FC236}">
                <a16:creationId xmlns:a16="http://schemas.microsoft.com/office/drawing/2014/main" id="{B9C93911-5945-424A-A236-499D0A7F8769}"/>
              </a:ext>
            </a:extLst>
          </p:cNvPr>
          <p:cNvSpPr>
            <a:spLocks noGrp="1"/>
          </p:cNvSpPr>
          <p:nvPr>
            <p:ph type="pic" sz="quarter" idx="18" hasCustomPrompt="1"/>
          </p:nvPr>
        </p:nvSpPr>
        <p:spPr>
          <a:xfrm>
            <a:off x="5014912" y="304801"/>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4" name="Picture Placeholder 4">
            <a:extLst>
              <a:ext uri="{FF2B5EF4-FFF2-40B4-BE49-F238E27FC236}">
                <a16:creationId xmlns:a16="http://schemas.microsoft.com/office/drawing/2014/main" id="{007ED3E2-B617-4B93-AFCA-615DD62481BC}"/>
              </a:ext>
            </a:extLst>
          </p:cNvPr>
          <p:cNvSpPr>
            <a:spLocks noGrp="1"/>
          </p:cNvSpPr>
          <p:nvPr>
            <p:ph type="pic" sz="quarter" idx="19" hasCustomPrompt="1"/>
          </p:nvPr>
        </p:nvSpPr>
        <p:spPr>
          <a:xfrm>
            <a:off x="7355682" y="304800"/>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5" name="Picture Placeholder 4">
            <a:extLst>
              <a:ext uri="{FF2B5EF4-FFF2-40B4-BE49-F238E27FC236}">
                <a16:creationId xmlns:a16="http://schemas.microsoft.com/office/drawing/2014/main" id="{286C5337-2AD2-4126-92B4-2029550A6826}"/>
              </a:ext>
            </a:extLst>
          </p:cNvPr>
          <p:cNvSpPr>
            <a:spLocks noGrp="1"/>
          </p:cNvSpPr>
          <p:nvPr>
            <p:ph type="pic" sz="quarter" idx="20" hasCustomPrompt="1"/>
          </p:nvPr>
        </p:nvSpPr>
        <p:spPr>
          <a:xfrm>
            <a:off x="9696451" y="304799"/>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619325660"/>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Image with tex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4">
            <a:extLst>
              <a:ext uri="{FF2B5EF4-FFF2-40B4-BE49-F238E27FC236}">
                <a16:creationId xmlns:a16="http://schemas.microsoft.com/office/drawing/2014/main" id="{4B61E97F-62AB-4E43-BD2B-8F6382162768}"/>
              </a:ext>
            </a:extLst>
          </p:cNvPr>
          <p:cNvSpPr>
            <a:spLocks noGrp="1"/>
          </p:cNvSpPr>
          <p:nvPr>
            <p:ph type="pic" sz="quarter" idx="14" hasCustomPrompt="1"/>
          </p:nvPr>
        </p:nvSpPr>
        <p:spPr>
          <a:xfrm>
            <a:off x="538799" y="1706943"/>
            <a:ext cx="2522535" cy="2159994"/>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5" name="Picture Placeholder 4">
            <a:extLst>
              <a:ext uri="{FF2B5EF4-FFF2-40B4-BE49-F238E27FC236}">
                <a16:creationId xmlns:a16="http://schemas.microsoft.com/office/drawing/2014/main" id="{145A55DB-EAA4-447D-8CE0-01125CDB109A}"/>
              </a:ext>
            </a:extLst>
          </p:cNvPr>
          <p:cNvSpPr>
            <a:spLocks noGrp="1"/>
          </p:cNvSpPr>
          <p:nvPr>
            <p:ph type="pic" sz="quarter" idx="15" hasCustomPrompt="1"/>
          </p:nvPr>
        </p:nvSpPr>
        <p:spPr>
          <a:xfrm>
            <a:off x="538799" y="4141945"/>
            <a:ext cx="2522535" cy="2159994"/>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6" name="Picture Placeholder 4">
            <a:extLst>
              <a:ext uri="{FF2B5EF4-FFF2-40B4-BE49-F238E27FC236}">
                <a16:creationId xmlns:a16="http://schemas.microsoft.com/office/drawing/2014/main" id="{ABA1A6D5-D022-43E9-9E88-7ABB4751C674}"/>
              </a:ext>
            </a:extLst>
          </p:cNvPr>
          <p:cNvSpPr>
            <a:spLocks noGrp="1"/>
          </p:cNvSpPr>
          <p:nvPr>
            <p:ph type="pic" sz="quarter" idx="16" hasCustomPrompt="1"/>
          </p:nvPr>
        </p:nvSpPr>
        <p:spPr>
          <a:xfrm>
            <a:off x="6096000" y="1706943"/>
            <a:ext cx="2522535" cy="2159994"/>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7" name="Picture Placeholder 4">
            <a:extLst>
              <a:ext uri="{FF2B5EF4-FFF2-40B4-BE49-F238E27FC236}">
                <a16:creationId xmlns:a16="http://schemas.microsoft.com/office/drawing/2014/main" id="{C6886552-59AC-49A7-AD60-6518E1139843}"/>
              </a:ext>
            </a:extLst>
          </p:cNvPr>
          <p:cNvSpPr>
            <a:spLocks noGrp="1"/>
          </p:cNvSpPr>
          <p:nvPr>
            <p:ph type="pic" sz="quarter" idx="17" hasCustomPrompt="1"/>
          </p:nvPr>
        </p:nvSpPr>
        <p:spPr>
          <a:xfrm>
            <a:off x="6096000" y="4141945"/>
            <a:ext cx="2522535" cy="2159994"/>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980222178"/>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Image with text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4">
            <a:extLst>
              <a:ext uri="{FF2B5EF4-FFF2-40B4-BE49-F238E27FC236}">
                <a16:creationId xmlns:a16="http://schemas.microsoft.com/office/drawing/2014/main" id="{4B61E97F-62AB-4E43-BD2B-8F6382162768}"/>
              </a:ext>
            </a:extLst>
          </p:cNvPr>
          <p:cNvSpPr>
            <a:spLocks noGrp="1"/>
          </p:cNvSpPr>
          <p:nvPr>
            <p:ph type="pic" sz="quarter" idx="14" hasCustomPrompt="1"/>
          </p:nvPr>
        </p:nvSpPr>
        <p:spPr>
          <a:xfrm>
            <a:off x="566056" y="1706943"/>
            <a:ext cx="2604336" cy="2261050"/>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4" name="Picture Placeholder 4">
            <a:extLst>
              <a:ext uri="{FF2B5EF4-FFF2-40B4-BE49-F238E27FC236}">
                <a16:creationId xmlns:a16="http://schemas.microsoft.com/office/drawing/2014/main" id="{8A93B2D8-9D17-4C2C-A9E9-C393828534B4}"/>
              </a:ext>
            </a:extLst>
          </p:cNvPr>
          <p:cNvSpPr>
            <a:spLocks noGrp="1"/>
          </p:cNvSpPr>
          <p:nvPr>
            <p:ph type="pic" sz="quarter" idx="15" hasCustomPrompt="1"/>
          </p:nvPr>
        </p:nvSpPr>
        <p:spPr>
          <a:xfrm>
            <a:off x="3384575" y="1706943"/>
            <a:ext cx="2604336" cy="2261050"/>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5" name="Picture Placeholder 4">
            <a:extLst>
              <a:ext uri="{FF2B5EF4-FFF2-40B4-BE49-F238E27FC236}">
                <a16:creationId xmlns:a16="http://schemas.microsoft.com/office/drawing/2014/main" id="{89C6514A-243B-4849-87AC-D238495CDE6D}"/>
              </a:ext>
            </a:extLst>
          </p:cNvPr>
          <p:cNvSpPr>
            <a:spLocks noGrp="1"/>
          </p:cNvSpPr>
          <p:nvPr>
            <p:ph type="pic" sz="quarter" idx="16" hasCustomPrompt="1"/>
          </p:nvPr>
        </p:nvSpPr>
        <p:spPr>
          <a:xfrm>
            <a:off x="6203094" y="1706943"/>
            <a:ext cx="2604336" cy="2261050"/>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6" name="Picture Placeholder 4">
            <a:extLst>
              <a:ext uri="{FF2B5EF4-FFF2-40B4-BE49-F238E27FC236}">
                <a16:creationId xmlns:a16="http://schemas.microsoft.com/office/drawing/2014/main" id="{B812BE68-A0A8-4796-9AEC-7DBD4FBDF35D}"/>
              </a:ext>
            </a:extLst>
          </p:cNvPr>
          <p:cNvSpPr>
            <a:spLocks noGrp="1"/>
          </p:cNvSpPr>
          <p:nvPr>
            <p:ph type="pic" sz="quarter" idx="17" hasCustomPrompt="1"/>
          </p:nvPr>
        </p:nvSpPr>
        <p:spPr>
          <a:xfrm>
            <a:off x="9021613" y="1706943"/>
            <a:ext cx="2604336" cy="2261050"/>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719512537"/>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Image with text 3">
    <p:spTree>
      <p:nvGrpSpPr>
        <p:cNvPr id="1" name=""/>
        <p:cNvGrpSpPr/>
        <p:nvPr/>
      </p:nvGrpSpPr>
      <p:grpSpPr>
        <a:xfrm>
          <a:off x="0" y="0"/>
          <a:ext cx="0" cy="0"/>
          <a:chOff x="0" y="0"/>
          <a:chExt cx="0" cy="0"/>
        </a:xfrm>
      </p:grpSpPr>
      <p:sp>
        <p:nvSpPr>
          <p:cNvPr id="29" name="Picture Placeholder 4">
            <a:extLst>
              <a:ext uri="{FF2B5EF4-FFF2-40B4-BE49-F238E27FC236}">
                <a16:creationId xmlns:a16="http://schemas.microsoft.com/office/drawing/2014/main" id="{5C8B8EBC-E6F0-44CA-AC5F-44123E3947AB}"/>
              </a:ext>
            </a:extLst>
          </p:cNvPr>
          <p:cNvSpPr>
            <a:spLocks noGrp="1"/>
          </p:cNvSpPr>
          <p:nvPr userDrawn="1">
            <p:ph type="pic" sz="quarter" idx="14" hasCustomPrompt="1"/>
          </p:nvPr>
        </p:nvSpPr>
        <p:spPr>
          <a:xfrm>
            <a:off x="349250" y="371728"/>
            <a:ext cx="2727190" cy="23333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0" name="Picture Placeholder 4">
            <a:extLst>
              <a:ext uri="{FF2B5EF4-FFF2-40B4-BE49-F238E27FC236}">
                <a16:creationId xmlns:a16="http://schemas.microsoft.com/office/drawing/2014/main" id="{229D9F50-9F7A-4C48-A939-5C33CD598A56}"/>
              </a:ext>
            </a:extLst>
          </p:cNvPr>
          <p:cNvSpPr>
            <a:spLocks noGrp="1"/>
          </p:cNvSpPr>
          <p:nvPr userDrawn="1">
            <p:ph type="pic" sz="quarter" idx="15" hasCustomPrompt="1"/>
          </p:nvPr>
        </p:nvSpPr>
        <p:spPr>
          <a:xfrm>
            <a:off x="3271354" y="371728"/>
            <a:ext cx="2727190" cy="23333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1" name="Picture Placeholder 4">
            <a:extLst>
              <a:ext uri="{FF2B5EF4-FFF2-40B4-BE49-F238E27FC236}">
                <a16:creationId xmlns:a16="http://schemas.microsoft.com/office/drawing/2014/main" id="{498891EE-8C05-462F-A1DD-6236527EAE50}"/>
              </a:ext>
            </a:extLst>
          </p:cNvPr>
          <p:cNvSpPr>
            <a:spLocks noGrp="1"/>
          </p:cNvSpPr>
          <p:nvPr userDrawn="1">
            <p:ph type="pic" sz="quarter" idx="16" hasCustomPrompt="1"/>
          </p:nvPr>
        </p:nvSpPr>
        <p:spPr>
          <a:xfrm>
            <a:off x="6193458" y="371728"/>
            <a:ext cx="2727190" cy="23333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2" name="Picture Placeholder 4">
            <a:extLst>
              <a:ext uri="{FF2B5EF4-FFF2-40B4-BE49-F238E27FC236}">
                <a16:creationId xmlns:a16="http://schemas.microsoft.com/office/drawing/2014/main" id="{25D2DD94-5585-4F83-A2A6-3EE6128A1096}"/>
              </a:ext>
            </a:extLst>
          </p:cNvPr>
          <p:cNvSpPr>
            <a:spLocks noGrp="1"/>
          </p:cNvSpPr>
          <p:nvPr userDrawn="1">
            <p:ph type="pic" sz="quarter" idx="17" hasCustomPrompt="1"/>
          </p:nvPr>
        </p:nvSpPr>
        <p:spPr>
          <a:xfrm>
            <a:off x="9115562" y="371728"/>
            <a:ext cx="2727190" cy="23333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3" name="Picture Placeholder 4">
            <a:extLst>
              <a:ext uri="{FF2B5EF4-FFF2-40B4-BE49-F238E27FC236}">
                <a16:creationId xmlns:a16="http://schemas.microsoft.com/office/drawing/2014/main" id="{205EA35F-3CD6-456E-B2C0-DEE3A9718352}"/>
              </a:ext>
            </a:extLst>
          </p:cNvPr>
          <p:cNvSpPr>
            <a:spLocks noGrp="1"/>
          </p:cNvSpPr>
          <p:nvPr userDrawn="1">
            <p:ph type="pic" sz="quarter" idx="18" hasCustomPrompt="1"/>
          </p:nvPr>
        </p:nvSpPr>
        <p:spPr>
          <a:xfrm>
            <a:off x="349250" y="3543300"/>
            <a:ext cx="2727190" cy="23460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4" name="Picture Placeholder 4">
            <a:extLst>
              <a:ext uri="{FF2B5EF4-FFF2-40B4-BE49-F238E27FC236}">
                <a16:creationId xmlns:a16="http://schemas.microsoft.com/office/drawing/2014/main" id="{21AF2A07-F7DD-44A0-9BE4-39E1DEE1B594}"/>
              </a:ext>
            </a:extLst>
          </p:cNvPr>
          <p:cNvSpPr>
            <a:spLocks noGrp="1"/>
          </p:cNvSpPr>
          <p:nvPr userDrawn="1">
            <p:ph type="pic" sz="quarter" idx="19" hasCustomPrompt="1"/>
          </p:nvPr>
        </p:nvSpPr>
        <p:spPr>
          <a:xfrm>
            <a:off x="3271354" y="3543300"/>
            <a:ext cx="2727190" cy="23460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5" name="Picture Placeholder 4">
            <a:extLst>
              <a:ext uri="{FF2B5EF4-FFF2-40B4-BE49-F238E27FC236}">
                <a16:creationId xmlns:a16="http://schemas.microsoft.com/office/drawing/2014/main" id="{0E7A495A-9192-4E75-A741-3633EACEFE2E}"/>
              </a:ext>
            </a:extLst>
          </p:cNvPr>
          <p:cNvSpPr>
            <a:spLocks noGrp="1"/>
          </p:cNvSpPr>
          <p:nvPr userDrawn="1">
            <p:ph type="pic" sz="quarter" idx="20" hasCustomPrompt="1"/>
          </p:nvPr>
        </p:nvSpPr>
        <p:spPr>
          <a:xfrm>
            <a:off x="6193458" y="3543300"/>
            <a:ext cx="2727190" cy="23460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6" name="Picture Placeholder 4">
            <a:extLst>
              <a:ext uri="{FF2B5EF4-FFF2-40B4-BE49-F238E27FC236}">
                <a16:creationId xmlns:a16="http://schemas.microsoft.com/office/drawing/2014/main" id="{306B4AE4-0D40-4FAD-B275-E852C2E80DD0}"/>
              </a:ext>
            </a:extLst>
          </p:cNvPr>
          <p:cNvSpPr>
            <a:spLocks noGrp="1"/>
          </p:cNvSpPr>
          <p:nvPr userDrawn="1">
            <p:ph type="pic" sz="quarter" idx="21" hasCustomPrompt="1"/>
          </p:nvPr>
        </p:nvSpPr>
        <p:spPr>
          <a:xfrm>
            <a:off x="9115562" y="3543300"/>
            <a:ext cx="2727190" cy="23460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712522345"/>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Image with text 4">
    <p:spTree>
      <p:nvGrpSpPr>
        <p:cNvPr id="1" name=""/>
        <p:cNvGrpSpPr/>
        <p:nvPr/>
      </p:nvGrpSpPr>
      <p:grpSpPr>
        <a:xfrm>
          <a:off x="0" y="0"/>
          <a:ext cx="0" cy="0"/>
          <a:chOff x="0" y="0"/>
          <a:chExt cx="0" cy="0"/>
        </a:xfrm>
      </p:grpSpPr>
      <p:sp>
        <p:nvSpPr>
          <p:cNvPr id="26" name="Picture Placeholder 4">
            <a:extLst>
              <a:ext uri="{FF2B5EF4-FFF2-40B4-BE49-F238E27FC236}">
                <a16:creationId xmlns:a16="http://schemas.microsoft.com/office/drawing/2014/main" id="{E4125580-BDE8-4CB7-BB69-A184BD1B6465}"/>
              </a:ext>
            </a:extLst>
          </p:cNvPr>
          <p:cNvSpPr>
            <a:spLocks noGrp="1"/>
          </p:cNvSpPr>
          <p:nvPr>
            <p:ph type="pic" sz="quarter" idx="17" hasCustomPrompt="1"/>
          </p:nvPr>
        </p:nvSpPr>
        <p:spPr>
          <a:xfrm>
            <a:off x="3509903" y="599421"/>
            <a:ext cx="3249442" cy="5733797"/>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7" name="Picture Placeholder 4">
            <a:extLst>
              <a:ext uri="{FF2B5EF4-FFF2-40B4-BE49-F238E27FC236}">
                <a16:creationId xmlns:a16="http://schemas.microsoft.com/office/drawing/2014/main" id="{A209487F-65B1-4C87-9A4D-DB8277308680}"/>
              </a:ext>
            </a:extLst>
          </p:cNvPr>
          <p:cNvSpPr>
            <a:spLocks noGrp="1"/>
          </p:cNvSpPr>
          <p:nvPr>
            <p:ph type="pic" sz="quarter" idx="21" hasCustomPrompt="1"/>
          </p:nvPr>
        </p:nvSpPr>
        <p:spPr>
          <a:xfrm>
            <a:off x="7038591" y="599421"/>
            <a:ext cx="3249442" cy="5733797"/>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8" name="Picture Placeholder 4">
            <a:extLst>
              <a:ext uri="{FF2B5EF4-FFF2-40B4-BE49-F238E27FC236}">
                <a16:creationId xmlns:a16="http://schemas.microsoft.com/office/drawing/2014/main" id="{ACF22224-C498-47A2-AE6A-14ABE5078769}"/>
              </a:ext>
            </a:extLst>
          </p:cNvPr>
          <p:cNvSpPr>
            <a:spLocks noGrp="1"/>
          </p:cNvSpPr>
          <p:nvPr>
            <p:ph type="pic" sz="quarter" idx="22" hasCustomPrompt="1"/>
          </p:nvPr>
        </p:nvSpPr>
        <p:spPr>
          <a:xfrm>
            <a:off x="10567279" y="599421"/>
            <a:ext cx="3249442" cy="5733797"/>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982756604"/>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Image with text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4">
            <a:extLst>
              <a:ext uri="{FF2B5EF4-FFF2-40B4-BE49-F238E27FC236}">
                <a16:creationId xmlns:a16="http://schemas.microsoft.com/office/drawing/2014/main" id="{4B61E97F-62AB-4E43-BD2B-8F6382162768}"/>
              </a:ext>
            </a:extLst>
          </p:cNvPr>
          <p:cNvSpPr>
            <a:spLocks noGrp="1"/>
          </p:cNvSpPr>
          <p:nvPr>
            <p:ph type="pic" sz="quarter" idx="14" hasCustomPrompt="1"/>
          </p:nvPr>
        </p:nvSpPr>
        <p:spPr>
          <a:xfrm>
            <a:off x="1020100" y="1706942"/>
            <a:ext cx="4860000" cy="2458657"/>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6" name="Picture Placeholder 4">
            <a:extLst>
              <a:ext uri="{FF2B5EF4-FFF2-40B4-BE49-F238E27FC236}">
                <a16:creationId xmlns:a16="http://schemas.microsoft.com/office/drawing/2014/main" id="{ABA1A6D5-D022-43E9-9E88-7ABB4751C674}"/>
              </a:ext>
            </a:extLst>
          </p:cNvPr>
          <p:cNvSpPr>
            <a:spLocks noGrp="1"/>
          </p:cNvSpPr>
          <p:nvPr>
            <p:ph type="pic" sz="quarter" idx="16" hasCustomPrompt="1"/>
          </p:nvPr>
        </p:nvSpPr>
        <p:spPr>
          <a:xfrm>
            <a:off x="6311900" y="1706943"/>
            <a:ext cx="4860000" cy="2458656"/>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33308939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Image with text 6">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4">
            <a:extLst>
              <a:ext uri="{FF2B5EF4-FFF2-40B4-BE49-F238E27FC236}">
                <a16:creationId xmlns:a16="http://schemas.microsoft.com/office/drawing/2014/main" id="{4B61E97F-62AB-4E43-BD2B-8F6382162768}"/>
              </a:ext>
            </a:extLst>
          </p:cNvPr>
          <p:cNvSpPr>
            <a:spLocks noGrp="1"/>
          </p:cNvSpPr>
          <p:nvPr>
            <p:ph type="pic" sz="quarter" idx="14" hasCustomPrompt="1"/>
          </p:nvPr>
        </p:nvSpPr>
        <p:spPr>
          <a:xfrm>
            <a:off x="1057274" y="2000251"/>
            <a:ext cx="5038725" cy="3600450"/>
          </a:xfrm>
          <a:prstGeom prst="roundRect">
            <a:avLst>
              <a:gd name="adj" fmla="val 0"/>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026287384"/>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Quotes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9BA652E-8DCB-411C-BDCC-2A28B7A37C8C}"/>
              </a:ext>
            </a:extLst>
          </p:cNvPr>
          <p:cNvSpPr>
            <a:spLocks noGrp="1"/>
          </p:cNvSpPr>
          <p:nvPr>
            <p:ph type="pic" sz="quarter" idx="10" hasCustomPrompt="1"/>
          </p:nvPr>
        </p:nvSpPr>
        <p:spPr>
          <a:xfrm>
            <a:off x="1900177" y="1076325"/>
            <a:ext cx="4572000" cy="4572000"/>
          </a:xfrm>
          <a:prstGeom prst="ellipse">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97265723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Quotes 2">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612E3448-F2EF-451E-8014-86C006CB70CD}"/>
              </a:ext>
            </a:extLst>
          </p:cNvPr>
          <p:cNvSpPr>
            <a:spLocks noGrp="1"/>
          </p:cNvSpPr>
          <p:nvPr>
            <p:ph type="pic" sz="quarter" idx="10" hasCustomPrompt="1"/>
          </p:nvPr>
        </p:nvSpPr>
        <p:spPr>
          <a:xfrm>
            <a:off x="5482137" y="4343866"/>
            <a:ext cx="1216152" cy="1216152"/>
          </a:xfrm>
          <a:prstGeom prst="ellipse">
            <a:avLst/>
          </a:prstGeom>
          <a:pattFill prst="wdDnDiag">
            <a:fgClr>
              <a:schemeClr val="tx1">
                <a:lumMod val="25000"/>
                <a:lumOff val="75000"/>
              </a:schemeClr>
            </a:fgClr>
            <a:bgClr>
              <a:schemeClr val="bg1"/>
            </a:bgClr>
          </a:pattFill>
          <a:ln w="63500">
            <a:solidFill>
              <a:schemeClr val="accent1"/>
            </a:solidFill>
          </a:ln>
        </p:spPr>
        <p:txBody>
          <a:bodyPr anchor="ctr"/>
          <a:lstStyle>
            <a:lvl1pPr algn="ctr">
              <a:buNone/>
              <a:defRPr sz="1600"/>
            </a:lvl1pPr>
          </a:lstStyle>
          <a:p>
            <a:r>
              <a:rPr lang="en-US" dirty="0"/>
              <a:t>image</a:t>
            </a:r>
          </a:p>
        </p:txBody>
      </p:sp>
    </p:spTree>
    <p:extLst>
      <p:ext uri="{BB962C8B-B14F-4D97-AF65-F5344CB8AC3E}">
        <p14:creationId xmlns:p14="http://schemas.microsoft.com/office/powerpoint/2010/main" val="42577566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 Slideshow with Text 5">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4EDE97FA-24EF-4505-A75D-F8E3A9B318CF}"/>
              </a:ext>
            </a:extLst>
          </p:cNvPr>
          <p:cNvSpPr>
            <a:spLocks noGrp="1"/>
          </p:cNvSpPr>
          <p:nvPr>
            <p:ph type="pic" sz="quarter" idx="13" hasCustomPrompt="1"/>
          </p:nvPr>
        </p:nvSpPr>
        <p:spPr>
          <a:xfrm>
            <a:off x="317500" y="2228741"/>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317500" y="-355600"/>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4" name="Picture Placeholder 4">
            <a:extLst>
              <a:ext uri="{FF2B5EF4-FFF2-40B4-BE49-F238E27FC236}">
                <a16:creationId xmlns:a16="http://schemas.microsoft.com/office/drawing/2014/main" id="{98F88289-A19C-4F82-B174-9AE85DD98F56}"/>
              </a:ext>
            </a:extLst>
          </p:cNvPr>
          <p:cNvSpPr>
            <a:spLocks noGrp="1"/>
          </p:cNvSpPr>
          <p:nvPr>
            <p:ph type="pic" sz="quarter" idx="15" hasCustomPrompt="1"/>
          </p:nvPr>
        </p:nvSpPr>
        <p:spPr>
          <a:xfrm>
            <a:off x="317500" y="4813082"/>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21425492"/>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Quotes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B5671677-28D2-48BB-A020-FECB56CA25A5}"/>
              </a:ext>
            </a:extLst>
          </p:cNvPr>
          <p:cNvSpPr>
            <a:spLocks noGrp="1"/>
          </p:cNvSpPr>
          <p:nvPr>
            <p:ph type="pic" sz="quarter" idx="13"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4032208784"/>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Quotes 4">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95106253-7B8B-487B-A3B6-10B45F3CCF4D}"/>
              </a:ext>
            </a:extLst>
          </p:cNvPr>
          <p:cNvSpPr>
            <a:spLocks noGrp="1"/>
          </p:cNvSpPr>
          <p:nvPr>
            <p:ph type="pic" sz="quarter" idx="10" hasCustomPrompt="1"/>
          </p:nvPr>
        </p:nvSpPr>
        <p:spPr>
          <a:xfrm>
            <a:off x="1905000" y="1950334"/>
            <a:ext cx="2743200" cy="2743200"/>
          </a:xfrm>
          <a:prstGeom prst="ellipse">
            <a:avLst/>
          </a:prstGeom>
          <a:pattFill prst="wdDnDiag">
            <a:fgClr>
              <a:schemeClr val="tx1">
                <a:lumMod val="25000"/>
                <a:lumOff val="75000"/>
              </a:schemeClr>
            </a:fgClr>
            <a:bgClr>
              <a:schemeClr val="bg1"/>
            </a:bgClr>
          </a:pattFill>
          <a:ln w="127000">
            <a:solidFill>
              <a:schemeClr val="bg1"/>
            </a:solidFill>
          </a:ln>
        </p:spPr>
        <p:txBody>
          <a:bodyPr anchor="ctr"/>
          <a:lstStyle>
            <a:lvl1pPr algn="ctr">
              <a:buNone/>
              <a:defRPr sz="1600"/>
            </a:lvl1pPr>
          </a:lstStyle>
          <a:p>
            <a:r>
              <a:rPr lang="en-US" dirty="0"/>
              <a:t>image</a:t>
            </a:r>
          </a:p>
        </p:txBody>
      </p:sp>
    </p:spTree>
    <p:extLst>
      <p:ext uri="{BB962C8B-B14F-4D97-AF65-F5344CB8AC3E}">
        <p14:creationId xmlns:p14="http://schemas.microsoft.com/office/powerpoint/2010/main" val="3916817442"/>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Quotes 5">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407F8FC-B8EA-4353-B23A-7B6DEE78F41A}"/>
              </a:ext>
            </a:extLst>
          </p:cNvPr>
          <p:cNvSpPr>
            <a:spLocks noGrp="1"/>
          </p:cNvSpPr>
          <p:nvPr>
            <p:ph type="pic" sz="quarter" idx="13" hasCustomPrompt="1"/>
          </p:nvPr>
        </p:nvSpPr>
        <p:spPr>
          <a:xfrm>
            <a:off x="0" y="0"/>
            <a:ext cx="3310358"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532091391"/>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Quotes 6">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407F8FC-B8EA-4353-B23A-7B6DEE78F41A}"/>
              </a:ext>
            </a:extLst>
          </p:cNvPr>
          <p:cNvSpPr>
            <a:spLocks noGrp="1"/>
          </p:cNvSpPr>
          <p:nvPr>
            <p:ph type="pic" sz="quarter" idx="13"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4200289238"/>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Quotes 7">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1049925" y="1269000"/>
            <a:ext cx="4320000" cy="4320000"/>
          </a:xfrm>
          <a:prstGeom prst="ellipse">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020703420"/>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Quotes 8">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523875" y="723900"/>
            <a:ext cx="5400000" cy="5400000"/>
          </a:xfrm>
          <a:prstGeom prst="ellipse">
            <a:avLst/>
          </a:prstGeom>
          <a:pattFill prst="wdDnDiag">
            <a:fgClr>
              <a:schemeClr val="tx1">
                <a:lumMod val="25000"/>
                <a:lumOff val="75000"/>
              </a:schemeClr>
            </a:fgClr>
            <a:bgClr>
              <a:schemeClr val="bg1"/>
            </a:bgClr>
          </a:pattFill>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77745625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Quotes 9">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0" y="0"/>
            <a:ext cx="12192000" cy="6858000"/>
          </a:xfrm>
          <a:prstGeom prst="rect">
            <a:avLst/>
          </a:prstGeom>
          <a:pattFill prst="wdDnDiag">
            <a:fgClr>
              <a:schemeClr val="tx1">
                <a:lumMod val="25000"/>
                <a:lumOff val="75000"/>
              </a:schemeClr>
            </a:fgClr>
            <a:bgClr>
              <a:schemeClr val="bg1"/>
            </a:bgClr>
          </a:pattFill>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3273915001"/>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Quotes 10">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1770743" y="917800"/>
            <a:ext cx="1800000" cy="1800000"/>
          </a:xfrm>
          <a:prstGeom prst="roundRect">
            <a:avLst>
              <a:gd name="adj" fmla="val 7431"/>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557410816"/>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Quotes 11">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5556000" y="1469342"/>
            <a:ext cx="1080000" cy="108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1218458634"/>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Quotes 1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F6B993A-427A-499E-9D74-1D94D3661DFF}"/>
              </a:ext>
            </a:extLst>
          </p:cNvPr>
          <p:cNvSpPr>
            <a:spLocks noGrp="1"/>
          </p:cNvSpPr>
          <p:nvPr>
            <p:ph type="pic" sz="quarter" idx="14" hasCustomPrompt="1"/>
          </p:nvPr>
        </p:nvSpPr>
        <p:spPr>
          <a:xfrm>
            <a:off x="488570" y="549000"/>
            <a:ext cx="5605725" cy="5760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6287120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Slideshow with Text 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05EB9E2-5CF6-4158-B487-46CB14AA02E2}"/>
              </a:ext>
            </a:extLst>
          </p:cNvPr>
          <p:cNvSpPr>
            <a:spLocks noGrp="1"/>
          </p:cNvSpPr>
          <p:nvPr>
            <p:ph type="pic" sz="quarter" idx="13" hasCustomPrompt="1"/>
          </p:nvPr>
        </p:nvSpPr>
        <p:spPr>
          <a:xfrm>
            <a:off x="6096000" y="2228741"/>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6" name="Picture Placeholder 4">
            <a:extLst>
              <a:ext uri="{FF2B5EF4-FFF2-40B4-BE49-F238E27FC236}">
                <a16:creationId xmlns:a16="http://schemas.microsoft.com/office/drawing/2014/main" id="{8F6E7D3E-059B-4787-9FBA-586D48F30264}"/>
              </a:ext>
            </a:extLst>
          </p:cNvPr>
          <p:cNvSpPr>
            <a:spLocks noGrp="1"/>
          </p:cNvSpPr>
          <p:nvPr>
            <p:ph type="pic" sz="quarter" idx="14" hasCustomPrompt="1"/>
          </p:nvPr>
        </p:nvSpPr>
        <p:spPr>
          <a:xfrm>
            <a:off x="6096000" y="-355600"/>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7" name="Picture Placeholder 4">
            <a:extLst>
              <a:ext uri="{FF2B5EF4-FFF2-40B4-BE49-F238E27FC236}">
                <a16:creationId xmlns:a16="http://schemas.microsoft.com/office/drawing/2014/main" id="{BD26D223-3850-4A37-AEC3-117112E8727E}"/>
              </a:ext>
            </a:extLst>
          </p:cNvPr>
          <p:cNvSpPr>
            <a:spLocks noGrp="1"/>
          </p:cNvSpPr>
          <p:nvPr>
            <p:ph type="pic" sz="quarter" idx="15" hasCustomPrompt="1"/>
          </p:nvPr>
        </p:nvSpPr>
        <p:spPr>
          <a:xfrm>
            <a:off x="6096000" y="4813082"/>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146520000"/>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Title page -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539875331"/>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612210"/>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Title page 2 - Image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4">
            <a:extLst>
              <a:ext uri="{FF2B5EF4-FFF2-40B4-BE49-F238E27FC236}">
                <a16:creationId xmlns:a16="http://schemas.microsoft.com/office/drawing/2014/main" id="{C7F13A08-E9ED-4281-B741-77C0AC79596E}"/>
              </a:ext>
            </a:extLst>
          </p:cNvPr>
          <p:cNvSpPr>
            <a:spLocks noGrp="1"/>
          </p:cNvSpPr>
          <p:nvPr>
            <p:ph type="pic" sz="quarter" idx="11" hasCustomPrompt="1"/>
          </p:nvPr>
        </p:nvSpPr>
        <p:spPr>
          <a:xfrm>
            <a:off x="4657725" y="4876800"/>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68508218"/>
      </p:ext>
    </p:extLst>
  </p:cSld>
  <p:clrMapOvr>
    <a:masterClrMapping/>
  </p:clrMapOvr>
  <p:extLst>
    <p:ext uri="{DCECCB84-F9BA-43D5-87BE-67443E8EF086}">
      <p15:sldGuideLst xmlns:p15="http://schemas.microsoft.com/office/powerpoint/2012/main"/>
    </p:ext>
  </p:extLst>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Basic page - Image Time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4">
            <a:extLst>
              <a:ext uri="{FF2B5EF4-FFF2-40B4-BE49-F238E27FC236}">
                <a16:creationId xmlns:a16="http://schemas.microsoft.com/office/drawing/2014/main" id="{C7F13A08-E9ED-4281-B741-77C0AC79596E}"/>
              </a:ext>
            </a:extLst>
          </p:cNvPr>
          <p:cNvSpPr>
            <a:spLocks noGrp="1"/>
          </p:cNvSpPr>
          <p:nvPr>
            <p:ph type="pic" sz="quarter" idx="11" hasCustomPrompt="1"/>
          </p:nvPr>
        </p:nvSpPr>
        <p:spPr>
          <a:xfrm>
            <a:off x="4657725" y="4876800"/>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4648200" y="533400"/>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166294543"/>
      </p:ext>
    </p:extLst>
  </p:cSld>
  <p:clrMapOvr>
    <a:masterClrMapping/>
  </p:clrMapOvr>
  <p:extLst>
    <p:ext uri="{DCECCB84-F9BA-43D5-87BE-67443E8EF086}">
      <p15:sldGuideLst xmlns:p15="http://schemas.microsoft.com/office/powerpoint/2012/main"/>
    </p:ext>
  </p:extLst>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Basic page 2 - Image Time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4648200" y="533400"/>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26953448"/>
      </p:ext>
    </p:extLst>
  </p:cSld>
  <p:clrMapOvr>
    <a:masterClrMapping/>
  </p:clrMapOvr>
  <p:extLst>
    <p:ext uri="{DCECCB84-F9BA-43D5-87BE-67443E8EF086}">
      <p15:sldGuideLst xmlns:p15="http://schemas.microsoft.com/office/powerpoint/2012/main"/>
    </p:ext>
  </p:extLst>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Image Timelin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3047999" y="0"/>
            <a:ext cx="3044952" cy="68580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2A9E646E-AB96-44BA-B223-4263DB52642A}"/>
              </a:ext>
            </a:extLst>
          </p:cNvPr>
          <p:cNvSpPr>
            <a:spLocks noGrp="1"/>
          </p:cNvSpPr>
          <p:nvPr>
            <p:ph type="pic" sz="quarter" idx="13" hasCustomPrompt="1"/>
          </p:nvPr>
        </p:nvSpPr>
        <p:spPr>
          <a:xfrm>
            <a:off x="6092951" y="0"/>
            <a:ext cx="3044952" cy="68580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6C695DD6-1C52-4BBB-BD4A-875BD44DAB48}"/>
              </a:ext>
            </a:extLst>
          </p:cNvPr>
          <p:cNvSpPr>
            <a:spLocks noGrp="1"/>
          </p:cNvSpPr>
          <p:nvPr>
            <p:ph type="pic" sz="quarter" idx="14" hasCustomPrompt="1"/>
          </p:nvPr>
        </p:nvSpPr>
        <p:spPr>
          <a:xfrm>
            <a:off x="9137903" y="0"/>
            <a:ext cx="3044952" cy="68580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3218111596"/>
      </p:ext>
    </p:extLst>
  </p:cSld>
  <p:clrMapOvr>
    <a:masterClrMapping/>
  </p:clrMapOvr>
  <p:extLst>
    <p:ext uri="{DCECCB84-F9BA-43D5-87BE-67443E8EF086}">
      <p15:sldGuideLst xmlns:p15="http://schemas.microsoft.com/office/powerpoint/2012/main"/>
    </p:ext>
  </p:extLst>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1_Image Timelin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6096" y="0"/>
            <a:ext cx="3044952"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2A9E646E-AB96-44BA-B223-4263DB52642A}"/>
              </a:ext>
            </a:extLst>
          </p:cNvPr>
          <p:cNvSpPr>
            <a:spLocks noGrp="1"/>
          </p:cNvSpPr>
          <p:nvPr>
            <p:ph type="pic" sz="quarter" idx="13" hasCustomPrompt="1"/>
          </p:nvPr>
        </p:nvSpPr>
        <p:spPr>
          <a:xfrm>
            <a:off x="3051048" y="0"/>
            <a:ext cx="3044952"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6C695DD6-1C52-4BBB-BD4A-875BD44DAB48}"/>
              </a:ext>
            </a:extLst>
          </p:cNvPr>
          <p:cNvSpPr>
            <a:spLocks noGrp="1"/>
          </p:cNvSpPr>
          <p:nvPr>
            <p:ph type="pic" sz="quarter" idx="14" hasCustomPrompt="1"/>
          </p:nvPr>
        </p:nvSpPr>
        <p:spPr>
          <a:xfrm>
            <a:off x="6096000" y="0"/>
            <a:ext cx="3044952"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1664855655"/>
      </p:ext>
    </p:extLst>
  </p:cSld>
  <p:clrMapOvr>
    <a:masterClrMapping/>
  </p:clrMapOvr>
  <p:extLst>
    <p:ext uri="{DCECCB84-F9BA-43D5-87BE-67443E8EF086}">
      <p15:sldGuideLst xmlns:p15="http://schemas.microsoft.com/office/powerpoint/2012/main"/>
    </p:ext>
  </p:extLst>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 Image Timeline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685076" y="1711627"/>
            <a:ext cx="2468880" cy="3584448"/>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5DF77074-9E02-4EDE-ADEC-20BB7226C1FE}"/>
              </a:ext>
            </a:extLst>
          </p:cNvPr>
          <p:cNvSpPr>
            <a:spLocks noGrp="1"/>
          </p:cNvSpPr>
          <p:nvPr>
            <p:ph type="pic" sz="quarter" idx="12" hasCustomPrompt="1"/>
          </p:nvPr>
        </p:nvSpPr>
        <p:spPr>
          <a:xfrm>
            <a:off x="3479224" y="1711627"/>
            <a:ext cx="2468880" cy="3584448"/>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6CA2167E-9435-4A6A-BEAE-A1AC5A5D336B}"/>
              </a:ext>
            </a:extLst>
          </p:cNvPr>
          <p:cNvSpPr>
            <a:spLocks noGrp="1"/>
          </p:cNvSpPr>
          <p:nvPr>
            <p:ph type="pic" sz="quarter" idx="13" hasCustomPrompt="1"/>
          </p:nvPr>
        </p:nvSpPr>
        <p:spPr>
          <a:xfrm>
            <a:off x="6273372" y="1711627"/>
            <a:ext cx="2468880" cy="3584448"/>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4">
            <a:extLst>
              <a:ext uri="{FF2B5EF4-FFF2-40B4-BE49-F238E27FC236}">
                <a16:creationId xmlns:a16="http://schemas.microsoft.com/office/drawing/2014/main" id="{49A2505A-688A-4995-8380-650E617030CB}"/>
              </a:ext>
            </a:extLst>
          </p:cNvPr>
          <p:cNvSpPr>
            <a:spLocks noGrp="1"/>
          </p:cNvSpPr>
          <p:nvPr>
            <p:ph type="pic" sz="quarter" idx="14" hasCustomPrompt="1"/>
          </p:nvPr>
        </p:nvSpPr>
        <p:spPr>
          <a:xfrm>
            <a:off x="9067520" y="1711627"/>
            <a:ext cx="2468880" cy="3584448"/>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817350073"/>
      </p:ext>
    </p:extLst>
  </p:cSld>
  <p:clrMapOvr>
    <a:masterClrMapping/>
  </p:clrMapOvr>
  <p:extLst>
    <p:ext uri="{DCECCB84-F9BA-43D5-87BE-67443E8EF086}">
      <p15:sldGuideLst xmlns:p15="http://schemas.microsoft.com/office/powerpoint/2012/main"/>
    </p:ext>
  </p:extLst>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Image Timeline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10668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4">
            <a:extLst>
              <a:ext uri="{FF2B5EF4-FFF2-40B4-BE49-F238E27FC236}">
                <a16:creationId xmlns:a16="http://schemas.microsoft.com/office/drawing/2014/main" id="{392F7549-A4D2-4896-878F-E23FB9DCA751}"/>
              </a:ext>
            </a:extLst>
          </p:cNvPr>
          <p:cNvSpPr>
            <a:spLocks noGrp="1"/>
          </p:cNvSpPr>
          <p:nvPr>
            <p:ph type="pic" sz="quarter" idx="11" hasCustomPrompt="1"/>
          </p:nvPr>
        </p:nvSpPr>
        <p:spPr>
          <a:xfrm>
            <a:off x="39360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5B067B47-E563-4862-BFEE-E547A8D7FFFC}"/>
              </a:ext>
            </a:extLst>
          </p:cNvPr>
          <p:cNvSpPr>
            <a:spLocks noGrp="1"/>
          </p:cNvSpPr>
          <p:nvPr>
            <p:ph type="pic" sz="quarter" idx="12" hasCustomPrompt="1"/>
          </p:nvPr>
        </p:nvSpPr>
        <p:spPr>
          <a:xfrm>
            <a:off x="68052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Picture Placeholder 4">
            <a:extLst>
              <a:ext uri="{FF2B5EF4-FFF2-40B4-BE49-F238E27FC236}">
                <a16:creationId xmlns:a16="http://schemas.microsoft.com/office/drawing/2014/main" id="{EDFBBFAE-B6BA-4DA6-9E3D-82715FF90B59}"/>
              </a:ext>
            </a:extLst>
          </p:cNvPr>
          <p:cNvSpPr>
            <a:spLocks noGrp="1"/>
          </p:cNvSpPr>
          <p:nvPr>
            <p:ph type="pic" sz="quarter" idx="13" hasCustomPrompt="1"/>
          </p:nvPr>
        </p:nvSpPr>
        <p:spPr>
          <a:xfrm>
            <a:off x="96744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171979508"/>
      </p:ext>
    </p:extLst>
  </p:cSld>
  <p:clrMapOvr>
    <a:masterClrMapping/>
  </p:clrMapOvr>
  <p:extLst>
    <p:ext uri="{DCECCB84-F9BA-43D5-87BE-67443E8EF086}">
      <p15:sldGuideLst xmlns:p15="http://schemas.microsoft.com/office/powerpoint/2012/main"/>
    </p:ext>
  </p:extLst>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Image Timeline 4-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10668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4">
            <a:extLst>
              <a:ext uri="{FF2B5EF4-FFF2-40B4-BE49-F238E27FC236}">
                <a16:creationId xmlns:a16="http://schemas.microsoft.com/office/drawing/2014/main" id="{392F7549-A4D2-4896-878F-E23FB9DCA751}"/>
              </a:ext>
            </a:extLst>
          </p:cNvPr>
          <p:cNvSpPr>
            <a:spLocks noGrp="1"/>
          </p:cNvSpPr>
          <p:nvPr>
            <p:ph type="pic" sz="quarter" idx="11" hasCustomPrompt="1"/>
          </p:nvPr>
        </p:nvSpPr>
        <p:spPr>
          <a:xfrm>
            <a:off x="39360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5B067B47-E563-4862-BFEE-E547A8D7FFFC}"/>
              </a:ext>
            </a:extLst>
          </p:cNvPr>
          <p:cNvSpPr>
            <a:spLocks noGrp="1"/>
          </p:cNvSpPr>
          <p:nvPr>
            <p:ph type="pic" sz="quarter" idx="12" hasCustomPrompt="1"/>
          </p:nvPr>
        </p:nvSpPr>
        <p:spPr>
          <a:xfrm>
            <a:off x="68052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Picture Placeholder 4">
            <a:extLst>
              <a:ext uri="{FF2B5EF4-FFF2-40B4-BE49-F238E27FC236}">
                <a16:creationId xmlns:a16="http://schemas.microsoft.com/office/drawing/2014/main" id="{EDFBBFAE-B6BA-4DA6-9E3D-82715FF90B59}"/>
              </a:ext>
            </a:extLst>
          </p:cNvPr>
          <p:cNvSpPr>
            <a:spLocks noGrp="1"/>
          </p:cNvSpPr>
          <p:nvPr>
            <p:ph type="pic" sz="quarter" idx="13" hasCustomPrompt="1"/>
          </p:nvPr>
        </p:nvSpPr>
        <p:spPr>
          <a:xfrm>
            <a:off x="96744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813721827"/>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Slideshow with Text 6-1">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0" y="0"/>
            <a:ext cx="6096000"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854800980"/>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Image Timeline 5">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6" name="Picture Placeholder 4">
            <a:extLst>
              <a:ext uri="{FF2B5EF4-FFF2-40B4-BE49-F238E27FC236}">
                <a16:creationId xmlns:a16="http://schemas.microsoft.com/office/drawing/2014/main" id="{1E331C87-ED44-4BD8-8716-4D2459B59BC6}"/>
              </a:ext>
            </a:extLst>
          </p:cNvPr>
          <p:cNvSpPr>
            <a:spLocks noGrp="1"/>
          </p:cNvSpPr>
          <p:nvPr>
            <p:ph type="pic" sz="quarter" idx="10" hasCustomPrompt="1"/>
          </p:nvPr>
        </p:nvSpPr>
        <p:spPr>
          <a:xfrm>
            <a:off x="1773823" y="1819274"/>
            <a:ext cx="4322175" cy="1141521"/>
          </a:xfrm>
          <a:prstGeom prst="rect">
            <a:avLst/>
          </a:prstGeom>
          <a:pattFill prst="wdDnDiag">
            <a:fgClr>
              <a:schemeClr val="tx1">
                <a:lumMod val="25000"/>
                <a:lumOff val="75000"/>
              </a:schemeClr>
            </a:fgClr>
            <a:bgClr>
              <a:schemeClr val="bg1"/>
            </a:bgClr>
          </a:pattFill>
          <a:ln w="6350">
            <a:solidFill>
              <a:schemeClr val="accent1"/>
            </a:solidFill>
          </a:ln>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EB79BFFE-1EF1-4F35-8970-7913C999B2E3}"/>
              </a:ext>
            </a:extLst>
          </p:cNvPr>
          <p:cNvSpPr>
            <a:spLocks noGrp="1"/>
          </p:cNvSpPr>
          <p:nvPr>
            <p:ph type="pic" sz="quarter" idx="11" hasCustomPrompt="1"/>
          </p:nvPr>
        </p:nvSpPr>
        <p:spPr>
          <a:xfrm>
            <a:off x="1773825" y="3486889"/>
            <a:ext cx="4322175" cy="1141521"/>
          </a:xfrm>
          <a:prstGeom prst="rect">
            <a:avLst/>
          </a:prstGeom>
          <a:pattFill prst="wdDnDiag">
            <a:fgClr>
              <a:schemeClr val="tx1">
                <a:lumMod val="25000"/>
                <a:lumOff val="75000"/>
              </a:schemeClr>
            </a:fgClr>
            <a:bgClr>
              <a:schemeClr val="bg1"/>
            </a:bgClr>
          </a:pattFill>
          <a:ln w="6350">
            <a:solidFill>
              <a:schemeClr val="accent2"/>
            </a:solidFill>
          </a:ln>
        </p:spPr>
        <p:txBody>
          <a:bodyPr anchor="ctr"/>
          <a:lstStyle>
            <a:lvl1pPr marL="0" indent="0" algn="ctr">
              <a:buNone/>
              <a:defRPr sz="1800">
                <a:solidFill>
                  <a:schemeClr val="tx1"/>
                </a:solidFill>
              </a:defRPr>
            </a:lvl1pPr>
          </a:lstStyle>
          <a:p>
            <a:r>
              <a:rPr lang="en-MY" dirty="0"/>
              <a:t>Insert your image here</a:t>
            </a:r>
          </a:p>
        </p:txBody>
      </p:sp>
      <p:sp>
        <p:nvSpPr>
          <p:cNvPr id="18" name="Picture Placeholder 4">
            <a:extLst>
              <a:ext uri="{FF2B5EF4-FFF2-40B4-BE49-F238E27FC236}">
                <a16:creationId xmlns:a16="http://schemas.microsoft.com/office/drawing/2014/main" id="{DDB05714-7199-4FD1-8B78-48432CFD1470}"/>
              </a:ext>
            </a:extLst>
          </p:cNvPr>
          <p:cNvSpPr>
            <a:spLocks noGrp="1"/>
          </p:cNvSpPr>
          <p:nvPr>
            <p:ph type="pic" sz="quarter" idx="12" hasCustomPrompt="1"/>
          </p:nvPr>
        </p:nvSpPr>
        <p:spPr>
          <a:xfrm>
            <a:off x="1773827" y="5154504"/>
            <a:ext cx="4322175" cy="1141521"/>
          </a:xfrm>
          <a:prstGeom prst="rect">
            <a:avLst/>
          </a:prstGeom>
          <a:pattFill prst="wdDnDiag">
            <a:fgClr>
              <a:schemeClr val="tx1">
                <a:lumMod val="25000"/>
                <a:lumOff val="75000"/>
              </a:schemeClr>
            </a:fgClr>
            <a:bgClr>
              <a:schemeClr val="bg1"/>
            </a:bgClr>
          </a:pattFill>
          <a:ln w="6350">
            <a:solidFill>
              <a:schemeClr val="accent3"/>
            </a:solid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433378088"/>
      </p:ext>
    </p:extLst>
  </p:cSld>
  <p:clrMapOvr>
    <a:masterClrMapping/>
  </p:clrMapOvr>
  <p:extLst>
    <p:ext uri="{DCECCB84-F9BA-43D5-87BE-67443E8EF086}">
      <p15:sldGuideLst xmlns:p15="http://schemas.microsoft.com/office/powerpoint/2012/main"/>
    </p:ext>
  </p:extLst>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Image Timeline 5-2">
    <p:spTree>
      <p:nvGrpSpPr>
        <p:cNvPr id="1" name=""/>
        <p:cNvGrpSpPr/>
        <p:nvPr/>
      </p:nvGrpSpPr>
      <p:grpSpPr>
        <a:xfrm>
          <a:off x="0" y="0"/>
          <a:ext cx="0" cy="0"/>
          <a:chOff x="0" y="0"/>
          <a:chExt cx="0" cy="0"/>
        </a:xfrm>
      </p:grpSpPr>
      <p:sp>
        <p:nvSpPr>
          <p:cNvPr id="16" name="Picture Placeholder 4">
            <a:extLst>
              <a:ext uri="{FF2B5EF4-FFF2-40B4-BE49-F238E27FC236}">
                <a16:creationId xmlns:a16="http://schemas.microsoft.com/office/drawing/2014/main" id="{1E331C87-ED44-4BD8-8716-4D2459B59BC6}"/>
              </a:ext>
            </a:extLst>
          </p:cNvPr>
          <p:cNvSpPr>
            <a:spLocks noGrp="1"/>
          </p:cNvSpPr>
          <p:nvPr>
            <p:ph type="pic" sz="quarter" idx="10" hasCustomPrompt="1"/>
          </p:nvPr>
        </p:nvSpPr>
        <p:spPr>
          <a:xfrm>
            <a:off x="1773823" y="555739"/>
            <a:ext cx="4322175" cy="1141521"/>
          </a:xfrm>
          <a:prstGeom prst="rect">
            <a:avLst/>
          </a:prstGeom>
          <a:pattFill prst="wdDnDiag">
            <a:fgClr>
              <a:schemeClr val="tx1">
                <a:lumMod val="25000"/>
                <a:lumOff val="75000"/>
              </a:schemeClr>
            </a:fgClr>
            <a:bgClr>
              <a:schemeClr val="bg1"/>
            </a:bgClr>
          </a:pattFill>
          <a:ln w="6350">
            <a:solidFill>
              <a:schemeClr val="accent4"/>
            </a:solidFill>
          </a:ln>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EB79BFFE-1EF1-4F35-8970-7913C999B2E3}"/>
              </a:ext>
            </a:extLst>
          </p:cNvPr>
          <p:cNvSpPr>
            <a:spLocks noGrp="1"/>
          </p:cNvSpPr>
          <p:nvPr>
            <p:ph type="pic" sz="quarter" idx="11" hasCustomPrompt="1"/>
          </p:nvPr>
        </p:nvSpPr>
        <p:spPr>
          <a:xfrm>
            <a:off x="1773825" y="2223354"/>
            <a:ext cx="4322175" cy="1141521"/>
          </a:xfrm>
          <a:prstGeom prst="rect">
            <a:avLst/>
          </a:prstGeom>
          <a:pattFill prst="wdDnDiag">
            <a:fgClr>
              <a:schemeClr val="tx1">
                <a:lumMod val="25000"/>
                <a:lumOff val="75000"/>
              </a:schemeClr>
            </a:fgClr>
            <a:bgClr>
              <a:schemeClr val="bg1"/>
            </a:bgClr>
          </a:pattFill>
          <a:ln w="6350">
            <a:solidFill>
              <a:schemeClr val="accent5"/>
            </a:solidFill>
          </a:ln>
        </p:spPr>
        <p:txBody>
          <a:bodyPr anchor="ctr"/>
          <a:lstStyle>
            <a:lvl1pPr marL="0" indent="0" algn="ctr">
              <a:buNone/>
              <a:defRPr sz="1800">
                <a:solidFill>
                  <a:schemeClr val="tx1"/>
                </a:solidFill>
              </a:defRPr>
            </a:lvl1pPr>
          </a:lstStyle>
          <a:p>
            <a:r>
              <a:rPr lang="en-MY" dirty="0"/>
              <a:t>Insert your image here</a:t>
            </a:r>
          </a:p>
        </p:txBody>
      </p:sp>
      <p:sp>
        <p:nvSpPr>
          <p:cNvPr id="18" name="Picture Placeholder 4">
            <a:extLst>
              <a:ext uri="{FF2B5EF4-FFF2-40B4-BE49-F238E27FC236}">
                <a16:creationId xmlns:a16="http://schemas.microsoft.com/office/drawing/2014/main" id="{DDB05714-7199-4FD1-8B78-48432CFD1470}"/>
              </a:ext>
            </a:extLst>
          </p:cNvPr>
          <p:cNvSpPr>
            <a:spLocks noGrp="1"/>
          </p:cNvSpPr>
          <p:nvPr>
            <p:ph type="pic" sz="quarter" idx="12" hasCustomPrompt="1"/>
          </p:nvPr>
        </p:nvSpPr>
        <p:spPr>
          <a:xfrm>
            <a:off x="1773827" y="3890969"/>
            <a:ext cx="4322175" cy="1141521"/>
          </a:xfrm>
          <a:prstGeom prst="rect">
            <a:avLst/>
          </a:prstGeom>
          <a:pattFill prst="wdDnDiag">
            <a:fgClr>
              <a:schemeClr val="tx1">
                <a:lumMod val="25000"/>
                <a:lumOff val="75000"/>
              </a:schemeClr>
            </a:fgClr>
            <a:bgClr>
              <a:schemeClr val="bg1"/>
            </a:bgClr>
          </a:pattFill>
          <a:ln w="6350">
            <a:solidFill>
              <a:schemeClr val="accent6"/>
            </a:solid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314071891"/>
      </p:ext>
    </p:extLst>
  </p:cSld>
  <p:clrMapOvr>
    <a:masterClrMapping/>
  </p:clrMapOvr>
  <p:extLst>
    <p:ext uri="{DCECCB84-F9BA-43D5-87BE-67443E8EF086}">
      <p15:sldGuideLst xmlns:p15="http://schemas.microsoft.com/office/powerpoint/2012/main"/>
    </p:ext>
  </p:extLst>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Image Timeline 6">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1" name="Picture Placeholder 4">
            <a:extLst>
              <a:ext uri="{FF2B5EF4-FFF2-40B4-BE49-F238E27FC236}">
                <a16:creationId xmlns:a16="http://schemas.microsoft.com/office/drawing/2014/main" id="{9A449EB3-13AE-43E0-9FB5-62F071B4EBE0}"/>
              </a:ext>
            </a:extLst>
          </p:cNvPr>
          <p:cNvSpPr>
            <a:spLocks noGrp="1"/>
          </p:cNvSpPr>
          <p:nvPr>
            <p:ph type="pic" sz="quarter" idx="10" hasCustomPrompt="1"/>
          </p:nvPr>
        </p:nvSpPr>
        <p:spPr>
          <a:xfrm>
            <a:off x="2515910" y="2617391"/>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2" name="Picture Placeholder 4">
            <a:extLst>
              <a:ext uri="{FF2B5EF4-FFF2-40B4-BE49-F238E27FC236}">
                <a16:creationId xmlns:a16="http://schemas.microsoft.com/office/drawing/2014/main" id="{87C34D06-E133-4B5A-A602-CCC9177E21C9}"/>
              </a:ext>
            </a:extLst>
          </p:cNvPr>
          <p:cNvSpPr>
            <a:spLocks noGrp="1"/>
          </p:cNvSpPr>
          <p:nvPr>
            <p:ph type="pic" sz="quarter" idx="11" hasCustomPrompt="1"/>
          </p:nvPr>
        </p:nvSpPr>
        <p:spPr>
          <a:xfrm>
            <a:off x="4668559" y="2617391"/>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3" name="Picture Placeholder 4">
            <a:extLst>
              <a:ext uri="{FF2B5EF4-FFF2-40B4-BE49-F238E27FC236}">
                <a16:creationId xmlns:a16="http://schemas.microsoft.com/office/drawing/2014/main" id="{4381F176-737F-48BA-AB6E-611FE8578CB7}"/>
              </a:ext>
            </a:extLst>
          </p:cNvPr>
          <p:cNvSpPr>
            <a:spLocks noGrp="1"/>
          </p:cNvSpPr>
          <p:nvPr>
            <p:ph type="pic" sz="quarter" idx="12" hasCustomPrompt="1"/>
          </p:nvPr>
        </p:nvSpPr>
        <p:spPr>
          <a:xfrm>
            <a:off x="6821208" y="2617391"/>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4" name="Picture Placeholder 4">
            <a:extLst>
              <a:ext uri="{FF2B5EF4-FFF2-40B4-BE49-F238E27FC236}">
                <a16:creationId xmlns:a16="http://schemas.microsoft.com/office/drawing/2014/main" id="{3E7E3C54-7D7C-4AB5-9E70-B41225A34A5B}"/>
              </a:ext>
            </a:extLst>
          </p:cNvPr>
          <p:cNvSpPr>
            <a:spLocks noGrp="1"/>
          </p:cNvSpPr>
          <p:nvPr>
            <p:ph type="pic" sz="quarter" idx="13" hasCustomPrompt="1"/>
          </p:nvPr>
        </p:nvSpPr>
        <p:spPr>
          <a:xfrm>
            <a:off x="2515910" y="5049567"/>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26829B01-5A00-48DF-BCDF-D3C843CFE4A0}"/>
              </a:ext>
            </a:extLst>
          </p:cNvPr>
          <p:cNvSpPr>
            <a:spLocks noGrp="1"/>
          </p:cNvSpPr>
          <p:nvPr>
            <p:ph type="pic" sz="quarter" idx="14" hasCustomPrompt="1"/>
          </p:nvPr>
        </p:nvSpPr>
        <p:spPr>
          <a:xfrm>
            <a:off x="4668559" y="5049567"/>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6" name="Picture Placeholder 4">
            <a:extLst>
              <a:ext uri="{FF2B5EF4-FFF2-40B4-BE49-F238E27FC236}">
                <a16:creationId xmlns:a16="http://schemas.microsoft.com/office/drawing/2014/main" id="{A973197A-18AE-47FD-9595-A14C537EC49B}"/>
              </a:ext>
            </a:extLst>
          </p:cNvPr>
          <p:cNvSpPr>
            <a:spLocks noGrp="1"/>
          </p:cNvSpPr>
          <p:nvPr>
            <p:ph type="pic" sz="quarter" idx="15" hasCustomPrompt="1"/>
          </p:nvPr>
        </p:nvSpPr>
        <p:spPr>
          <a:xfrm>
            <a:off x="6821208" y="5049567"/>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050973805"/>
      </p:ext>
    </p:extLst>
  </p:cSld>
  <p:clrMapOvr>
    <a:masterClrMapping/>
  </p:clrMapOvr>
  <p:extLst>
    <p:ext uri="{DCECCB84-F9BA-43D5-87BE-67443E8EF086}">
      <p15:sldGuideLst xmlns:p15="http://schemas.microsoft.com/office/powerpoint/2012/main"/>
    </p:ext>
  </p:extLst>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Image Timeline 6-2">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9A449EB3-13AE-43E0-9FB5-62F071B4EBE0}"/>
              </a:ext>
            </a:extLst>
          </p:cNvPr>
          <p:cNvSpPr>
            <a:spLocks noGrp="1"/>
          </p:cNvSpPr>
          <p:nvPr>
            <p:ph type="pic" sz="quarter" idx="10" hasCustomPrompt="1"/>
          </p:nvPr>
        </p:nvSpPr>
        <p:spPr>
          <a:xfrm>
            <a:off x="2515910" y="1883966"/>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2" name="Picture Placeholder 4">
            <a:extLst>
              <a:ext uri="{FF2B5EF4-FFF2-40B4-BE49-F238E27FC236}">
                <a16:creationId xmlns:a16="http://schemas.microsoft.com/office/drawing/2014/main" id="{87C34D06-E133-4B5A-A602-CCC9177E21C9}"/>
              </a:ext>
            </a:extLst>
          </p:cNvPr>
          <p:cNvSpPr>
            <a:spLocks noGrp="1"/>
          </p:cNvSpPr>
          <p:nvPr>
            <p:ph type="pic" sz="quarter" idx="11" hasCustomPrompt="1"/>
          </p:nvPr>
        </p:nvSpPr>
        <p:spPr>
          <a:xfrm>
            <a:off x="4668559" y="1883966"/>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3" name="Picture Placeholder 4">
            <a:extLst>
              <a:ext uri="{FF2B5EF4-FFF2-40B4-BE49-F238E27FC236}">
                <a16:creationId xmlns:a16="http://schemas.microsoft.com/office/drawing/2014/main" id="{4381F176-737F-48BA-AB6E-611FE8578CB7}"/>
              </a:ext>
            </a:extLst>
          </p:cNvPr>
          <p:cNvSpPr>
            <a:spLocks noGrp="1"/>
          </p:cNvSpPr>
          <p:nvPr>
            <p:ph type="pic" sz="quarter" idx="12" hasCustomPrompt="1"/>
          </p:nvPr>
        </p:nvSpPr>
        <p:spPr>
          <a:xfrm>
            <a:off x="6821208" y="1883966"/>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4" name="Picture Placeholder 4">
            <a:extLst>
              <a:ext uri="{FF2B5EF4-FFF2-40B4-BE49-F238E27FC236}">
                <a16:creationId xmlns:a16="http://schemas.microsoft.com/office/drawing/2014/main" id="{3E7E3C54-7D7C-4AB5-9E70-B41225A34A5B}"/>
              </a:ext>
            </a:extLst>
          </p:cNvPr>
          <p:cNvSpPr>
            <a:spLocks noGrp="1"/>
          </p:cNvSpPr>
          <p:nvPr>
            <p:ph type="pic" sz="quarter" idx="13" hasCustomPrompt="1"/>
          </p:nvPr>
        </p:nvSpPr>
        <p:spPr>
          <a:xfrm>
            <a:off x="2515910" y="4316142"/>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26829B01-5A00-48DF-BCDF-D3C843CFE4A0}"/>
              </a:ext>
            </a:extLst>
          </p:cNvPr>
          <p:cNvSpPr>
            <a:spLocks noGrp="1"/>
          </p:cNvSpPr>
          <p:nvPr>
            <p:ph type="pic" sz="quarter" idx="14" hasCustomPrompt="1"/>
          </p:nvPr>
        </p:nvSpPr>
        <p:spPr>
          <a:xfrm>
            <a:off x="4668559" y="4316142"/>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6" name="Picture Placeholder 4">
            <a:extLst>
              <a:ext uri="{FF2B5EF4-FFF2-40B4-BE49-F238E27FC236}">
                <a16:creationId xmlns:a16="http://schemas.microsoft.com/office/drawing/2014/main" id="{A973197A-18AE-47FD-9595-A14C537EC49B}"/>
              </a:ext>
            </a:extLst>
          </p:cNvPr>
          <p:cNvSpPr>
            <a:spLocks noGrp="1"/>
          </p:cNvSpPr>
          <p:nvPr>
            <p:ph type="pic" sz="quarter" idx="15" hasCustomPrompt="1"/>
          </p:nvPr>
        </p:nvSpPr>
        <p:spPr>
          <a:xfrm>
            <a:off x="6821208" y="4316142"/>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73834336"/>
      </p:ext>
    </p:extLst>
  </p:cSld>
  <p:clrMapOvr>
    <a:masterClrMapping/>
  </p:clrMapOvr>
  <p:extLst>
    <p:ext uri="{DCECCB84-F9BA-43D5-87BE-67443E8EF086}">
      <p15:sldGuideLst xmlns:p15="http://schemas.microsoft.com/office/powerpoint/2012/main"/>
    </p:ext>
  </p:extLst>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Image Timeline 7">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9A449EB3-13AE-43E0-9FB5-62F071B4EBE0}"/>
              </a:ext>
            </a:extLst>
          </p:cNvPr>
          <p:cNvSpPr>
            <a:spLocks noGrp="1"/>
          </p:cNvSpPr>
          <p:nvPr>
            <p:ph type="pic" sz="quarter" idx="10" hasCustomPrompt="1"/>
          </p:nvPr>
        </p:nvSpPr>
        <p:spPr>
          <a:xfrm>
            <a:off x="0" y="0"/>
            <a:ext cx="6096000" cy="6858000"/>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401959660"/>
      </p:ext>
    </p:extLst>
  </p:cSld>
  <p:clrMapOvr>
    <a:masterClrMapping/>
  </p:clrMapOvr>
  <p:extLst>
    <p:ext uri="{DCECCB84-F9BA-43D5-87BE-67443E8EF086}">
      <p15:sldGuideLst xmlns:p15="http://schemas.microsoft.com/office/powerpoint/2012/main"/>
    </p:ext>
  </p:extLst>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Event with Image">
    <p:spTree>
      <p:nvGrpSpPr>
        <p:cNvPr id="1" name=""/>
        <p:cNvGrpSpPr/>
        <p:nvPr/>
      </p:nvGrpSpPr>
      <p:grpSpPr>
        <a:xfrm>
          <a:off x="0" y="0"/>
          <a:ext cx="0" cy="0"/>
          <a:chOff x="0" y="0"/>
          <a:chExt cx="0" cy="0"/>
        </a:xfrm>
      </p:grpSpPr>
      <p:sp>
        <p:nvSpPr>
          <p:cNvPr id="29" name="Picture Placeholder 4">
            <a:extLst>
              <a:ext uri="{FF2B5EF4-FFF2-40B4-BE49-F238E27FC236}">
                <a16:creationId xmlns:a16="http://schemas.microsoft.com/office/drawing/2014/main" id="{5E46A629-736B-467E-B692-A74030E964AB}"/>
              </a:ext>
            </a:extLst>
          </p:cNvPr>
          <p:cNvSpPr>
            <a:spLocks noGrp="1"/>
          </p:cNvSpPr>
          <p:nvPr>
            <p:ph type="pic" sz="quarter" idx="10" hasCustomPrompt="1"/>
          </p:nvPr>
        </p:nvSpPr>
        <p:spPr>
          <a:xfrm>
            <a:off x="1058366" y="1988923"/>
            <a:ext cx="2160000" cy="2160000"/>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1" name="Picture Placeholder 4">
            <a:extLst>
              <a:ext uri="{FF2B5EF4-FFF2-40B4-BE49-F238E27FC236}">
                <a16:creationId xmlns:a16="http://schemas.microsoft.com/office/drawing/2014/main" id="{8832ADDA-6C01-4071-A73C-CABB0D21E9E2}"/>
              </a:ext>
            </a:extLst>
          </p:cNvPr>
          <p:cNvSpPr>
            <a:spLocks noGrp="1"/>
          </p:cNvSpPr>
          <p:nvPr>
            <p:ph type="pic" sz="quarter" idx="11" hasCustomPrompt="1"/>
          </p:nvPr>
        </p:nvSpPr>
        <p:spPr>
          <a:xfrm>
            <a:off x="3696789" y="1988923"/>
            <a:ext cx="2160000" cy="2160000"/>
          </a:xfrm>
          <a:prstGeom prst="roundRect">
            <a:avLst>
              <a:gd name="adj" fmla="val 19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5" name="Picture Placeholder 4">
            <a:extLst>
              <a:ext uri="{FF2B5EF4-FFF2-40B4-BE49-F238E27FC236}">
                <a16:creationId xmlns:a16="http://schemas.microsoft.com/office/drawing/2014/main" id="{66C5DFC5-A2AD-4AD7-A6A6-AD483A1E8514}"/>
              </a:ext>
            </a:extLst>
          </p:cNvPr>
          <p:cNvSpPr>
            <a:spLocks noGrp="1"/>
          </p:cNvSpPr>
          <p:nvPr>
            <p:ph type="pic" sz="quarter" idx="12" hasCustomPrompt="1"/>
          </p:nvPr>
        </p:nvSpPr>
        <p:spPr>
          <a:xfrm>
            <a:off x="6335212" y="1988923"/>
            <a:ext cx="2160000" cy="2160000"/>
          </a:xfrm>
          <a:prstGeom prst="roundRect">
            <a:avLst>
              <a:gd name="adj" fmla="val 226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9" name="Picture Placeholder 4">
            <a:extLst>
              <a:ext uri="{FF2B5EF4-FFF2-40B4-BE49-F238E27FC236}">
                <a16:creationId xmlns:a16="http://schemas.microsoft.com/office/drawing/2014/main" id="{A6AF3F2D-258A-49DB-89C1-89BF53AC1FEE}"/>
              </a:ext>
            </a:extLst>
          </p:cNvPr>
          <p:cNvSpPr>
            <a:spLocks noGrp="1"/>
          </p:cNvSpPr>
          <p:nvPr>
            <p:ph type="pic" sz="quarter" idx="13" hasCustomPrompt="1"/>
          </p:nvPr>
        </p:nvSpPr>
        <p:spPr>
          <a:xfrm>
            <a:off x="8973634" y="1988923"/>
            <a:ext cx="2160000" cy="2160000"/>
          </a:xfrm>
          <a:prstGeom prst="roundRect">
            <a:avLst>
              <a:gd name="adj" fmla="val 226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60374025"/>
      </p:ext>
    </p:extLst>
  </p:cSld>
  <p:clrMapOvr>
    <a:masterClrMapping/>
  </p:clrMapOvr>
  <p:extLst>
    <p:ext uri="{DCECCB84-F9BA-43D5-87BE-67443E8EF086}">
      <p15:sldGuideLst xmlns:p15="http://schemas.microsoft.com/office/powerpoint/2012/main"/>
    </p:ext>
  </p:extLst>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Event with Image 2">
    <p:spTree>
      <p:nvGrpSpPr>
        <p:cNvPr id="1" name=""/>
        <p:cNvGrpSpPr/>
        <p:nvPr/>
      </p:nvGrpSpPr>
      <p:grpSpPr>
        <a:xfrm>
          <a:off x="0" y="0"/>
          <a:ext cx="0" cy="0"/>
          <a:chOff x="0" y="0"/>
          <a:chExt cx="0" cy="0"/>
        </a:xfrm>
      </p:grpSpPr>
      <p:sp>
        <p:nvSpPr>
          <p:cNvPr id="29" name="Picture Placeholder 4">
            <a:extLst>
              <a:ext uri="{FF2B5EF4-FFF2-40B4-BE49-F238E27FC236}">
                <a16:creationId xmlns:a16="http://schemas.microsoft.com/office/drawing/2014/main" id="{5E46A629-736B-467E-B692-A74030E964AB}"/>
              </a:ext>
            </a:extLst>
          </p:cNvPr>
          <p:cNvSpPr>
            <a:spLocks noGrp="1"/>
          </p:cNvSpPr>
          <p:nvPr>
            <p:ph type="pic" sz="quarter" idx="10" hasCustomPrompt="1"/>
          </p:nvPr>
        </p:nvSpPr>
        <p:spPr>
          <a:xfrm>
            <a:off x="1058366" y="1988923"/>
            <a:ext cx="1435452" cy="1440077"/>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4">
            <a:extLst>
              <a:ext uri="{FF2B5EF4-FFF2-40B4-BE49-F238E27FC236}">
                <a16:creationId xmlns:a16="http://schemas.microsoft.com/office/drawing/2014/main" id="{A3023F38-C0B6-4B5B-8E8B-57DD9BEA10C9}"/>
              </a:ext>
            </a:extLst>
          </p:cNvPr>
          <p:cNvSpPr>
            <a:spLocks noGrp="1"/>
          </p:cNvSpPr>
          <p:nvPr>
            <p:ph type="pic" sz="quarter" idx="11" hasCustomPrompt="1"/>
          </p:nvPr>
        </p:nvSpPr>
        <p:spPr>
          <a:xfrm>
            <a:off x="1058366" y="4159463"/>
            <a:ext cx="1435452" cy="1440077"/>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33C3359B-0EFF-4356-B09D-EDFA3B336AF6}"/>
              </a:ext>
            </a:extLst>
          </p:cNvPr>
          <p:cNvSpPr>
            <a:spLocks noGrp="1"/>
          </p:cNvSpPr>
          <p:nvPr>
            <p:ph type="pic" sz="quarter" idx="12" hasCustomPrompt="1"/>
          </p:nvPr>
        </p:nvSpPr>
        <p:spPr>
          <a:xfrm>
            <a:off x="6096000" y="1988923"/>
            <a:ext cx="1435452" cy="1440077"/>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AC8C5DB7-177A-4629-834D-881E9F216852}"/>
              </a:ext>
            </a:extLst>
          </p:cNvPr>
          <p:cNvSpPr>
            <a:spLocks noGrp="1"/>
          </p:cNvSpPr>
          <p:nvPr>
            <p:ph type="pic" sz="quarter" idx="13" hasCustomPrompt="1"/>
          </p:nvPr>
        </p:nvSpPr>
        <p:spPr>
          <a:xfrm>
            <a:off x="6096000" y="4159463"/>
            <a:ext cx="1435452" cy="1440077"/>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4049885946"/>
      </p:ext>
    </p:extLst>
  </p:cSld>
  <p:clrMapOvr>
    <a:masterClrMapping/>
  </p:clrMapOvr>
  <p:extLst>
    <p:ext uri="{DCECCB84-F9BA-43D5-87BE-67443E8EF086}">
      <p15:sldGuideLst xmlns:p15="http://schemas.microsoft.com/office/powerpoint/2012/main"/>
    </p:ext>
  </p:extLst>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Horizontal Title page -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777582524"/>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Horizontal 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159850"/>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Isometric Presentation Mockup">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6977303" y="2013994"/>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5">
            <a:extLst>
              <a:ext uri="{FF2B5EF4-FFF2-40B4-BE49-F238E27FC236}">
                <a16:creationId xmlns:a16="http://schemas.microsoft.com/office/drawing/2014/main" id="{18D09264-4F26-4686-827F-066EC40A7190}"/>
              </a:ext>
            </a:extLst>
          </p:cNvPr>
          <p:cNvSpPr>
            <a:spLocks noGrp="1"/>
          </p:cNvSpPr>
          <p:nvPr>
            <p:ph type="pic" sz="quarter" idx="11" hasCustomPrompt="1"/>
          </p:nvPr>
        </p:nvSpPr>
        <p:spPr>
          <a:xfrm>
            <a:off x="10403400" y="0"/>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CFD24C28-4614-45BA-923A-5AE2E2F2B1EB}"/>
              </a:ext>
            </a:extLst>
          </p:cNvPr>
          <p:cNvSpPr>
            <a:spLocks noGrp="1"/>
          </p:cNvSpPr>
          <p:nvPr>
            <p:ph type="pic" sz="quarter" idx="12" hasCustomPrompt="1"/>
          </p:nvPr>
        </p:nvSpPr>
        <p:spPr>
          <a:xfrm>
            <a:off x="3551206" y="4080068"/>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1" name="Picture Placeholder 5">
            <a:extLst>
              <a:ext uri="{FF2B5EF4-FFF2-40B4-BE49-F238E27FC236}">
                <a16:creationId xmlns:a16="http://schemas.microsoft.com/office/drawing/2014/main" id="{CB8503F0-F783-4DD2-B0EE-81FA5C4EBECF}"/>
              </a:ext>
            </a:extLst>
          </p:cNvPr>
          <p:cNvSpPr>
            <a:spLocks noGrp="1"/>
          </p:cNvSpPr>
          <p:nvPr>
            <p:ph type="pic" sz="quarter" idx="13" hasCustomPrompt="1"/>
          </p:nvPr>
        </p:nvSpPr>
        <p:spPr>
          <a:xfrm>
            <a:off x="6642023" y="3978016"/>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2" name="Picture Placeholder 5">
            <a:extLst>
              <a:ext uri="{FF2B5EF4-FFF2-40B4-BE49-F238E27FC236}">
                <a16:creationId xmlns:a16="http://schemas.microsoft.com/office/drawing/2014/main" id="{3115F06F-57F6-4977-BA09-959FC090669B}"/>
              </a:ext>
            </a:extLst>
          </p:cNvPr>
          <p:cNvSpPr>
            <a:spLocks noGrp="1"/>
          </p:cNvSpPr>
          <p:nvPr>
            <p:ph type="pic" sz="quarter" idx="14" hasCustomPrompt="1"/>
          </p:nvPr>
        </p:nvSpPr>
        <p:spPr>
          <a:xfrm>
            <a:off x="10068120" y="1964022"/>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5" name="Picture Placeholder 5">
            <a:extLst>
              <a:ext uri="{FF2B5EF4-FFF2-40B4-BE49-F238E27FC236}">
                <a16:creationId xmlns:a16="http://schemas.microsoft.com/office/drawing/2014/main" id="{313E2ACE-3423-4F7E-B1E8-6DB25A790B93}"/>
              </a:ext>
            </a:extLst>
          </p:cNvPr>
          <p:cNvSpPr>
            <a:spLocks noGrp="1"/>
          </p:cNvSpPr>
          <p:nvPr>
            <p:ph type="pic" sz="quarter" idx="17" hasCustomPrompt="1"/>
          </p:nvPr>
        </p:nvSpPr>
        <p:spPr>
          <a:xfrm>
            <a:off x="9732840" y="3928044"/>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4742743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Slideshow with Text 7">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333375" y="409575"/>
            <a:ext cx="5648325" cy="6038850"/>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6" name="Picture Placeholder 4">
            <a:extLst>
              <a:ext uri="{FF2B5EF4-FFF2-40B4-BE49-F238E27FC236}">
                <a16:creationId xmlns:a16="http://schemas.microsoft.com/office/drawing/2014/main" id="{D77CDDAA-212F-480B-8DE4-B0982A29C059}"/>
              </a:ext>
            </a:extLst>
          </p:cNvPr>
          <p:cNvSpPr>
            <a:spLocks noGrp="1"/>
          </p:cNvSpPr>
          <p:nvPr>
            <p:ph type="pic" sz="quarter" idx="15" hasCustomPrompt="1"/>
          </p:nvPr>
        </p:nvSpPr>
        <p:spPr>
          <a:xfrm>
            <a:off x="6210302" y="3532425"/>
            <a:ext cx="5648325" cy="2916000"/>
          </a:xfrm>
          <a:prstGeom prst="roundRect">
            <a:avLst>
              <a:gd name="adj" fmla="val 196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7" name="Picture Placeholder 4">
            <a:extLst>
              <a:ext uri="{FF2B5EF4-FFF2-40B4-BE49-F238E27FC236}">
                <a16:creationId xmlns:a16="http://schemas.microsoft.com/office/drawing/2014/main" id="{55CEAB55-315E-41F4-A3C0-2B251E41474F}"/>
              </a:ext>
            </a:extLst>
          </p:cNvPr>
          <p:cNvSpPr>
            <a:spLocks noGrp="1"/>
          </p:cNvSpPr>
          <p:nvPr>
            <p:ph type="pic" sz="quarter" idx="16" hasCustomPrompt="1"/>
          </p:nvPr>
        </p:nvSpPr>
        <p:spPr>
          <a:xfrm>
            <a:off x="6210302" y="409575"/>
            <a:ext cx="564832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859449787"/>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Isometric Presentation Mockup 2">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3DA492BA-835A-4C30-B369-15F9B72A6C3D}"/>
              </a:ext>
            </a:extLst>
          </p:cNvPr>
          <p:cNvSpPr>
            <a:spLocks noGrp="1"/>
          </p:cNvSpPr>
          <p:nvPr>
            <p:ph type="pic" sz="quarter" idx="10" hasCustomPrompt="1"/>
          </p:nvPr>
        </p:nvSpPr>
        <p:spPr>
          <a:xfrm>
            <a:off x="3089508" y="866182"/>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6" name="Picture Placeholder 5">
            <a:extLst>
              <a:ext uri="{FF2B5EF4-FFF2-40B4-BE49-F238E27FC236}">
                <a16:creationId xmlns:a16="http://schemas.microsoft.com/office/drawing/2014/main" id="{7D6A998C-36B0-4D52-AC97-9EF0D0790EFC}"/>
              </a:ext>
            </a:extLst>
          </p:cNvPr>
          <p:cNvSpPr>
            <a:spLocks noGrp="1"/>
          </p:cNvSpPr>
          <p:nvPr>
            <p:ph type="pic" sz="quarter" idx="11" hasCustomPrompt="1"/>
          </p:nvPr>
        </p:nvSpPr>
        <p:spPr>
          <a:xfrm>
            <a:off x="-949092" y="-1572218"/>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7" name="Picture Placeholder 5">
            <a:extLst>
              <a:ext uri="{FF2B5EF4-FFF2-40B4-BE49-F238E27FC236}">
                <a16:creationId xmlns:a16="http://schemas.microsoft.com/office/drawing/2014/main" id="{37FCC01B-F57C-4CED-8B66-774C8EF4B0F8}"/>
              </a:ext>
            </a:extLst>
          </p:cNvPr>
          <p:cNvSpPr>
            <a:spLocks noGrp="1"/>
          </p:cNvSpPr>
          <p:nvPr>
            <p:ph type="pic" sz="quarter" idx="12" hasCustomPrompt="1"/>
          </p:nvPr>
        </p:nvSpPr>
        <p:spPr>
          <a:xfrm>
            <a:off x="7128109" y="3289342"/>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8" name="Picture Placeholder 5">
            <a:extLst>
              <a:ext uri="{FF2B5EF4-FFF2-40B4-BE49-F238E27FC236}">
                <a16:creationId xmlns:a16="http://schemas.microsoft.com/office/drawing/2014/main" id="{EA759D98-4A63-4D2D-9141-32C82CA4ECE0}"/>
              </a:ext>
            </a:extLst>
          </p:cNvPr>
          <p:cNvSpPr>
            <a:spLocks noGrp="1"/>
          </p:cNvSpPr>
          <p:nvPr>
            <p:ph type="pic" sz="quarter" idx="13" hasCustomPrompt="1"/>
          </p:nvPr>
        </p:nvSpPr>
        <p:spPr>
          <a:xfrm>
            <a:off x="7128108" y="602107"/>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9" name="Picture Placeholder 5">
            <a:extLst>
              <a:ext uri="{FF2B5EF4-FFF2-40B4-BE49-F238E27FC236}">
                <a16:creationId xmlns:a16="http://schemas.microsoft.com/office/drawing/2014/main" id="{C97F9190-4E95-4893-A786-2D22CF5E6CC8}"/>
              </a:ext>
            </a:extLst>
          </p:cNvPr>
          <p:cNvSpPr>
            <a:spLocks noGrp="1"/>
          </p:cNvSpPr>
          <p:nvPr>
            <p:ph type="pic" sz="quarter" idx="14" hasCustomPrompt="1"/>
          </p:nvPr>
        </p:nvSpPr>
        <p:spPr>
          <a:xfrm>
            <a:off x="3089508" y="-1836293"/>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0" name="Picture Placeholder 5">
            <a:extLst>
              <a:ext uri="{FF2B5EF4-FFF2-40B4-BE49-F238E27FC236}">
                <a16:creationId xmlns:a16="http://schemas.microsoft.com/office/drawing/2014/main" id="{44CB2295-81B8-445D-9954-ED08D185FCC5}"/>
              </a:ext>
            </a:extLst>
          </p:cNvPr>
          <p:cNvSpPr>
            <a:spLocks noGrp="1"/>
          </p:cNvSpPr>
          <p:nvPr>
            <p:ph type="pic" sz="quarter" idx="15" hasCustomPrompt="1"/>
          </p:nvPr>
        </p:nvSpPr>
        <p:spPr>
          <a:xfrm>
            <a:off x="11166709" y="3025267"/>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1" name="Picture Placeholder 5">
            <a:extLst>
              <a:ext uri="{FF2B5EF4-FFF2-40B4-BE49-F238E27FC236}">
                <a16:creationId xmlns:a16="http://schemas.microsoft.com/office/drawing/2014/main" id="{58E25EA4-95CE-4A60-B95B-2099E283076D}"/>
              </a:ext>
            </a:extLst>
          </p:cNvPr>
          <p:cNvSpPr>
            <a:spLocks noGrp="1"/>
          </p:cNvSpPr>
          <p:nvPr>
            <p:ph type="pic" sz="quarter" idx="16" hasCustomPrompt="1"/>
          </p:nvPr>
        </p:nvSpPr>
        <p:spPr>
          <a:xfrm>
            <a:off x="11166708" y="338032"/>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2" name="Picture Placeholder 5">
            <a:extLst>
              <a:ext uri="{FF2B5EF4-FFF2-40B4-BE49-F238E27FC236}">
                <a16:creationId xmlns:a16="http://schemas.microsoft.com/office/drawing/2014/main" id="{B41C8BBA-18FD-42A4-BE82-6EA96938A0EE}"/>
              </a:ext>
            </a:extLst>
          </p:cNvPr>
          <p:cNvSpPr>
            <a:spLocks noGrp="1"/>
          </p:cNvSpPr>
          <p:nvPr>
            <p:ph type="pic" sz="quarter" idx="17" hasCustomPrompt="1"/>
          </p:nvPr>
        </p:nvSpPr>
        <p:spPr>
          <a:xfrm>
            <a:off x="7128108" y="-2100368"/>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4" name="Picture Placeholder 5">
            <a:extLst>
              <a:ext uri="{FF2B5EF4-FFF2-40B4-BE49-F238E27FC236}">
                <a16:creationId xmlns:a16="http://schemas.microsoft.com/office/drawing/2014/main" id="{EC28FD6B-085B-4F6F-94F7-510BF6086EF9}"/>
              </a:ext>
            </a:extLst>
          </p:cNvPr>
          <p:cNvSpPr>
            <a:spLocks noGrp="1"/>
          </p:cNvSpPr>
          <p:nvPr>
            <p:ph type="pic" sz="quarter" idx="18" hasCustomPrompt="1"/>
          </p:nvPr>
        </p:nvSpPr>
        <p:spPr>
          <a:xfrm>
            <a:off x="11166708" y="-2349203"/>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4076119905"/>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Isometric Presentation Mockup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3" name="Picture Placeholder 5">
            <a:extLst>
              <a:ext uri="{FF2B5EF4-FFF2-40B4-BE49-F238E27FC236}">
                <a16:creationId xmlns:a16="http://schemas.microsoft.com/office/drawing/2014/main" id="{AB18C9AA-5E16-4E82-AA22-93FC74D7BE5B}"/>
              </a:ext>
            </a:extLst>
          </p:cNvPr>
          <p:cNvSpPr>
            <a:spLocks noGrp="1"/>
          </p:cNvSpPr>
          <p:nvPr>
            <p:ph type="pic" sz="quarter" idx="12" hasCustomPrompt="1"/>
          </p:nvPr>
        </p:nvSpPr>
        <p:spPr>
          <a:xfrm>
            <a:off x="6870332" y="2290071"/>
            <a:ext cx="285830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4" name="Picture Placeholder 5">
            <a:extLst>
              <a:ext uri="{FF2B5EF4-FFF2-40B4-BE49-F238E27FC236}">
                <a16:creationId xmlns:a16="http://schemas.microsoft.com/office/drawing/2014/main" id="{0DDFB03F-5FF2-461F-95DB-579F3F20C3A7}"/>
              </a:ext>
            </a:extLst>
          </p:cNvPr>
          <p:cNvSpPr>
            <a:spLocks noGrp="1"/>
          </p:cNvSpPr>
          <p:nvPr>
            <p:ph type="pic" sz="quarter" idx="13" hasCustomPrompt="1"/>
          </p:nvPr>
        </p:nvSpPr>
        <p:spPr>
          <a:xfrm>
            <a:off x="6870332" y="1698602"/>
            <a:ext cx="285830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6" name="Picture Placeholder 5">
            <a:extLst>
              <a:ext uri="{FF2B5EF4-FFF2-40B4-BE49-F238E27FC236}">
                <a16:creationId xmlns:a16="http://schemas.microsoft.com/office/drawing/2014/main" id="{AAE0E113-F0E5-43E6-85E3-3F76CE56A7E7}"/>
              </a:ext>
            </a:extLst>
          </p:cNvPr>
          <p:cNvSpPr>
            <a:spLocks noGrp="1"/>
          </p:cNvSpPr>
          <p:nvPr>
            <p:ph type="pic" sz="quarter" idx="14" hasCustomPrompt="1"/>
          </p:nvPr>
        </p:nvSpPr>
        <p:spPr>
          <a:xfrm>
            <a:off x="6870332" y="1107132"/>
            <a:ext cx="285830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7" name="Picture Placeholder 5">
            <a:extLst>
              <a:ext uri="{FF2B5EF4-FFF2-40B4-BE49-F238E27FC236}">
                <a16:creationId xmlns:a16="http://schemas.microsoft.com/office/drawing/2014/main" id="{C5FE9AC4-EC69-4B6D-964B-CC4BE54D7ACA}"/>
              </a:ext>
            </a:extLst>
          </p:cNvPr>
          <p:cNvSpPr>
            <a:spLocks noGrp="1"/>
          </p:cNvSpPr>
          <p:nvPr>
            <p:ph type="pic" sz="quarter" idx="15" hasCustomPrompt="1"/>
          </p:nvPr>
        </p:nvSpPr>
        <p:spPr>
          <a:xfrm>
            <a:off x="6870332" y="515662"/>
            <a:ext cx="285830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850535175"/>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3">
    <p:spTree>
      <p:nvGrpSpPr>
        <p:cNvPr id="1" name=""/>
        <p:cNvGrpSpPr/>
        <p:nvPr/>
      </p:nvGrpSpPr>
      <p:grpSpPr>
        <a:xfrm>
          <a:off x="0" y="0"/>
          <a:ext cx="0" cy="0"/>
          <a:chOff x="0" y="0"/>
          <a:chExt cx="0" cy="0"/>
        </a:xfrm>
      </p:grpSpPr>
      <p:sp>
        <p:nvSpPr>
          <p:cNvPr id="9" name="Picture Placeholder 22">
            <a:extLst>
              <a:ext uri="{FF2B5EF4-FFF2-40B4-BE49-F238E27FC236}">
                <a16:creationId xmlns:a16="http://schemas.microsoft.com/office/drawing/2014/main" id="{2B705F24-7492-49E9-8F57-D9C0916A791A}"/>
              </a:ext>
            </a:extLst>
          </p:cNvPr>
          <p:cNvSpPr>
            <a:spLocks noGrp="1"/>
          </p:cNvSpPr>
          <p:nvPr>
            <p:ph type="pic" sz="quarter" idx="14" hasCustomPrompt="1"/>
          </p:nvPr>
        </p:nvSpPr>
        <p:spPr>
          <a:xfrm>
            <a:off x="9412304" y="173981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19" name="Picture Placeholder 22">
            <a:extLst>
              <a:ext uri="{FF2B5EF4-FFF2-40B4-BE49-F238E27FC236}">
                <a16:creationId xmlns:a16="http://schemas.microsoft.com/office/drawing/2014/main" id="{561C124B-FD17-451F-8B21-36D8B1756CAA}"/>
              </a:ext>
            </a:extLst>
          </p:cNvPr>
          <p:cNvSpPr>
            <a:spLocks noGrp="1"/>
          </p:cNvSpPr>
          <p:nvPr>
            <p:ph type="pic" sz="quarter" idx="15" hasCustomPrompt="1"/>
          </p:nvPr>
        </p:nvSpPr>
        <p:spPr>
          <a:xfrm>
            <a:off x="3960316" y="376204"/>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21" name="Picture Placeholder 22">
            <a:extLst>
              <a:ext uri="{FF2B5EF4-FFF2-40B4-BE49-F238E27FC236}">
                <a16:creationId xmlns:a16="http://schemas.microsoft.com/office/drawing/2014/main" id="{A8B205A5-8305-4108-890E-CC3289BC6DB2}"/>
              </a:ext>
            </a:extLst>
          </p:cNvPr>
          <p:cNvSpPr>
            <a:spLocks noGrp="1"/>
          </p:cNvSpPr>
          <p:nvPr>
            <p:ph type="pic" sz="quarter" idx="17" hasCustomPrompt="1"/>
          </p:nvPr>
        </p:nvSpPr>
        <p:spPr>
          <a:xfrm>
            <a:off x="7562906" y="-100074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isometricBottomDown">
              <a:rot lat="1967869" lon="19416000" rev="18240000"/>
            </a:camera>
            <a:lightRig rig="threePt" dir="t"/>
          </a:scene3d>
        </p:spPr>
        <p:txBody>
          <a:bodyPr anchor="ctr"/>
          <a:lstStyle>
            <a:lvl1pPr algn="ctr">
              <a:buNone/>
              <a:defRPr/>
            </a:lvl1pPr>
          </a:lstStyle>
          <a:p>
            <a:r>
              <a:rPr lang="en-US" dirty="0"/>
              <a:t>Insert your image here</a:t>
            </a:r>
          </a:p>
        </p:txBody>
      </p:sp>
      <p:sp>
        <p:nvSpPr>
          <p:cNvPr id="23" name="Picture Placeholder 22">
            <a:extLst>
              <a:ext uri="{FF2B5EF4-FFF2-40B4-BE49-F238E27FC236}">
                <a16:creationId xmlns:a16="http://schemas.microsoft.com/office/drawing/2014/main" id="{AF313397-A9C0-4FC5-968A-7B29F3419724}"/>
              </a:ext>
            </a:extLst>
          </p:cNvPr>
          <p:cNvSpPr>
            <a:spLocks noGrp="1"/>
          </p:cNvSpPr>
          <p:nvPr>
            <p:ph type="pic" sz="quarter" idx="18" hasCustomPrompt="1"/>
          </p:nvPr>
        </p:nvSpPr>
        <p:spPr>
          <a:xfrm>
            <a:off x="5719040" y="3027964"/>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isometricBottomDown">
              <a:rot lat="1967869" lon="19416000" rev="1824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747955161"/>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4">
    <p:spTree>
      <p:nvGrpSpPr>
        <p:cNvPr id="1" name=""/>
        <p:cNvGrpSpPr/>
        <p:nvPr/>
      </p:nvGrpSpPr>
      <p:grpSpPr>
        <a:xfrm>
          <a:off x="0" y="0"/>
          <a:ext cx="0" cy="0"/>
          <a:chOff x="0" y="0"/>
          <a:chExt cx="0" cy="0"/>
        </a:xfrm>
      </p:grpSpPr>
      <p:sp>
        <p:nvSpPr>
          <p:cNvPr id="30" name="Picture Placeholder 22">
            <a:extLst>
              <a:ext uri="{FF2B5EF4-FFF2-40B4-BE49-F238E27FC236}">
                <a16:creationId xmlns:a16="http://schemas.microsoft.com/office/drawing/2014/main" id="{2128B0F3-56DD-4FAC-919C-D612594F17B5}"/>
              </a:ext>
            </a:extLst>
          </p:cNvPr>
          <p:cNvSpPr>
            <a:spLocks noGrp="1"/>
          </p:cNvSpPr>
          <p:nvPr>
            <p:ph type="pic" sz="quarter" idx="14" hasCustomPrompt="1"/>
          </p:nvPr>
        </p:nvSpPr>
        <p:spPr>
          <a:xfrm>
            <a:off x="4902173" y="114300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1" name="Picture Placeholder 22">
            <a:extLst>
              <a:ext uri="{FF2B5EF4-FFF2-40B4-BE49-F238E27FC236}">
                <a16:creationId xmlns:a16="http://schemas.microsoft.com/office/drawing/2014/main" id="{76DE6B5A-5EB0-455E-A806-53FA7B1C07CC}"/>
              </a:ext>
            </a:extLst>
          </p:cNvPr>
          <p:cNvSpPr>
            <a:spLocks noGrp="1"/>
          </p:cNvSpPr>
          <p:nvPr>
            <p:ph type="pic" sz="quarter" idx="15" hasCustomPrompt="1"/>
          </p:nvPr>
        </p:nvSpPr>
        <p:spPr>
          <a:xfrm>
            <a:off x="8978816" y="369016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2" name="Picture Placeholder 22">
            <a:extLst>
              <a:ext uri="{FF2B5EF4-FFF2-40B4-BE49-F238E27FC236}">
                <a16:creationId xmlns:a16="http://schemas.microsoft.com/office/drawing/2014/main" id="{116BFEA0-DDF5-4E40-986A-CFDBFE7E8DA7}"/>
              </a:ext>
            </a:extLst>
          </p:cNvPr>
          <p:cNvSpPr>
            <a:spLocks noGrp="1"/>
          </p:cNvSpPr>
          <p:nvPr>
            <p:ph type="pic" sz="quarter" idx="16" hasCustomPrompt="1"/>
          </p:nvPr>
        </p:nvSpPr>
        <p:spPr>
          <a:xfrm>
            <a:off x="1034112" y="-157272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3" name="Picture Placeholder 22">
            <a:extLst>
              <a:ext uri="{FF2B5EF4-FFF2-40B4-BE49-F238E27FC236}">
                <a16:creationId xmlns:a16="http://schemas.microsoft.com/office/drawing/2014/main" id="{B9281105-6837-4F18-A23C-FA619875F51B}"/>
              </a:ext>
            </a:extLst>
          </p:cNvPr>
          <p:cNvSpPr>
            <a:spLocks noGrp="1"/>
          </p:cNvSpPr>
          <p:nvPr>
            <p:ph type="pic" sz="quarter" idx="17" hasCustomPrompt="1"/>
          </p:nvPr>
        </p:nvSpPr>
        <p:spPr>
          <a:xfrm>
            <a:off x="-2837264" y="-428036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4" name="Picture Placeholder 22">
            <a:extLst>
              <a:ext uri="{FF2B5EF4-FFF2-40B4-BE49-F238E27FC236}">
                <a16:creationId xmlns:a16="http://schemas.microsoft.com/office/drawing/2014/main" id="{A4089A5A-EF5E-4D76-915C-CDFACF69A3D3}"/>
              </a:ext>
            </a:extLst>
          </p:cNvPr>
          <p:cNvSpPr>
            <a:spLocks noGrp="1"/>
          </p:cNvSpPr>
          <p:nvPr>
            <p:ph type="pic" sz="quarter" idx="18" hasCustomPrompt="1"/>
          </p:nvPr>
        </p:nvSpPr>
        <p:spPr>
          <a:xfrm>
            <a:off x="5308919" y="434093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5" name="Picture Placeholder 22">
            <a:extLst>
              <a:ext uri="{FF2B5EF4-FFF2-40B4-BE49-F238E27FC236}">
                <a16:creationId xmlns:a16="http://schemas.microsoft.com/office/drawing/2014/main" id="{300CB3D5-C434-4711-BE0C-07880CF559BE}"/>
              </a:ext>
            </a:extLst>
          </p:cNvPr>
          <p:cNvSpPr>
            <a:spLocks noGrp="1"/>
          </p:cNvSpPr>
          <p:nvPr>
            <p:ph type="pic" sz="quarter" idx="19" hasCustomPrompt="1"/>
          </p:nvPr>
        </p:nvSpPr>
        <p:spPr>
          <a:xfrm>
            <a:off x="9385562" y="688809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6" name="Picture Placeholder 22">
            <a:extLst>
              <a:ext uri="{FF2B5EF4-FFF2-40B4-BE49-F238E27FC236}">
                <a16:creationId xmlns:a16="http://schemas.microsoft.com/office/drawing/2014/main" id="{499D9085-2CE9-4968-8D40-CAA5C1A0EC06}"/>
              </a:ext>
            </a:extLst>
          </p:cNvPr>
          <p:cNvSpPr>
            <a:spLocks noGrp="1"/>
          </p:cNvSpPr>
          <p:nvPr>
            <p:ph type="pic" sz="quarter" idx="20" hasCustomPrompt="1"/>
          </p:nvPr>
        </p:nvSpPr>
        <p:spPr>
          <a:xfrm>
            <a:off x="1440858" y="162521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7" name="Picture Placeholder 22">
            <a:extLst>
              <a:ext uri="{FF2B5EF4-FFF2-40B4-BE49-F238E27FC236}">
                <a16:creationId xmlns:a16="http://schemas.microsoft.com/office/drawing/2014/main" id="{2D321684-1DF0-4703-89C3-71C0FCA0E0C3}"/>
              </a:ext>
            </a:extLst>
          </p:cNvPr>
          <p:cNvSpPr>
            <a:spLocks noGrp="1"/>
          </p:cNvSpPr>
          <p:nvPr>
            <p:ph type="pic" sz="quarter" idx="21" hasCustomPrompt="1"/>
          </p:nvPr>
        </p:nvSpPr>
        <p:spPr>
          <a:xfrm>
            <a:off x="-2430518" y="-108243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8" name="Picture Placeholder 22">
            <a:extLst>
              <a:ext uri="{FF2B5EF4-FFF2-40B4-BE49-F238E27FC236}">
                <a16:creationId xmlns:a16="http://schemas.microsoft.com/office/drawing/2014/main" id="{4D0F3EC0-93F6-4010-86A8-90F452BEEE09}"/>
              </a:ext>
            </a:extLst>
          </p:cNvPr>
          <p:cNvSpPr>
            <a:spLocks noGrp="1"/>
          </p:cNvSpPr>
          <p:nvPr>
            <p:ph type="pic" sz="quarter" idx="22" hasCustomPrompt="1"/>
          </p:nvPr>
        </p:nvSpPr>
        <p:spPr>
          <a:xfrm>
            <a:off x="4236166" y="-2328896"/>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9" name="Picture Placeholder 22">
            <a:extLst>
              <a:ext uri="{FF2B5EF4-FFF2-40B4-BE49-F238E27FC236}">
                <a16:creationId xmlns:a16="http://schemas.microsoft.com/office/drawing/2014/main" id="{FE0131D0-EAA8-45AD-A772-A338418C9AA9}"/>
              </a:ext>
            </a:extLst>
          </p:cNvPr>
          <p:cNvSpPr>
            <a:spLocks noGrp="1"/>
          </p:cNvSpPr>
          <p:nvPr>
            <p:ph type="pic" sz="quarter" idx="23" hasCustomPrompt="1"/>
          </p:nvPr>
        </p:nvSpPr>
        <p:spPr>
          <a:xfrm>
            <a:off x="8125233" y="40940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40" name="Picture Placeholder 22">
            <a:extLst>
              <a:ext uri="{FF2B5EF4-FFF2-40B4-BE49-F238E27FC236}">
                <a16:creationId xmlns:a16="http://schemas.microsoft.com/office/drawing/2014/main" id="{976AEA9A-8115-48E0-918F-4410B91D6FA0}"/>
              </a:ext>
            </a:extLst>
          </p:cNvPr>
          <p:cNvSpPr>
            <a:spLocks noGrp="1"/>
          </p:cNvSpPr>
          <p:nvPr>
            <p:ph type="pic" sz="quarter" idx="24" hasCustomPrompt="1"/>
          </p:nvPr>
        </p:nvSpPr>
        <p:spPr>
          <a:xfrm>
            <a:off x="11965227" y="310180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41" name="Picture Placeholder 22">
            <a:extLst>
              <a:ext uri="{FF2B5EF4-FFF2-40B4-BE49-F238E27FC236}">
                <a16:creationId xmlns:a16="http://schemas.microsoft.com/office/drawing/2014/main" id="{ED974735-2C47-4279-B116-D614471356D5}"/>
              </a:ext>
            </a:extLst>
          </p:cNvPr>
          <p:cNvSpPr>
            <a:spLocks noGrp="1"/>
          </p:cNvSpPr>
          <p:nvPr>
            <p:ph type="pic" sz="quarter" idx="25" hasCustomPrompt="1"/>
          </p:nvPr>
        </p:nvSpPr>
        <p:spPr>
          <a:xfrm>
            <a:off x="16018059" y="560696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194062262"/>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5">
    <p:spTree>
      <p:nvGrpSpPr>
        <p:cNvPr id="1" name=""/>
        <p:cNvGrpSpPr/>
        <p:nvPr/>
      </p:nvGrpSpPr>
      <p:grpSpPr>
        <a:xfrm>
          <a:off x="0" y="0"/>
          <a:ext cx="0" cy="0"/>
          <a:chOff x="0" y="0"/>
          <a:chExt cx="0" cy="0"/>
        </a:xfrm>
      </p:grpSpPr>
      <p:sp>
        <p:nvSpPr>
          <p:cNvPr id="31" name="Picture Placeholder 22">
            <a:extLst>
              <a:ext uri="{FF2B5EF4-FFF2-40B4-BE49-F238E27FC236}">
                <a16:creationId xmlns:a16="http://schemas.microsoft.com/office/drawing/2014/main" id="{76DE6B5A-5EB0-455E-A806-53FA7B1C07CC}"/>
              </a:ext>
            </a:extLst>
          </p:cNvPr>
          <p:cNvSpPr>
            <a:spLocks noGrp="1" noChangeAspect="1"/>
          </p:cNvSpPr>
          <p:nvPr>
            <p:ph type="pic" sz="quarter" idx="15" hasCustomPrompt="1"/>
          </p:nvPr>
        </p:nvSpPr>
        <p:spPr>
          <a:xfrm>
            <a:off x="4445043" y="-171527"/>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58" name="Picture Placeholder 22">
            <a:extLst>
              <a:ext uri="{FF2B5EF4-FFF2-40B4-BE49-F238E27FC236}">
                <a16:creationId xmlns:a16="http://schemas.microsoft.com/office/drawing/2014/main" id="{90FCB97C-6BF3-4A42-8CBB-0DF7BF3026C9}"/>
              </a:ext>
            </a:extLst>
          </p:cNvPr>
          <p:cNvSpPr>
            <a:spLocks noGrp="1" noChangeAspect="1"/>
          </p:cNvSpPr>
          <p:nvPr>
            <p:ph type="pic" sz="quarter" idx="16" hasCustomPrompt="1"/>
          </p:nvPr>
        </p:nvSpPr>
        <p:spPr>
          <a:xfrm>
            <a:off x="-1635717" y="-4210127"/>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60" name="Picture Placeholder 22">
            <a:extLst>
              <a:ext uri="{FF2B5EF4-FFF2-40B4-BE49-F238E27FC236}">
                <a16:creationId xmlns:a16="http://schemas.microsoft.com/office/drawing/2014/main" id="{124C0FF9-289E-4496-92B9-190E32702D8E}"/>
              </a:ext>
            </a:extLst>
          </p:cNvPr>
          <p:cNvSpPr>
            <a:spLocks noGrp="1" noChangeAspect="1"/>
          </p:cNvSpPr>
          <p:nvPr>
            <p:ph type="pic" sz="quarter" idx="17" hasCustomPrompt="1"/>
          </p:nvPr>
        </p:nvSpPr>
        <p:spPr>
          <a:xfrm>
            <a:off x="10495323" y="3943273"/>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68" name="Picture Placeholder 22">
            <a:extLst>
              <a:ext uri="{FF2B5EF4-FFF2-40B4-BE49-F238E27FC236}">
                <a16:creationId xmlns:a16="http://schemas.microsoft.com/office/drawing/2014/main" id="{7E055C06-9C8F-4A17-AA18-775B5FB9ACDD}"/>
              </a:ext>
            </a:extLst>
          </p:cNvPr>
          <p:cNvSpPr>
            <a:spLocks noGrp="1" noChangeAspect="1"/>
          </p:cNvSpPr>
          <p:nvPr>
            <p:ph type="pic" sz="quarter" idx="18" hasCustomPrompt="1"/>
          </p:nvPr>
        </p:nvSpPr>
        <p:spPr>
          <a:xfrm>
            <a:off x="10323809" y="-6858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0" name="Picture Placeholder 22">
            <a:extLst>
              <a:ext uri="{FF2B5EF4-FFF2-40B4-BE49-F238E27FC236}">
                <a16:creationId xmlns:a16="http://schemas.microsoft.com/office/drawing/2014/main" id="{3C36A0E5-BBE2-4C87-8A23-DD1FF018C79E}"/>
              </a:ext>
            </a:extLst>
          </p:cNvPr>
          <p:cNvSpPr>
            <a:spLocks noGrp="1" noChangeAspect="1"/>
          </p:cNvSpPr>
          <p:nvPr>
            <p:ph type="pic" sz="quarter" idx="19" hasCustomPrompt="1"/>
          </p:nvPr>
        </p:nvSpPr>
        <p:spPr>
          <a:xfrm>
            <a:off x="4243049" y="-47244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2" name="Picture Placeholder 22">
            <a:extLst>
              <a:ext uri="{FF2B5EF4-FFF2-40B4-BE49-F238E27FC236}">
                <a16:creationId xmlns:a16="http://schemas.microsoft.com/office/drawing/2014/main" id="{7A3F440A-1BD1-46EB-8601-F14AC2F706F7}"/>
              </a:ext>
            </a:extLst>
          </p:cNvPr>
          <p:cNvSpPr>
            <a:spLocks noGrp="1" noChangeAspect="1"/>
          </p:cNvSpPr>
          <p:nvPr>
            <p:ph type="pic" sz="quarter" idx="20" hasCustomPrompt="1"/>
          </p:nvPr>
        </p:nvSpPr>
        <p:spPr>
          <a:xfrm>
            <a:off x="16374089" y="34290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4" name="Picture Placeholder 22">
            <a:extLst>
              <a:ext uri="{FF2B5EF4-FFF2-40B4-BE49-F238E27FC236}">
                <a16:creationId xmlns:a16="http://schemas.microsoft.com/office/drawing/2014/main" id="{5FE632C7-A989-4083-B7E6-E630FB76C44E}"/>
              </a:ext>
            </a:extLst>
          </p:cNvPr>
          <p:cNvSpPr>
            <a:spLocks noGrp="1" noChangeAspect="1"/>
          </p:cNvSpPr>
          <p:nvPr>
            <p:ph type="pic" sz="quarter" idx="21" hasCustomPrompt="1"/>
          </p:nvPr>
        </p:nvSpPr>
        <p:spPr>
          <a:xfrm>
            <a:off x="4243049" y="3958512"/>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6" name="Picture Placeholder 22">
            <a:extLst>
              <a:ext uri="{FF2B5EF4-FFF2-40B4-BE49-F238E27FC236}">
                <a16:creationId xmlns:a16="http://schemas.microsoft.com/office/drawing/2014/main" id="{B4460ECD-B3DA-430C-8E09-86C63DB4CA9F}"/>
              </a:ext>
            </a:extLst>
          </p:cNvPr>
          <p:cNvSpPr>
            <a:spLocks noGrp="1" noChangeAspect="1"/>
          </p:cNvSpPr>
          <p:nvPr>
            <p:ph type="pic" sz="quarter" idx="22" hasCustomPrompt="1"/>
          </p:nvPr>
        </p:nvSpPr>
        <p:spPr>
          <a:xfrm>
            <a:off x="-1837711" y="-80088"/>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8" name="Picture Placeholder 22">
            <a:extLst>
              <a:ext uri="{FF2B5EF4-FFF2-40B4-BE49-F238E27FC236}">
                <a16:creationId xmlns:a16="http://schemas.microsoft.com/office/drawing/2014/main" id="{4ED75CF5-9F3D-4B85-BABF-42542AD3AC10}"/>
              </a:ext>
            </a:extLst>
          </p:cNvPr>
          <p:cNvSpPr>
            <a:spLocks noGrp="1" noChangeAspect="1"/>
          </p:cNvSpPr>
          <p:nvPr>
            <p:ph type="pic" sz="quarter" idx="23" hasCustomPrompt="1"/>
          </p:nvPr>
        </p:nvSpPr>
        <p:spPr>
          <a:xfrm>
            <a:off x="10293329" y="8073312"/>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373560957"/>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6">
    <p:spTree>
      <p:nvGrpSpPr>
        <p:cNvPr id="1" name=""/>
        <p:cNvGrpSpPr/>
        <p:nvPr/>
      </p:nvGrpSpPr>
      <p:grpSpPr>
        <a:xfrm>
          <a:off x="0" y="0"/>
          <a:ext cx="0" cy="0"/>
          <a:chOff x="0" y="0"/>
          <a:chExt cx="0" cy="0"/>
        </a:xfrm>
      </p:grpSpPr>
      <p:sp>
        <p:nvSpPr>
          <p:cNvPr id="30" name="Picture Placeholder 22">
            <a:extLst>
              <a:ext uri="{FF2B5EF4-FFF2-40B4-BE49-F238E27FC236}">
                <a16:creationId xmlns:a16="http://schemas.microsoft.com/office/drawing/2014/main" id="{2128B0F3-56DD-4FAC-919C-D612594F17B5}"/>
              </a:ext>
            </a:extLst>
          </p:cNvPr>
          <p:cNvSpPr>
            <a:spLocks noGrp="1"/>
          </p:cNvSpPr>
          <p:nvPr>
            <p:ph type="pic" sz="quarter" idx="14" hasCustomPrompt="1"/>
          </p:nvPr>
        </p:nvSpPr>
        <p:spPr>
          <a:xfrm>
            <a:off x="4902173" y="114300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052371143"/>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Device Mockup - Page Titl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2085263"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45600"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8205937"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478184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Device Mockup - Page Title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6096000" y="2166958"/>
            <a:ext cx="4810837" cy="10573682"/>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212366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Device Mockup - Page Title 3">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70BEADEE-94CE-4140-AE6E-72585F9C5F8E}"/>
              </a:ext>
            </a:extLst>
          </p:cNvPr>
          <p:cNvSpPr>
            <a:spLocks noGrp="1"/>
          </p:cNvSpPr>
          <p:nvPr>
            <p:ph type="pic" sz="quarter" idx="13" hasCustomPrompt="1"/>
          </p:nvPr>
        </p:nvSpPr>
        <p:spPr>
          <a:xfrm>
            <a:off x="1428871" y="2532786"/>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7" name="Picture Placeholder 5">
            <a:extLst>
              <a:ext uri="{FF2B5EF4-FFF2-40B4-BE49-F238E27FC236}">
                <a16:creationId xmlns:a16="http://schemas.microsoft.com/office/drawing/2014/main" id="{9DD69CA5-05E0-4BA8-9AF4-06E3A5241075}"/>
              </a:ext>
            </a:extLst>
          </p:cNvPr>
          <p:cNvSpPr>
            <a:spLocks noGrp="1"/>
          </p:cNvSpPr>
          <p:nvPr>
            <p:ph type="pic" sz="quarter" idx="12" hasCustomPrompt="1"/>
          </p:nvPr>
        </p:nvSpPr>
        <p:spPr>
          <a:xfrm>
            <a:off x="2538045" y="2349872"/>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6" name="Picture Placeholder 5">
            <a:extLst>
              <a:ext uri="{FF2B5EF4-FFF2-40B4-BE49-F238E27FC236}">
                <a16:creationId xmlns:a16="http://schemas.microsoft.com/office/drawing/2014/main" id="{861F926F-0F2B-4D4A-9DDB-F5B19FF50A52}"/>
              </a:ext>
            </a:extLst>
          </p:cNvPr>
          <p:cNvSpPr>
            <a:spLocks noGrp="1"/>
          </p:cNvSpPr>
          <p:nvPr>
            <p:ph type="pic" sz="quarter" idx="11" hasCustomPrompt="1"/>
          </p:nvPr>
        </p:nvSpPr>
        <p:spPr>
          <a:xfrm>
            <a:off x="3774195" y="2166958"/>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5B5C0050-E4B2-4439-AAE8-AA7EB1302843}"/>
              </a:ext>
            </a:extLst>
          </p:cNvPr>
          <p:cNvSpPr>
            <a:spLocks noGrp="1"/>
          </p:cNvSpPr>
          <p:nvPr>
            <p:ph type="pic" sz="quarter" idx="14" hasCustomPrompt="1"/>
          </p:nvPr>
        </p:nvSpPr>
        <p:spPr>
          <a:xfrm>
            <a:off x="9033120" y="2532786"/>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1" name="Picture Placeholder 5">
            <a:extLst>
              <a:ext uri="{FF2B5EF4-FFF2-40B4-BE49-F238E27FC236}">
                <a16:creationId xmlns:a16="http://schemas.microsoft.com/office/drawing/2014/main" id="{95611465-68F1-4C57-81BD-77DA7708DFD6}"/>
              </a:ext>
            </a:extLst>
          </p:cNvPr>
          <p:cNvSpPr>
            <a:spLocks noGrp="1"/>
          </p:cNvSpPr>
          <p:nvPr>
            <p:ph type="pic" sz="quarter" idx="15" hasCustomPrompt="1"/>
          </p:nvPr>
        </p:nvSpPr>
        <p:spPr>
          <a:xfrm>
            <a:off x="7692195" y="2349872"/>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2" name="Picture Placeholder 5">
            <a:extLst>
              <a:ext uri="{FF2B5EF4-FFF2-40B4-BE49-F238E27FC236}">
                <a16:creationId xmlns:a16="http://schemas.microsoft.com/office/drawing/2014/main" id="{A0761463-0D06-425A-A629-15FCC342DCC4}"/>
              </a:ext>
            </a:extLst>
          </p:cNvPr>
          <p:cNvSpPr>
            <a:spLocks noGrp="1"/>
          </p:cNvSpPr>
          <p:nvPr>
            <p:ph type="pic" sz="quarter" idx="16" hasCustomPrompt="1"/>
          </p:nvPr>
        </p:nvSpPr>
        <p:spPr>
          <a:xfrm>
            <a:off x="6351270" y="2166958"/>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5" name="Picture Placeholder 5">
            <a:extLst>
              <a:ext uri="{FF2B5EF4-FFF2-40B4-BE49-F238E27FC236}">
                <a16:creationId xmlns:a16="http://schemas.microsoft.com/office/drawing/2014/main" id="{23511C02-1EBF-48D6-B2A8-83C169F41A8D}"/>
              </a:ext>
            </a:extLst>
          </p:cNvPr>
          <p:cNvSpPr>
            <a:spLocks noGrp="1"/>
          </p:cNvSpPr>
          <p:nvPr>
            <p:ph type="pic" sz="quarter" idx="10" hasCustomPrompt="1"/>
          </p:nvPr>
        </p:nvSpPr>
        <p:spPr>
          <a:xfrm>
            <a:off x="5115120" y="1937794"/>
            <a:ext cx="1975104" cy="4133088"/>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342817977"/>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Device Mockup - Page Title 4">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08448" y="1779684"/>
            <a:ext cx="1975104" cy="4259165"/>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364199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Slideshow with Text 8">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6210302" y="409575"/>
            <a:ext cx="5648325" cy="6038850"/>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6" name="Picture Placeholder 4">
            <a:extLst>
              <a:ext uri="{FF2B5EF4-FFF2-40B4-BE49-F238E27FC236}">
                <a16:creationId xmlns:a16="http://schemas.microsoft.com/office/drawing/2014/main" id="{D77CDDAA-212F-480B-8DE4-B0982A29C059}"/>
              </a:ext>
            </a:extLst>
          </p:cNvPr>
          <p:cNvSpPr>
            <a:spLocks noGrp="1"/>
          </p:cNvSpPr>
          <p:nvPr>
            <p:ph type="pic" sz="quarter" idx="15" hasCustomPrompt="1"/>
          </p:nvPr>
        </p:nvSpPr>
        <p:spPr>
          <a:xfrm>
            <a:off x="333373" y="3532425"/>
            <a:ext cx="5648325" cy="2916000"/>
          </a:xfrm>
          <a:prstGeom prst="roundRect">
            <a:avLst>
              <a:gd name="adj" fmla="val 196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7" name="Picture Placeholder 4">
            <a:extLst>
              <a:ext uri="{FF2B5EF4-FFF2-40B4-BE49-F238E27FC236}">
                <a16:creationId xmlns:a16="http://schemas.microsoft.com/office/drawing/2014/main" id="{55CEAB55-315E-41F4-A3C0-2B251E41474F}"/>
              </a:ext>
            </a:extLst>
          </p:cNvPr>
          <p:cNvSpPr>
            <a:spLocks noGrp="1"/>
          </p:cNvSpPr>
          <p:nvPr>
            <p:ph type="pic" sz="quarter" idx="16" hasCustomPrompt="1"/>
          </p:nvPr>
        </p:nvSpPr>
        <p:spPr>
          <a:xfrm>
            <a:off x="333373" y="409575"/>
            <a:ext cx="564832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163006614"/>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Device Mockup - Page Title 4.1">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830100" y="1780747"/>
            <a:ext cx="4531800" cy="10154505"/>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620046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Device Mockup - Page Title 4.2">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830100" y="-5058203"/>
            <a:ext cx="4531800" cy="10154505"/>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465489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Device Mockup - Page Title 5">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2665032"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45600"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76261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846670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Device Mockup - 5.1">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0D29D6E3-BF9D-44FC-B94A-FE34BFB57C71}"/>
              </a:ext>
            </a:extLst>
          </p:cNvPr>
          <p:cNvSpPr>
            <a:spLocks noGrp="1"/>
          </p:cNvSpPr>
          <p:nvPr>
            <p:ph type="pic" sz="quarter" idx="10" hasCustomPrompt="1"/>
          </p:nvPr>
        </p:nvSpPr>
        <p:spPr>
          <a:xfrm>
            <a:off x="-49549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4" name="Picture Placeholder 5">
            <a:extLst>
              <a:ext uri="{FF2B5EF4-FFF2-40B4-BE49-F238E27FC236}">
                <a16:creationId xmlns:a16="http://schemas.microsoft.com/office/drawing/2014/main" id="{DCA142FF-9DE6-40DB-AD54-ECDEC83E2324}"/>
              </a:ext>
            </a:extLst>
          </p:cNvPr>
          <p:cNvSpPr>
            <a:spLocks noGrp="1"/>
          </p:cNvSpPr>
          <p:nvPr>
            <p:ph type="pic" sz="quarter" idx="11" hasCustomPrompt="1"/>
          </p:nvPr>
        </p:nvSpPr>
        <p:spPr>
          <a:xfrm>
            <a:off x="-2474400"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6" name="Picture Placeholder 5">
            <a:extLst>
              <a:ext uri="{FF2B5EF4-FFF2-40B4-BE49-F238E27FC236}">
                <a16:creationId xmlns:a16="http://schemas.microsoft.com/office/drawing/2014/main" id="{E91330D2-75F1-4855-868C-BFD0C307B826}"/>
              </a:ext>
            </a:extLst>
          </p:cNvPr>
          <p:cNvSpPr>
            <a:spLocks noGrp="1"/>
          </p:cNvSpPr>
          <p:nvPr>
            <p:ph type="pic" sz="quarter" idx="12" hasCustomPrompt="1"/>
          </p:nvPr>
        </p:nvSpPr>
        <p:spPr>
          <a:xfrm>
            <a:off x="24826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85431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Device Mockup - 5.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5E1BC57-A422-442E-9A45-C3B86505EA87}"/>
              </a:ext>
            </a:extLst>
          </p:cNvPr>
          <p:cNvSpPr>
            <a:spLocks noGrp="1"/>
          </p:cNvSpPr>
          <p:nvPr>
            <p:ph type="pic" sz="quarter" idx="10" hasCustomPrompt="1"/>
          </p:nvPr>
        </p:nvSpPr>
        <p:spPr>
          <a:xfrm>
            <a:off x="-49549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7" name="Picture Placeholder 5">
            <a:extLst>
              <a:ext uri="{FF2B5EF4-FFF2-40B4-BE49-F238E27FC236}">
                <a16:creationId xmlns:a16="http://schemas.microsoft.com/office/drawing/2014/main" id="{ABC43775-2615-4373-BF08-E72F4BC0BEB0}"/>
              </a:ext>
            </a:extLst>
          </p:cNvPr>
          <p:cNvSpPr>
            <a:spLocks noGrp="1"/>
          </p:cNvSpPr>
          <p:nvPr>
            <p:ph type="pic" sz="quarter" idx="11" hasCustomPrompt="1"/>
          </p:nvPr>
        </p:nvSpPr>
        <p:spPr>
          <a:xfrm>
            <a:off x="24826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67FDD856-D0CB-4A6C-9C74-7B87BF796E0C}"/>
              </a:ext>
            </a:extLst>
          </p:cNvPr>
          <p:cNvSpPr>
            <a:spLocks noGrp="1"/>
          </p:cNvSpPr>
          <p:nvPr>
            <p:ph type="pic" sz="quarter" idx="12" hasCustomPrompt="1"/>
          </p:nvPr>
        </p:nvSpPr>
        <p:spPr>
          <a:xfrm>
            <a:off x="1278871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293407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Device Mockup - 5.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90D42CE-21D7-46F7-A4E6-43081B64FDC4}"/>
              </a:ext>
            </a:extLst>
          </p:cNvPr>
          <p:cNvSpPr>
            <a:spLocks noGrp="1"/>
          </p:cNvSpPr>
          <p:nvPr>
            <p:ph type="pic" sz="quarter" idx="10" hasCustomPrompt="1"/>
          </p:nvPr>
        </p:nvSpPr>
        <p:spPr>
          <a:xfrm>
            <a:off x="24826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9" name="Picture Placeholder 5">
            <a:extLst>
              <a:ext uri="{FF2B5EF4-FFF2-40B4-BE49-F238E27FC236}">
                <a16:creationId xmlns:a16="http://schemas.microsoft.com/office/drawing/2014/main" id="{8CE3B082-8160-40B0-B3D4-F103A2E6EC92}"/>
              </a:ext>
            </a:extLst>
          </p:cNvPr>
          <p:cNvSpPr>
            <a:spLocks noGrp="1"/>
          </p:cNvSpPr>
          <p:nvPr>
            <p:ph type="pic" sz="quarter" idx="11" hasCustomPrompt="1"/>
          </p:nvPr>
        </p:nvSpPr>
        <p:spPr>
          <a:xfrm>
            <a:off x="12754686"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0955B990-90AC-4D32-9646-D9BAAD64C8A3}"/>
              </a:ext>
            </a:extLst>
          </p:cNvPr>
          <p:cNvSpPr>
            <a:spLocks noGrp="1"/>
          </p:cNvSpPr>
          <p:nvPr>
            <p:ph type="pic" sz="quarter" idx="12" hasCustomPrompt="1"/>
          </p:nvPr>
        </p:nvSpPr>
        <p:spPr>
          <a:xfrm>
            <a:off x="150175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75735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Device Mockup - Page Title 6">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1524000"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9283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6332736"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9" name="Picture Placeholder 5">
            <a:extLst>
              <a:ext uri="{FF2B5EF4-FFF2-40B4-BE49-F238E27FC236}">
                <a16:creationId xmlns:a16="http://schemas.microsoft.com/office/drawing/2014/main" id="{79A91F3C-9111-4296-A6C1-542F2B1DBF36}"/>
              </a:ext>
            </a:extLst>
          </p:cNvPr>
          <p:cNvSpPr>
            <a:spLocks noGrp="1"/>
          </p:cNvSpPr>
          <p:nvPr>
            <p:ph type="pic" sz="quarter" idx="13" hasCustomPrompt="1"/>
          </p:nvPr>
        </p:nvSpPr>
        <p:spPr>
          <a:xfrm>
            <a:off x="8737104"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4175268351"/>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Device Mockup - Page Title 7">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8CD1EA07-F28B-4EE2-975A-12EE7F6D65FA}"/>
              </a:ext>
            </a:extLst>
          </p:cNvPr>
          <p:cNvSpPr>
            <a:spLocks noGrp="1"/>
          </p:cNvSpPr>
          <p:nvPr>
            <p:ph type="pic" sz="quarter" idx="12" hasCustomPrompt="1"/>
          </p:nvPr>
        </p:nvSpPr>
        <p:spPr>
          <a:xfrm>
            <a:off x="7821419" y="1990628"/>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92D5C748-ED9B-4E7F-BF0A-6DE00637AEB9}"/>
              </a:ext>
            </a:extLst>
          </p:cNvPr>
          <p:cNvSpPr>
            <a:spLocks noGrp="1"/>
          </p:cNvSpPr>
          <p:nvPr>
            <p:ph type="pic" sz="quarter" idx="13" hasCustomPrompt="1"/>
          </p:nvPr>
        </p:nvSpPr>
        <p:spPr>
          <a:xfrm>
            <a:off x="5488619" y="3463828"/>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3" name="Picture Placeholder 4">
            <a:extLst>
              <a:ext uri="{FF2B5EF4-FFF2-40B4-BE49-F238E27FC236}">
                <a16:creationId xmlns:a16="http://schemas.microsoft.com/office/drawing/2014/main" id="{66F3F48E-458C-42E6-9F48-D59A965C7F44}"/>
              </a:ext>
            </a:extLst>
          </p:cNvPr>
          <p:cNvSpPr>
            <a:spLocks noGrp="1"/>
          </p:cNvSpPr>
          <p:nvPr>
            <p:ph type="pic" sz="quarter" idx="14" hasCustomPrompt="1"/>
          </p:nvPr>
        </p:nvSpPr>
        <p:spPr>
          <a:xfrm>
            <a:off x="3155819" y="4937028"/>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4" name="Picture Placeholder 4">
            <a:extLst>
              <a:ext uri="{FF2B5EF4-FFF2-40B4-BE49-F238E27FC236}">
                <a16:creationId xmlns:a16="http://schemas.microsoft.com/office/drawing/2014/main" id="{D3367E99-B49F-4A00-BF2F-3F240242FAB8}"/>
              </a:ext>
            </a:extLst>
          </p:cNvPr>
          <p:cNvSpPr>
            <a:spLocks noGrp="1"/>
          </p:cNvSpPr>
          <p:nvPr>
            <p:ph type="pic" sz="quarter" idx="15" hasCustomPrompt="1"/>
          </p:nvPr>
        </p:nvSpPr>
        <p:spPr>
          <a:xfrm>
            <a:off x="12367800" y="-890883"/>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5" name="Picture Placeholder 4">
            <a:extLst>
              <a:ext uri="{FF2B5EF4-FFF2-40B4-BE49-F238E27FC236}">
                <a16:creationId xmlns:a16="http://schemas.microsoft.com/office/drawing/2014/main" id="{E5D4C8A0-AEBE-45FA-A01B-97A334E8D45C}"/>
              </a:ext>
            </a:extLst>
          </p:cNvPr>
          <p:cNvSpPr>
            <a:spLocks noGrp="1"/>
          </p:cNvSpPr>
          <p:nvPr>
            <p:ph type="pic" sz="quarter" idx="16" hasCustomPrompt="1"/>
          </p:nvPr>
        </p:nvSpPr>
        <p:spPr>
          <a:xfrm>
            <a:off x="10035000" y="582317"/>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200548778"/>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Device Mockup - Page Title 8">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07631D78-AAE0-4EB5-B1C8-F41FC0A50E9F}"/>
              </a:ext>
            </a:extLst>
          </p:cNvPr>
          <p:cNvSpPr>
            <a:spLocks noGrp="1"/>
          </p:cNvSpPr>
          <p:nvPr>
            <p:ph type="pic" sz="quarter" idx="16" hasCustomPrompt="1"/>
          </p:nvPr>
        </p:nvSpPr>
        <p:spPr>
          <a:xfrm>
            <a:off x="2477735" y="1487624"/>
            <a:ext cx="2276196" cy="5284594"/>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1" name="Picture Placeholder 4">
            <a:extLst>
              <a:ext uri="{FF2B5EF4-FFF2-40B4-BE49-F238E27FC236}">
                <a16:creationId xmlns:a16="http://schemas.microsoft.com/office/drawing/2014/main" id="{6BD782CA-19B8-4FA0-B94A-A3422513A284}"/>
              </a:ext>
            </a:extLst>
          </p:cNvPr>
          <p:cNvSpPr>
            <a:spLocks noGrp="1"/>
          </p:cNvSpPr>
          <p:nvPr>
            <p:ph type="pic" sz="quarter" idx="19" hasCustomPrompt="1"/>
          </p:nvPr>
        </p:nvSpPr>
        <p:spPr>
          <a:xfrm>
            <a:off x="2477735" y="815094"/>
            <a:ext cx="2276196" cy="5284594"/>
          </a:xfrm>
          <a:prstGeom prst="roundRect">
            <a:avLst>
              <a:gd name="adj" fmla="val 14489"/>
            </a:avLst>
          </a:prstGeom>
          <a:pattFill prst="wdDnDiag">
            <a:fgClr>
              <a:schemeClr val="tx1">
                <a:lumMod val="25000"/>
                <a:lumOff val="75000"/>
              </a:schemeClr>
            </a:fgClr>
            <a:bgClr>
              <a:schemeClr val="bg1"/>
            </a:bgClr>
          </a:pattFill>
          <a:effectLst>
            <a:outerShdw blurRad="368300" dist="101600" dir="8520000" sx="102000" sy="102000" algn="ctr" rotWithShape="0">
              <a:prstClr val="black">
                <a:alpha val="30000"/>
              </a:prstClr>
            </a:outerShdw>
          </a:effectLst>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9416638E-A45F-48FC-BB3B-3FF1FA548F58}"/>
              </a:ext>
            </a:extLst>
          </p:cNvPr>
          <p:cNvSpPr>
            <a:spLocks noGrp="1"/>
          </p:cNvSpPr>
          <p:nvPr>
            <p:ph type="pic" sz="quarter" idx="20" hasCustomPrompt="1"/>
          </p:nvPr>
        </p:nvSpPr>
        <p:spPr>
          <a:xfrm>
            <a:off x="2477735" y="142564"/>
            <a:ext cx="2276196" cy="5284594"/>
          </a:xfrm>
          <a:prstGeom prst="roundRect">
            <a:avLst>
              <a:gd name="adj" fmla="val 14489"/>
            </a:avLst>
          </a:prstGeom>
          <a:pattFill prst="wdDnDiag">
            <a:fgClr>
              <a:schemeClr val="tx1">
                <a:lumMod val="25000"/>
                <a:lumOff val="75000"/>
              </a:schemeClr>
            </a:fgClr>
            <a:bgClr>
              <a:schemeClr val="bg1"/>
            </a:bgClr>
          </a:pattFill>
          <a:effectLst>
            <a:outerShdw blurRad="368300" dist="101600" dir="8520000" sx="102000" sy="102000" algn="ctr" rotWithShape="0">
              <a:prstClr val="black">
                <a:alpha val="30000"/>
              </a:prstClr>
            </a:outerShdw>
          </a:effectLst>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Tree>
    <p:extLst>
      <p:ext uri="{BB962C8B-B14F-4D97-AF65-F5344CB8AC3E}">
        <p14:creationId xmlns:p14="http://schemas.microsoft.com/office/powerpoint/2010/main" val="1897823217"/>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Device Mockup - Page Title 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4C2440-9867-45A5-A7B9-82F1D3CF53BB}"/>
              </a:ext>
            </a:extLst>
          </p:cNvPr>
          <p:cNvSpPr>
            <a:spLocks noGrp="1"/>
          </p:cNvSpPr>
          <p:nvPr>
            <p:ph type="pic" sz="quarter" idx="10" hasCustomPrompt="1"/>
          </p:nvPr>
        </p:nvSpPr>
        <p:spPr>
          <a:xfrm>
            <a:off x="791899" y="2036890"/>
            <a:ext cx="4243087" cy="5718148"/>
          </a:xfrm>
          <a:prstGeom prst="rect">
            <a:avLst/>
          </a:prstGeom>
          <a:pattFill prst="wdDnDiag">
            <a:fgClr>
              <a:schemeClr val="tx1">
                <a:lumMod val="25000"/>
                <a:lumOff val="75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991351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Slideshow with Text 9">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ADA129B6-58F7-4F90-B91C-3A29E154E6F3}"/>
              </a:ext>
            </a:extLst>
          </p:cNvPr>
          <p:cNvSpPr>
            <a:spLocks noGrp="1"/>
          </p:cNvSpPr>
          <p:nvPr>
            <p:ph type="pic" sz="quarter" idx="14" hasCustomPrompt="1"/>
          </p:nvPr>
        </p:nvSpPr>
        <p:spPr>
          <a:xfrm>
            <a:off x="7908375" y="378099"/>
            <a:ext cx="3950252" cy="2915999"/>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9" name="Picture Placeholder 4">
            <a:extLst>
              <a:ext uri="{FF2B5EF4-FFF2-40B4-BE49-F238E27FC236}">
                <a16:creationId xmlns:a16="http://schemas.microsoft.com/office/drawing/2014/main" id="{B92C128F-9754-4544-8217-D1872671FC88}"/>
              </a:ext>
            </a:extLst>
          </p:cNvPr>
          <p:cNvSpPr>
            <a:spLocks noGrp="1"/>
          </p:cNvSpPr>
          <p:nvPr>
            <p:ph type="pic" sz="quarter" idx="16" hasCustomPrompt="1"/>
          </p:nvPr>
        </p:nvSpPr>
        <p:spPr>
          <a:xfrm>
            <a:off x="333373" y="378098"/>
            <a:ext cx="1863727"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1" name="Picture Placeholder 4">
            <a:extLst>
              <a:ext uri="{FF2B5EF4-FFF2-40B4-BE49-F238E27FC236}">
                <a16:creationId xmlns:a16="http://schemas.microsoft.com/office/drawing/2014/main" id="{3483627F-CBB7-4C69-AFF5-8FCD06E6CB72}"/>
              </a:ext>
            </a:extLst>
          </p:cNvPr>
          <p:cNvSpPr>
            <a:spLocks noGrp="1"/>
          </p:cNvSpPr>
          <p:nvPr>
            <p:ph type="pic" sz="quarter" idx="18" hasCustomPrompt="1"/>
          </p:nvPr>
        </p:nvSpPr>
        <p:spPr>
          <a:xfrm>
            <a:off x="9994900" y="3563903"/>
            <a:ext cx="1863727"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2" name="Picture Placeholder 4">
            <a:extLst>
              <a:ext uri="{FF2B5EF4-FFF2-40B4-BE49-F238E27FC236}">
                <a16:creationId xmlns:a16="http://schemas.microsoft.com/office/drawing/2014/main" id="{CA04A8EC-C497-4587-B6E0-B88DE6C6B94C}"/>
              </a:ext>
            </a:extLst>
          </p:cNvPr>
          <p:cNvSpPr>
            <a:spLocks noGrp="1"/>
          </p:cNvSpPr>
          <p:nvPr>
            <p:ph type="pic" sz="quarter" idx="19" hasCustomPrompt="1"/>
          </p:nvPr>
        </p:nvSpPr>
        <p:spPr>
          <a:xfrm>
            <a:off x="4546738" y="3563903"/>
            <a:ext cx="521580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3" name="Picture Placeholder 4">
            <a:extLst>
              <a:ext uri="{FF2B5EF4-FFF2-40B4-BE49-F238E27FC236}">
                <a16:creationId xmlns:a16="http://schemas.microsoft.com/office/drawing/2014/main" id="{16F513AA-67BB-46F1-A3CA-E75CB95EB7E4}"/>
              </a:ext>
            </a:extLst>
          </p:cNvPr>
          <p:cNvSpPr>
            <a:spLocks noGrp="1"/>
          </p:cNvSpPr>
          <p:nvPr>
            <p:ph type="pic" sz="quarter" idx="20" hasCustomPrompt="1"/>
          </p:nvPr>
        </p:nvSpPr>
        <p:spPr>
          <a:xfrm>
            <a:off x="364130" y="3563904"/>
            <a:ext cx="3950252" cy="2915999"/>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4" name="Picture Placeholder 4">
            <a:extLst>
              <a:ext uri="{FF2B5EF4-FFF2-40B4-BE49-F238E27FC236}">
                <a16:creationId xmlns:a16="http://schemas.microsoft.com/office/drawing/2014/main" id="{37E0A86C-F249-4079-BA4A-6A16C65C66EB}"/>
              </a:ext>
            </a:extLst>
          </p:cNvPr>
          <p:cNvSpPr>
            <a:spLocks noGrp="1"/>
          </p:cNvSpPr>
          <p:nvPr>
            <p:ph type="pic" sz="quarter" idx="21" hasCustomPrompt="1"/>
          </p:nvPr>
        </p:nvSpPr>
        <p:spPr>
          <a:xfrm>
            <a:off x="2444835" y="378098"/>
            <a:ext cx="521580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89031946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Device Mockup - Page Title 9.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4">
            <a:extLst>
              <a:ext uri="{FF2B5EF4-FFF2-40B4-BE49-F238E27FC236}">
                <a16:creationId xmlns:a16="http://schemas.microsoft.com/office/drawing/2014/main" id="{958B12F0-DFC4-448A-9151-2B66E71E1926}"/>
              </a:ext>
            </a:extLst>
          </p:cNvPr>
          <p:cNvSpPr>
            <a:spLocks noGrp="1"/>
          </p:cNvSpPr>
          <p:nvPr>
            <p:ph type="pic" sz="quarter" idx="10" hasCustomPrompt="1"/>
          </p:nvPr>
        </p:nvSpPr>
        <p:spPr>
          <a:xfrm rot="1800000">
            <a:off x="7131560" y="545639"/>
            <a:ext cx="5189913" cy="6668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928577773"/>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Device Mockup - Page Title 9.2">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958B12F0-DFC4-448A-9151-2B66E71E1926}"/>
              </a:ext>
            </a:extLst>
          </p:cNvPr>
          <p:cNvSpPr>
            <a:spLocks noGrp="1"/>
          </p:cNvSpPr>
          <p:nvPr>
            <p:ph type="pic" sz="quarter" idx="10" hasCustomPrompt="1"/>
          </p:nvPr>
        </p:nvSpPr>
        <p:spPr>
          <a:xfrm>
            <a:off x="4032431" y="2306320"/>
            <a:ext cx="4126050" cy="3057538"/>
          </a:xfrm>
          <a:prstGeom prst="rect">
            <a:avLst/>
          </a:prstGeom>
          <a:pattFill prst="wdDnDiag">
            <a:fgClr>
              <a:schemeClr val="tx1">
                <a:lumMod val="25000"/>
                <a:lumOff val="75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956333292"/>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Device Mockup - Page Title 10">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6424573" y="1937794"/>
            <a:ext cx="4928400" cy="27828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222293149"/>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Device Mockup - 10.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70F20B31-E928-4527-A463-5E89188AFBED}"/>
              </a:ext>
            </a:extLst>
          </p:cNvPr>
          <p:cNvSpPr>
            <a:spLocks noGrp="1"/>
          </p:cNvSpPr>
          <p:nvPr>
            <p:ph type="pic" sz="quarter" idx="11" hasCustomPrompt="1"/>
          </p:nvPr>
        </p:nvSpPr>
        <p:spPr>
          <a:xfrm>
            <a:off x="2137635" y="3180136"/>
            <a:ext cx="7954368" cy="44914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1961394236"/>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Device Mockup - Page Title 1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361440" y="2264311"/>
            <a:ext cx="4653279" cy="306004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164563877"/>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Device Mockup - Page Title 12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524000"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004962593"/>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Device Mockup - Page Title 1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312350"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10" name="Picture Placeholder 4">
            <a:extLst>
              <a:ext uri="{FF2B5EF4-FFF2-40B4-BE49-F238E27FC236}">
                <a16:creationId xmlns:a16="http://schemas.microsoft.com/office/drawing/2014/main" id="{CBD1EE7E-E7B4-4CEE-9767-31BC297DDAEE}"/>
              </a:ext>
            </a:extLst>
          </p:cNvPr>
          <p:cNvSpPr>
            <a:spLocks noGrp="1"/>
          </p:cNvSpPr>
          <p:nvPr>
            <p:ph type="pic" sz="quarter" idx="11" hasCustomPrompt="1"/>
          </p:nvPr>
        </p:nvSpPr>
        <p:spPr>
          <a:xfrm>
            <a:off x="3885533"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11" name="Picture Placeholder 4">
            <a:extLst>
              <a:ext uri="{FF2B5EF4-FFF2-40B4-BE49-F238E27FC236}">
                <a16:creationId xmlns:a16="http://schemas.microsoft.com/office/drawing/2014/main" id="{F16F9E1D-04FC-4B5F-9BF8-E774DF885BD5}"/>
              </a:ext>
            </a:extLst>
          </p:cNvPr>
          <p:cNvSpPr>
            <a:spLocks noGrp="1"/>
          </p:cNvSpPr>
          <p:nvPr>
            <p:ph type="pic" sz="quarter" idx="12" hasCustomPrompt="1"/>
          </p:nvPr>
        </p:nvSpPr>
        <p:spPr>
          <a:xfrm>
            <a:off x="6458716"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E3BB0BE5-7BD6-4163-BB00-6E829D56C2CE}"/>
              </a:ext>
            </a:extLst>
          </p:cNvPr>
          <p:cNvSpPr>
            <a:spLocks noGrp="1"/>
          </p:cNvSpPr>
          <p:nvPr>
            <p:ph type="pic" sz="quarter" idx="13" hasCustomPrompt="1"/>
          </p:nvPr>
        </p:nvSpPr>
        <p:spPr>
          <a:xfrm>
            <a:off x="9031899"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426549453"/>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Device Mockup - Page Title 15">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2933033" y="1952625"/>
            <a:ext cx="6334792" cy="295275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234801655"/>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Device Mockup - Page Title 1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2031333" y="1831452"/>
            <a:ext cx="2557716" cy="5521848"/>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13" name="Picture Placeholder 4">
            <a:extLst>
              <a:ext uri="{FF2B5EF4-FFF2-40B4-BE49-F238E27FC236}">
                <a16:creationId xmlns:a16="http://schemas.microsoft.com/office/drawing/2014/main" id="{871859FF-4745-4B4E-B23E-22791E900464}"/>
              </a:ext>
            </a:extLst>
          </p:cNvPr>
          <p:cNvSpPr>
            <a:spLocks noGrp="1"/>
          </p:cNvSpPr>
          <p:nvPr>
            <p:ph type="pic" sz="quarter" idx="11" hasCustomPrompt="1"/>
          </p:nvPr>
        </p:nvSpPr>
        <p:spPr>
          <a:xfrm>
            <a:off x="7644054" y="1831452"/>
            <a:ext cx="2557716" cy="5521848"/>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020463143"/>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Device Mockup - Page Title 17">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015332" y="1886993"/>
            <a:ext cx="3937667" cy="8501021"/>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642425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Slideshow with Text 10">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ADA129B6-58F7-4F90-B91C-3A29E154E6F3}"/>
              </a:ext>
            </a:extLst>
          </p:cNvPr>
          <p:cNvSpPr>
            <a:spLocks noGrp="1"/>
          </p:cNvSpPr>
          <p:nvPr>
            <p:ph type="pic" sz="quarter" idx="14" hasCustomPrompt="1"/>
          </p:nvPr>
        </p:nvSpPr>
        <p:spPr>
          <a:xfrm>
            <a:off x="7908375" y="378099"/>
            <a:ext cx="3950252" cy="2915999"/>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9" name="Picture Placeholder 4">
            <a:extLst>
              <a:ext uri="{FF2B5EF4-FFF2-40B4-BE49-F238E27FC236}">
                <a16:creationId xmlns:a16="http://schemas.microsoft.com/office/drawing/2014/main" id="{B92C128F-9754-4544-8217-D1872671FC88}"/>
              </a:ext>
            </a:extLst>
          </p:cNvPr>
          <p:cNvSpPr>
            <a:spLocks noGrp="1"/>
          </p:cNvSpPr>
          <p:nvPr>
            <p:ph type="pic" sz="quarter" idx="16" hasCustomPrompt="1"/>
          </p:nvPr>
        </p:nvSpPr>
        <p:spPr>
          <a:xfrm>
            <a:off x="333373" y="378098"/>
            <a:ext cx="1863727"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1" name="Picture Placeholder 4">
            <a:extLst>
              <a:ext uri="{FF2B5EF4-FFF2-40B4-BE49-F238E27FC236}">
                <a16:creationId xmlns:a16="http://schemas.microsoft.com/office/drawing/2014/main" id="{3483627F-CBB7-4C69-AFF5-8FCD06E6CB72}"/>
              </a:ext>
            </a:extLst>
          </p:cNvPr>
          <p:cNvSpPr>
            <a:spLocks noGrp="1"/>
          </p:cNvSpPr>
          <p:nvPr>
            <p:ph type="pic" sz="quarter" idx="18" hasCustomPrompt="1"/>
          </p:nvPr>
        </p:nvSpPr>
        <p:spPr>
          <a:xfrm>
            <a:off x="9994900" y="3563903"/>
            <a:ext cx="1863727"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2" name="Picture Placeholder 4">
            <a:extLst>
              <a:ext uri="{FF2B5EF4-FFF2-40B4-BE49-F238E27FC236}">
                <a16:creationId xmlns:a16="http://schemas.microsoft.com/office/drawing/2014/main" id="{CA04A8EC-C497-4587-B6E0-B88DE6C6B94C}"/>
              </a:ext>
            </a:extLst>
          </p:cNvPr>
          <p:cNvSpPr>
            <a:spLocks noGrp="1"/>
          </p:cNvSpPr>
          <p:nvPr>
            <p:ph type="pic" sz="quarter" idx="19" hasCustomPrompt="1"/>
          </p:nvPr>
        </p:nvSpPr>
        <p:spPr>
          <a:xfrm>
            <a:off x="2444835" y="378096"/>
            <a:ext cx="521580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3" name="Picture Placeholder 4">
            <a:extLst>
              <a:ext uri="{FF2B5EF4-FFF2-40B4-BE49-F238E27FC236}">
                <a16:creationId xmlns:a16="http://schemas.microsoft.com/office/drawing/2014/main" id="{16F513AA-67BB-46F1-A3CA-E75CB95EB7E4}"/>
              </a:ext>
            </a:extLst>
          </p:cNvPr>
          <p:cNvSpPr>
            <a:spLocks noGrp="1"/>
          </p:cNvSpPr>
          <p:nvPr>
            <p:ph type="pic" sz="quarter" idx="20" hasCustomPrompt="1"/>
          </p:nvPr>
        </p:nvSpPr>
        <p:spPr>
          <a:xfrm>
            <a:off x="364130" y="3563904"/>
            <a:ext cx="3950252" cy="2915999"/>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7" name="Picture Placeholder 4">
            <a:extLst>
              <a:ext uri="{FF2B5EF4-FFF2-40B4-BE49-F238E27FC236}">
                <a16:creationId xmlns:a16="http://schemas.microsoft.com/office/drawing/2014/main" id="{936F30A5-5A84-4E00-8FE3-7050D9A09530}"/>
              </a:ext>
            </a:extLst>
          </p:cNvPr>
          <p:cNvSpPr>
            <a:spLocks noGrp="1"/>
          </p:cNvSpPr>
          <p:nvPr>
            <p:ph type="pic" sz="quarter" idx="21" hasCustomPrompt="1"/>
          </p:nvPr>
        </p:nvSpPr>
        <p:spPr>
          <a:xfrm>
            <a:off x="4546738" y="3563903"/>
            <a:ext cx="521580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244745673"/>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Device Mockup - Page Title 18">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3428332" y="919504"/>
            <a:ext cx="5347368" cy="33984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3495347114"/>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Device Mockup - Page Title 1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842168" y="1591190"/>
            <a:ext cx="6363368" cy="404421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1717122809"/>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Device Mockup - Page Title 20">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3568032" y="2276990"/>
            <a:ext cx="5029868" cy="319671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6" name="Title 1">
            <a:extLst>
              <a:ext uri="{FF2B5EF4-FFF2-40B4-BE49-F238E27FC236}">
                <a16:creationId xmlns:a16="http://schemas.microsoft.com/office/drawing/2014/main" id="{82E17C15-FFFF-44DC-A4EF-80C163813D27}"/>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7" name="Subtitle 2">
            <a:extLst>
              <a:ext uri="{FF2B5EF4-FFF2-40B4-BE49-F238E27FC236}">
                <a16:creationId xmlns:a16="http://schemas.microsoft.com/office/drawing/2014/main" id="{4665E4DE-2F35-4EAF-9BCE-E8152CFBF5AF}"/>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456340306"/>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Device Mockup - Page Title 2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320134" y="2035019"/>
            <a:ext cx="3899566" cy="2478352"/>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6" name="Title 1">
            <a:extLst>
              <a:ext uri="{FF2B5EF4-FFF2-40B4-BE49-F238E27FC236}">
                <a16:creationId xmlns:a16="http://schemas.microsoft.com/office/drawing/2014/main" id="{82E17C15-FFFF-44DC-A4EF-80C163813D27}"/>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7" name="Subtitle 2">
            <a:extLst>
              <a:ext uri="{FF2B5EF4-FFF2-40B4-BE49-F238E27FC236}">
                <a16:creationId xmlns:a16="http://schemas.microsoft.com/office/drawing/2014/main" id="{4665E4DE-2F35-4EAF-9BCE-E8152CFBF5AF}"/>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0" name="Picture Placeholder 4">
            <a:extLst>
              <a:ext uri="{FF2B5EF4-FFF2-40B4-BE49-F238E27FC236}">
                <a16:creationId xmlns:a16="http://schemas.microsoft.com/office/drawing/2014/main" id="{F5C40E58-FFE4-4E62-90CB-83D9EA220E1F}"/>
              </a:ext>
            </a:extLst>
          </p:cNvPr>
          <p:cNvSpPr>
            <a:spLocks noGrp="1"/>
          </p:cNvSpPr>
          <p:nvPr>
            <p:ph type="pic" sz="quarter" idx="11" hasCustomPrompt="1"/>
          </p:nvPr>
        </p:nvSpPr>
        <p:spPr>
          <a:xfrm>
            <a:off x="6972300" y="2035019"/>
            <a:ext cx="3899566" cy="2478352"/>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1209006414"/>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Device Mockup - Page Title 22">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F5C40E58-FFE4-4E62-90CB-83D9EA220E1F}"/>
              </a:ext>
            </a:extLst>
          </p:cNvPr>
          <p:cNvSpPr>
            <a:spLocks noGrp="1"/>
          </p:cNvSpPr>
          <p:nvPr>
            <p:ph type="pic" sz="quarter" idx="11" hasCustomPrompt="1"/>
          </p:nvPr>
        </p:nvSpPr>
        <p:spPr>
          <a:xfrm>
            <a:off x="5867399" y="2073118"/>
            <a:ext cx="5410597" cy="3438681"/>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6" name="Title 1">
            <a:extLst>
              <a:ext uri="{FF2B5EF4-FFF2-40B4-BE49-F238E27FC236}">
                <a16:creationId xmlns:a16="http://schemas.microsoft.com/office/drawing/2014/main" id="{82E17C15-FFFF-44DC-A4EF-80C163813D27}"/>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7" name="Subtitle 2">
            <a:extLst>
              <a:ext uri="{FF2B5EF4-FFF2-40B4-BE49-F238E27FC236}">
                <a16:creationId xmlns:a16="http://schemas.microsoft.com/office/drawing/2014/main" id="{4665E4DE-2F35-4EAF-9BCE-E8152CFBF5AF}"/>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151455654"/>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Watch Mockup">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5" name="Picture Placeholder 24">
            <a:extLst>
              <a:ext uri="{FF2B5EF4-FFF2-40B4-BE49-F238E27FC236}">
                <a16:creationId xmlns:a16="http://schemas.microsoft.com/office/drawing/2014/main" id="{BDAC8895-349F-4412-ADA2-C933204DF6BC}"/>
              </a:ext>
            </a:extLst>
          </p:cNvPr>
          <p:cNvSpPr>
            <a:spLocks noGrp="1"/>
          </p:cNvSpPr>
          <p:nvPr>
            <p:ph type="pic" sz="quarter" idx="10" hasCustomPrompt="1"/>
          </p:nvPr>
        </p:nvSpPr>
        <p:spPr>
          <a:xfrm>
            <a:off x="1029677"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6" name="Picture Placeholder 25">
            <a:extLst>
              <a:ext uri="{FF2B5EF4-FFF2-40B4-BE49-F238E27FC236}">
                <a16:creationId xmlns:a16="http://schemas.microsoft.com/office/drawing/2014/main" id="{E1A3559F-4A5C-4B81-9640-31BF6C96A65A}"/>
              </a:ext>
            </a:extLst>
          </p:cNvPr>
          <p:cNvSpPr>
            <a:spLocks noGrp="1"/>
          </p:cNvSpPr>
          <p:nvPr>
            <p:ph type="pic" sz="quarter" idx="11" hasCustomPrompt="1"/>
          </p:nvPr>
        </p:nvSpPr>
        <p:spPr>
          <a:xfrm>
            <a:off x="3827671"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7" name="Picture Placeholder 26">
            <a:extLst>
              <a:ext uri="{FF2B5EF4-FFF2-40B4-BE49-F238E27FC236}">
                <a16:creationId xmlns:a16="http://schemas.microsoft.com/office/drawing/2014/main" id="{2D174C91-5F33-4165-ABC0-CAD0B821C4B2}"/>
              </a:ext>
            </a:extLst>
          </p:cNvPr>
          <p:cNvSpPr>
            <a:spLocks noGrp="1"/>
          </p:cNvSpPr>
          <p:nvPr>
            <p:ph type="pic" sz="quarter" idx="12" hasCustomPrompt="1"/>
          </p:nvPr>
        </p:nvSpPr>
        <p:spPr>
          <a:xfrm>
            <a:off x="6642598"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8" name="Picture Placeholder 27">
            <a:extLst>
              <a:ext uri="{FF2B5EF4-FFF2-40B4-BE49-F238E27FC236}">
                <a16:creationId xmlns:a16="http://schemas.microsoft.com/office/drawing/2014/main" id="{A98CE558-3705-4DBE-9F12-DD9DA37DEC72}"/>
              </a:ext>
            </a:extLst>
          </p:cNvPr>
          <p:cNvSpPr>
            <a:spLocks noGrp="1"/>
          </p:cNvSpPr>
          <p:nvPr>
            <p:ph type="pic" sz="quarter" idx="13" hasCustomPrompt="1"/>
          </p:nvPr>
        </p:nvSpPr>
        <p:spPr>
          <a:xfrm>
            <a:off x="9457525"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2328943290"/>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Device Mockup - Page Title 1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180618" y="1741506"/>
            <a:ext cx="6887998" cy="38769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880731326"/>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Device Mockup with Backgrou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0" y="0"/>
            <a:ext cx="12192000" cy="486228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7" name="Picture Placeholder 4">
            <a:extLst>
              <a:ext uri="{FF2B5EF4-FFF2-40B4-BE49-F238E27FC236}">
                <a16:creationId xmlns:a16="http://schemas.microsoft.com/office/drawing/2014/main" id="{C0AA56A4-EDF3-45D7-9140-3F3A0D39A89E}"/>
              </a:ext>
            </a:extLst>
          </p:cNvPr>
          <p:cNvSpPr>
            <a:spLocks noGrp="1"/>
          </p:cNvSpPr>
          <p:nvPr>
            <p:ph type="pic" sz="quarter" idx="11" hasCustomPrompt="1"/>
          </p:nvPr>
        </p:nvSpPr>
        <p:spPr>
          <a:xfrm>
            <a:off x="2085976" y="1228725"/>
            <a:ext cx="2286000" cy="4848225"/>
          </a:xfrm>
          <a:prstGeom prst="roundRect">
            <a:avLst>
              <a:gd name="adj" fmla="val 7500"/>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812704352"/>
      </p:ext>
    </p:extLst>
  </p:cSld>
  <p:clrMapOvr>
    <a:masterClrMapping/>
  </p:clrMapOvr>
  <p:extLst>
    <p:ext uri="{DCECCB84-F9BA-43D5-87BE-67443E8EF086}">
      <p15:sldGuideLst xmlns:p15="http://schemas.microsoft.com/office/powerpoint/2012/main"/>
    </p:ext>
  </p:extLst>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Device Mockup with Backgroud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0" y="0"/>
            <a:ext cx="12192000" cy="486228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4" name="Picture Placeholder 4">
            <a:extLst>
              <a:ext uri="{FF2B5EF4-FFF2-40B4-BE49-F238E27FC236}">
                <a16:creationId xmlns:a16="http://schemas.microsoft.com/office/drawing/2014/main" id="{04DF346F-6402-4A4D-9E35-443858EE99A3}"/>
              </a:ext>
            </a:extLst>
          </p:cNvPr>
          <p:cNvSpPr>
            <a:spLocks noGrp="1"/>
          </p:cNvSpPr>
          <p:nvPr>
            <p:ph type="pic" sz="quarter" idx="11" hasCustomPrompt="1"/>
          </p:nvPr>
        </p:nvSpPr>
        <p:spPr>
          <a:xfrm>
            <a:off x="-1143000" y="1384300"/>
            <a:ext cx="6400800" cy="40513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2209881224"/>
      </p:ext>
    </p:extLst>
  </p:cSld>
  <p:clrMapOvr>
    <a:masterClrMapping/>
  </p:clrMapOvr>
  <p:extLst>
    <p:ext uri="{DCECCB84-F9BA-43D5-87BE-67443E8EF086}">
      <p15:sldGuideLst xmlns:p15="http://schemas.microsoft.com/office/powerpoint/2012/main"/>
    </p:ext>
  </p:extLst>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Device Mockup with Backgroud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0" y="0"/>
            <a:ext cx="90043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7" name="Picture Placeholder 4">
            <a:extLst>
              <a:ext uri="{FF2B5EF4-FFF2-40B4-BE49-F238E27FC236}">
                <a16:creationId xmlns:a16="http://schemas.microsoft.com/office/drawing/2014/main" id="{C0AA56A4-EDF3-45D7-9140-3F3A0D39A89E}"/>
              </a:ext>
            </a:extLst>
          </p:cNvPr>
          <p:cNvSpPr>
            <a:spLocks noGrp="1"/>
          </p:cNvSpPr>
          <p:nvPr>
            <p:ph type="pic" sz="quarter" idx="11" hasCustomPrompt="1"/>
          </p:nvPr>
        </p:nvSpPr>
        <p:spPr>
          <a:xfrm>
            <a:off x="7861300" y="1004887"/>
            <a:ext cx="2286000" cy="4848225"/>
          </a:xfrm>
          <a:prstGeom prst="roundRect">
            <a:avLst>
              <a:gd name="adj" fmla="val 7500"/>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1707597734"/>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Slideshow with Text 11">
    <p:spTree>
      <p:nvGrpSpPr>
        <p:cNvPr id="1" name=""/>
        <p:cNvGrpSpPr/>
        <p:nvPr/>
      </p:nvGrpSpPr>
      <p:grpSpPr>
        <a:xfrm>
          <a:off x="0" y="0"/>
          <a:ext cx="0" cy="0"/>
          <a:chOff x="0" y="0"/>
          <a:chExt cx="0" cy="0"/>
        </a:xfrm>
      </p:grpSpPr>
      <p:sp>
        <p:nvSpPr>
          <p:cNvPr id="19" name="Picture Placeholder 4">
            <a:extLst>
              <a:ext uri="{FF2B5EF4-FFF2-40B4-BE49-F238E27FC236}">
                <a16:creationId xmlns:a16="http://schemas.microsoft.com/office/drawing/2014/main" id="{B92C128F-9754-4544-8217-D1872671FC88}"/>
              </a:ext>
            </a:extLst>
          </p:cNvPr>
          <p:cNvSpPr>
            <a:spLocks noGrp="1"/>
          </p:cNvSpPr>
          <p:nvPr>
            <p:ph type="pic" sz="quarter" idx="16" hasCustomPrompt="1"/>
          </p:nvPr>
        </p:nvSpPr>
        <p:spPr>
          <a:xfrm>
            <a:off x="333372" y="304803"/>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2" name="Picture Placeholder 4">
            <a:extLst>
              <a:ext uri="{FF2B5EF4-FFF2-40B4-BE49-F238E27FC236}">
                <a16:creationId xmlns:a16="http://schemas.microsoft.com/office/drawing/2014/main" id="{6683D6DE-1CC4-4BCE-A91B-FA3E6CDC8603}"/>
              </a:ext>
            </a:extLst>
          </p:cNvPr>
          <p:cNvSpPr>
            <a:spLocks noGrp="1"/>
          </p:cNvSpPr>
          <p:nvPr>
            <p:ph type="pic" sz="quarter" idx="17" hasCustomPrompt="1"/>
          </p:nvPr>
        </p:nvSpPr>
        <p:spPr>
          <a:xfrm>
            <a:off x="2674142" y="304802"/>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3" name="Picture Placeholder 4">
            <a:extLst>
              <a:ext uri="{FF2B5EF4-FFF2-40B4-BE49-F238E27FC236}">
                <a16:creationId xmlns:a16="http://schemas.microsoft.com/office/drawing/2014/main" id="{B9C93911-5945-424A-A236-499D0A7F8769}"/>
              </a:ext>
            </a:extLst>
          </p:cNvPr>
          <p:cNvSpPr>
            <a:spLocks noGrp="1"/>
          </p:cNvSpPr>
          <p:nvPr>
            <p:ph type="pic" sz="quarter" idx="18" hasCustomPrompt="1"/>
          </p:nvPr>
        </p:nvSpPr>
        <p:spPr>
          <a:xfrm>
            <a:off x="5014912" y="304801"/>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4" name="Picture Placeholder 4">
            <a:extLst>
              <a:ext uri="{FF2B5EF4-FFF2-40B4-BE49-F238E27FC236}">
                <a16:creationId xmlns:a16="http://schemas.microsoft.com/office/drawing/2014/main" id="{007ED3E2-B617-4B93-AFCA-615DD62481BC}"/>
              </a:ext>
            </a:extLst>
          </p:cNvPr>
          <p:cNvSpPr>
            <a:spLocks noGrp="1"/>
          </p:cNvSpPr>
          <p:nvPr>
            <p:ph type="pic" sz="quarter" idx="19" hasCustomPrompt="1"/>
          </p:nvPr>
        </p:nvSpPr>
        <p:spPr>
          <a:xfrm>
            <a:off x="7355682" y="304800"/>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5" name="Picture Placeholder 4">
            <a:extLst>
              <a:ext uri="{FF2B5EF4-FFF2-40B4-BE49-F238E27FC236}">
                <a16:creationId xmlns:a16="http://schemas.microsoft.com/office/drawing/2014/main" id="{286C5337-2AD2-4126-92B4-2029550A6826}"/>
              </a:ext>
            </a:extLst>
          </p:cNvPr>
          <p:cNvSpPr>
            <a:spLocks noGrp="1"/>
          </p:cNvSpPr>
          <p:nvPr>
            <p:ph type="pic" sz="quarter" idx="20" hasCustomPrompt="1"/>
          </p:nvPr>
        </p:nvSpPr>
        <p:spPr>
          <a:xfrm>
            <a:off x="9696451" y="304799"/>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62257885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1_Device Mockup with Backgroud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0" y="0"/>
            <a:ext cx="90043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4" name="Picture Placeholder 4">
            <a:extLst>
              <a:ext uri="{FF2B5EF4-FFF2-40B4-BE49-F238E27FC236}">
                <a16:creationId xmlns:a16="http://schemas.microsoft.com/office/drawing/2014/main" id="{0A9F23D8-7EBB-4DD0-915F-71A388D65FCB}"/>
              </a:ext>
            </a:extLst>
          </p:cNvPr>
          <p:cNvSpPr>
            <a:spLocks noGrp="1"/>
          </p:cNvSpPr>
          <p:nvPr>
            <p:ph type="pic" sz="quarter" idx="11" hasCustomPrompt="1"/>
          </p:nvPr>
        </p:nvSpPr>
        <p:spPr>
          <a:xfrm>
            <a:off x="6683102" y="1779580"/>
            <a:ext cx="4626637" cy="2928368"/>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620392844"/>
      </p:ext>
    </p:extLst>
  </p:cSld>
  <p:clrMapOvr>
    <a:masterClrMapping/>
  </p:clrMapOvr>
  <p:extLst>
    <p:ext uri="{DCECCB84-F9BA-43D5-87BE-67443E8EF086}">
      <p15:sldGuideLst xmlns:p15="http://schemas.microsoft.com/office/powerpoint/2012/main"/>
    </p:ext>
  </p:extLst>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Device Mockup - Page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257033130"/>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Gantt Chart -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E9CAA70-475F-4852-9832-842B7F6A1A18}"/>
              </a:ext>
            </a:extLst>
          </p:cNvPr>
          <p:cNvSpPr>
            <a:spLocks noGrp="1"/>
          </p:cNvSpPr>
          <p:nvPr>
            <p:ph type="pic" sz="quarter" idx="10" hasCustomPrompt="1"/>
          </p:nvPr>
        </p:nvSpPr>
        <p:spPr>
          <a:xfrm>
            <a:off x="364984" y="2564785"/>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18" name="Picture Placeholder 16">
            <a:extLst>
              <a:ext uri="{FF2B5EF4-FFF2-40B4-BE49-F238E27FC236}">
                <a16:creationId xmlns:a16="http://schemas.microsoft.com/office/drawing/2014/main" id="{5CFD7B86-D2C3-4737-8CDD-1C0EB569FCD7}"/>
              </a:ext>
            </a:extLst>
          </p:cNvPr>
          <p:cNvSpPr>
            <a:spLocks noGrp="1"/>
          </p:cNvSpPr>
          <p:nvPr>
            <p:ph type="pic" sz="quarter" idx="11" hasCustomPrompt="1"/>
          </p:nvPr>
        </p:nvSpPr>
        <p:spPr>
          <a:xfrm>
            <a:off x="364984" y="3182879"/>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19" name="Picture Placeholder 16">
            <a:extLst>
              <a:ext uri="{FF2B5EF4-FFF2-40B4-BE49-F238E27FC236}">
                <a16:creationId xmlns:a16="http://schemas.microsoft.com/office/drawing/2014/main" id="{042AF60C-CF1E-40A9-8D3D-BCBF81728CE6}"/>
              </a:ext>
            </a:extLst>
          </p:cNvPr>
          <p:cNvSpPr>
            <a:spLocks noGrp="1"/>
          </p:cNvSpPr>
          <p:nvPr>
            <p:ph type="pic" sz="quarter" idx="12" hasCustomPrompt="1"/>
          </p:nvPr>
        </p:nvSpPr>
        <p:spPr>
          <a:xfrm>
            <a:off x="363707" y="3819583"/>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20" name="Picture Placeholder 16">
            <a:extLst>
              <a:ext uri="{FF2B5EF4-FFF2-40B4-BE49-F238E27FC236}">
                <a16:creationId xmlns:a16="http://schemas.microsoft.com/office/drawing/2014/main" id="{5FB262FE-4934-444B-B452-00C7428688F5}"/>
              </a:ext>
            </a:extLst>
          </p:cNvPr>
          <p:cNvSpPr>
            <a:spLocks noGrp="1"/>
          </p:cNvSpPr>
          <p:nvPr>
            <p:ph type="pic" sz="quarter" idx="13" hasCustomPrompt="1"/>
          </p:nvPr>
        </p:nvSpPr>
        <p:spPr>
          <a:xfrm>
            <a:off x="363707" y="4437677"/>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21" name="Picture Placeholder 16">
            <a:extLst>
              <a:ext uri="{FF2B5EF4-FFF2-40B4-BE49-F238E27FC236}">
                <a16:creationId xmlns:a16="http://schemas.microsoft.com/office/drawing/2014/main" id="{834D1F36-D1A2-447C-A696-225A8C9F5A7A}"/>
              </a:ext>
            </a:extLst>
          </p:cNvPr>
          <p:cNvSpPr>
            <a:spLocks noGrp="1"/>
          </p:cNvSpPr>
          <p:nvPr>
            <p:ph type="pic" sz="quarter" idx="14" hasCustomPrompt="1"/>
          </p:nvPr>
        </p:nvSpPr>
        <p:spPr>
          <a:xfrm>
            <a:off x="362430" y="5074381"/>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22" name="Picture Placeholder 16">
            <a:extLst>
              <a:ext uri="{FF2B5EF4-FFF2-40B4-BE49-F238E27FC236}">
                <a16:creationId xmlns:a16="http://schemas.microsoft.com/office/drawing/2014/main" id="{F5BD4EF0-8E44-4D39-8700-E34507910126}"/>
              </a:ext>
            </a:extLst>
          </p:cNvPr>
          <p:cNvSpPr>
            <a:spLocks noGrp="1"/>
          </p:cNvSpPr>
          <p:nvPr>
            <p:ph type="pic" sz="quarter" idx="15" hasCustomPrompt="1"/>
          </p:nvPr>
        </p:nvSpPr>
        <p:spPr>
          <a:xfrm>
            <a:off x="362430" y="5692475"/>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933720306"/>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Gantt Chart - Image 2">
    <p:spTree>
      <p:nvGrpSpPr>
        <p:cNvPr id="1" name=""/>
        <p:cNvGrpSpPr/>
        <p:nvPr/>
      </p:nvGrpSpPr>
      <p:grpSpPr>
        <a:xfrm>
          <a:off x="0" y="0"/>
          <a:ext cx="0" cy="0"/>
          <a:chOff x="0" y="0"/>
          <a:chExt cx="0" cy="0"/>
        </a:xfrm>
      </p:grpSpPr>
      <p:sp>
        <p:nvSpPr>
          <p:cNvPr id="27" name="Picture Placeholder 16">
            <a:extLst>
              <a:ext uri="{FF2B5EF4-FFF2-40B4-BE49-F238E27FC236}">
                <a16:creationId xmlns:a16="http://schemas.microsoft.com/office/drawing/2014/main" id="{80655835-718E-45C2-8118-17DAB95011E0}"/>
              </a:ext>
            </a:extLst>
          </p:cNvPr>
          <p:cNvSpPr>
            <a:spLocks noGrp="1"/>
          </p:cNvSpPr>
          <p:nvPr>
            <p:ph type="pic" sz="quarter" idx="10" hasCustomPrompt="1"/>
          </p:nvPr>
        </p:nvSpPr>
        <p:spPr>
          <a:xfrm>
            <a:off x="1037080" y="2659037"/>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28" name="Picture Placeholder 16">
            <a:extLst>
              <a:ext uri="{FF2B5EF4-FFF2-40B4-BE49-F238E27FC236}">
                <a16:creationId xmlns:a16="http://schemas.microsoft.com/office/drawing/2014/main" id="{219F13BC-EE52-4722-B4E1-E89554DB1043}"/>
              </a:ext>
            </a:extLst>
          </p:cNvPr>
          <p:cNvSpPr>
            <a:spLocks noGrp="1"/>
          </p:cNvSpPr>
          <p:nvPr>
            <p:ph type="pic" sz="quarter" idx="16" hasCustomPrompt="1"/>
          </p:nvPr>
        </p:nvSpPr>
        <p:spPr>
          <a:xfrm>
            <a:off x="1028788" y="3294527"/>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29" name="Picture Placeholder 16">
            <a:extLst>
              <a:ext uri="{FF2B5EF4-FFF2-40B4-BE49-F238E27FC236}">
                <a16:creationId xmlns:a16="http://schemas.microsoft.com/office/drawing/2014/main" id="{07D1E21B-3D6E-4689-B332-96A15BF63FFD}"/>
              </a:ext>
            </a:extLst>
          </p:cNvPr>
          <p:cNvSpPr>
            <a:spLocks noGrp="1"/>
          </p:cNvSpPr>
          <p:nvPr>
            <p:ph type="pic" sz="quarter" idx="17" hasCustomPrompt="1"/>
          </p:nvPr>
        </p:nvSpPr>
        <p:spPr>
          <a:xfrm>
            <a:off x="2557014" y="3980798"/>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0" name="Picture Placeholder 16">
            <a:extLst>
              <a:ext uri="{FF2B5EF4-FFF2-40B4-BE49-F238E27FC236}">
                <a16:creationId xmlns:a16="http://schemas.microsoft.com/office/drawing/2014/main" id="{9E0A6D63-1689-45D1-B9D4-902BE8A3CF05}"/>
              </a:ext>
            </a:extLst>
          </p:cNvPr>
          <p:cNvSpPr>
            <a:spLocks noGrp="1"/>
          </p:cNvSpPr>
          <p:nvPr>
            <p:ph type="pic" sz="quarter" idx="18" hasCustomPrompt="1"/>
          </p:nvPr>
        </p:nvSpPr>
        <p:spPr>
          <a:xfrm>
            <a:off x="4022427" y="4616617"/>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1" name="Picture Placeholder 16">
            <a:extLst>
              <a:ext uri="{FF2B5EF4-FFF2-40B4-BE49-F238E27FC236}">
                <a16:creationId xmlns:a16="http://schemas.microsoft.com/office/drawing/2014/main" id="{4A32DFA3-9DE7-4302-8E4C-7D3FD1850188}"/>
              </a:ext>
            </a:extLst>
          </p:cNvPr>
          <p:cNvSpPr>
            <a:spLocks noGrp="1"/>
          </p:cNvSpPr>
          <p:nvPr>
            <p:ph type="pic" sz="quarter" idx="19" hasCustomPrompt="1"/>
          </p:nvPr>
        </p:nvSpPr>
        <p:spPr>
          <a:xfrm>
            <a:off x="2557014" y="5265712"/>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2" name="Picture Placeholder 16">
            <a:extLst>
              <a:ext uri="{FF2B5EF4-FFF2-40B4-BE49-F238E27FC236}">
                <a16:creationId xmlns:a16="http://schemas.microsoft.com/office/drawing/2014/main" id="{B11257A7-82E3-431F-BFD0-AB7EE11FA626}"/>
              </a:ext>
            </a:extLst>
          </p:cNvPr>
          <p:cNvSpPr>
            <a:spLocks noGrp="1"/>
          </p:cNvSpPr>
          <p:nvPr>
            <p:ph type="pic" sz="quarter" idx="20" hasCustomPrompt="1"/>
          </p:nvPr>
        </p:nvSpPr>
        <p:spPr>
          <a:xfrm>
            <a:off x="4052446" y="5901841"/>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3" name="Picture Placeholder 16">
            <a:extLst>
              <a:ext uri="{FF2B5EF4-FFF2-40B4-BE49-F238E27FC236}">
                <a16:creationId xmlns:a16="http://schemas.microsoft.com/office/drawing/2014/main" id="{01113949-4675-469F-BAF8-BEF3EA355F93}"/>
              </a:ext>
            </a:extLst>
          </p:cNvPr>
          <p:cNvSpPr>
            <a:spLocks noGrp="1"/>
          </p:cNvSpPr>
          <p:nvPr>
            <p:ph type="pic" sz="quarter" idx="21" hasCustomPrompt="1"/>
          </p:nvPr>
        </p:nvSpPr>
        <p:spPr>
          <a:xfrm>
            <a:off x="7139776" y="2633578"/>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4" name="Picture Placeholder 16">
            <a:extLst>
              <a:ext uri="{FF2B5EF4-FFF2-40B4-BE49-F238E27FC236}">
                <a16:creationId xmlns:a16="http://schemas.microsoft.com/office/drawing/2014/main" id="{BDC82B4A-B69B-4D78-BF33-5F81B2707952}"/>
              </a:ext>
            </a:extLst>
          </p:cNvPr>
          <p:cNvSpPr>
            <a:spLocks noGrp="1"/>
          </p:cNvSpPr>
          <p:nvPr>
            <p:ph type="pic" sz="quarter" idx="22" hasCustomPrompt="1"/>
          </p:nvPr>
        </p:nvSpPr>
        <p:spPr>
          <a:xfrm>
            <a:off x="7732746" y="5923826"/>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00531568"/>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userDrawn="1">
  <p:cSld name="Closing - Image right Small">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85F1E1-418A-4F38-BDF5-3FFD16E0C3DD}"/>
              </a:ext>
            </a:extLst>
          </p:cNvPr>
          <p:cNvSpPr>
            <a:spLocks noGrp="1"/>
          </p:cNvSpPr>
          <p:nvPr>
            <p:ph type="pic" sz="quarter" idx="10" hasCustomPrompt="1"/>
          </p:nvPr>
        </p:nvSpPr>
        <p:spPr>
          <a:xfrm>
            <a:off x="8124000" y="0"/>
            <a:ext cx="4068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7122384"/>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Closing - Image right Bi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EA001B6B-61E7-449B-995B-5BB71D1D3412}"/>
              </a:ext>
            </a:extLst>
          </p:cNvPr>
          <p:cNvSpPr>
            <a:spLocks noGrp="1"/>
          </p:cNvSpPr>
          <p:nvPr>
            <p:ph type="pic" sz="quarter" idx="11" hasCustomPrompt="1"/>
          </p:nvPr>
        </p:nvSpPr>
        <p:spPr>
          <a:xfrm>
            <a:off x="4068000" y="0"/>
            <a:ext cx="8124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148116960"/>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Closing - Landscape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12192000" cy="4572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863716301"/>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Closing - Landscape Image 2">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332508" y="290945"/>
            <a:ext cx="11521441" cy="4297679"/>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095832127"/>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userDrawn="1">
  <p:cSld name="Closing - Landscape Image 3">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332508" y="290945"/>
            <a:ext cx="11521441" cy="5303520"/>
          </a:xfrm>
          <a:prstGeom prst="roundRect">
            <a:avLst>
              <a:gd name="adj" fmla="val 2741"/>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324753167"/>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Closing - Landscape Image 4">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8978899" cy="6858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8313777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 with tex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4">
            <a:extLst>
              <a:ext uri="{FF2B5EF4-FFF2-40B4-BE49-F238E27FC236}">
                <a16:creationId xmlns:a16="http://schemas.microsoft.com/office/drawing/2014/main" id="{4B61E97F-62AB-4E43-BD2B-8F6382162768}"/>
              </a:ext>
            </a:extLst>
          </p:cNvPr>
          <p:cNvSpPr>
            <a:spLocks noGrp="1"/>
          </p:cNvSpPr>
          <p:nvPr>
            <p:ph type="pic" sz="quarter" idx="14" hasCustomPrompt="1"/>
          </p:nvPr>
        </p:nvSpPr>
        <p:spPr>
          <a:xfrm>
            <a:off x="538799" y="1706943"/>
            <a:ext cx="2522535" cy="2159994"/>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5" name="Picture Placeholder 4">
            <a:extLst>
              <a:ext uri="{FF2B5EF4-FFF2-40B4-BE49-F238E27FC236}">
                <a16:creationId xmlns:a16="http://schemas.microsoft.com/office/drawing/2014/main" id="{145A55DB-EAA4-447D-8CE0-01125CDB109A}"/>
              </a:ext>
            </a:extLst>
          </p:cNvPr>
          <p:cNvSpPr>
            <a:spLocks noGrp="1"/>
          </p:cNvSpPr>
          <p:nvPr>
            <p:ph type="pic" sz="quarter" idx="15" hasCustomPrompt="1"/>
          </p:nvPr>
        </p:nvSpPr>
        <p:spPr>
          <a:xfrm>
            <a:off x="538799" y="4141945"/>
            <a:ext cx="2522535" cy="2159994"/>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6" name="Picture Placeholder 4">
            <a:extLst>
              <a:ext uri="{FF2B5EF4-FFF2-40B4-BE49-F238E27FC236}">
                <a16:creationId xmlns:a16="http://schemas.microsoft.com/office/drawing/2014/main" id="{ABA1A6D5-D022-43E9-9E88-7ABB4751C674}"/>
              </a:ext>
            </a:extLst>
          </p:cNvPr>
          <p:cNvSpPr>
            <a:spLocks noGrp="1"/>
          </p:cNvSpPr>
          <p:nvPr>
            <p:ph type="pic" sz="quarter" idx="16" hasCustomPrompt="1"/>
          </p:nvPr>
        </p:nvSpPr>
        <p:spPr>
          <a:xfrm>
            <a:off x="6096000" y="1706943"/>
            <a:ext cx="2522535" cy="2159994"/>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7" name="Picture Placeholder 4">
            <a:extLst>
              <a:ext uri="{FF2B5EF4-FFF2-40B4-BE49-F238E27FC236}">
                <a16:creationId xmlns:a16="http://schemas.microsoft.com/office/drawing/2014/main" id="{C6886552-59AC-49A7-AD60-6518E1139843}"/>
              </a:ext>
            </a:extLst>
          </p:cNvPr>
          <p:cNvSpPr>
            <a:spLocks noGrp="1"/>
          </p:cNvSpPr>
          <p:nvPr>
            <p:ph type="pic" sz="quarter" idx="17" hasCustomPrompt="1"/>
          </p:nvPr>
        </p:nvSpPr>
        <p:spPr>
          <a:xfrm>
            <a:off x="6096000" y="4141945"/>
            <a:ext cx="2522535" cy="2159994"/>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933238690"/>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Closing - Image right Small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85F1E1-418A-4F38-BDF5-3FFD16E0C3DD}"/>
              </a:ext>
            </a:extLst>
          </p:cNvPr>
          <p:cNvSpPr>
            <a:spLocks noGrp="1"/>
          </p:cNvSpPr>
          <p:nvPr>
            <p:ph type="pic" sz="quarter" idx="10" hasCustomPrompt="1"/>
          </p:nvPr>
        </p:nvSpPr>
        <p:spPr>
          <a:xfrm>
            <a:off x="7057200" y="609600"/>
            <a:ext cx="4664900" cy="56515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670837281"/>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Service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431517987"/>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Service Image 2">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929951" y="1017725"/>
            <a:ext cx="10332098" cy="2339835"/>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315241234"/>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Service Image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A2752BB-F2D1-4BD6-8EB2-988CC0EA64F3}"/>
              </a:ext>
            </a:extLst>
          </p:cNvPr>
          <p:cNvSpPr>
            <a:spLocks noGrp="1"/>
          </p:cNvSpPr>
          <p:nvPr>
            <p:ph type="pic" sz="quarter" idx="10" hasCustomPrompt="1"/>
          </p:nvPr>
        </p:nvSpPr>
        <p:spPr>
          <a:xfrm>
            <a:off x="4495800" y="1828800"/>
            <a:ext cx="3200400" cy="3200400"/>
          </a:xfrm>
          <a:prstGeom prst="ellipse">
            <a:avLst/>
          </a:prstGeom>
          <a:pattFill prst="wdDnDiag">
            <a:fgClr>
              <a:schemeClr val="tx1">
                <a:lumMod val="25000"/>
                <a:lumOff val="75000"/>
              </a:schemeClr>
            </a:fgClr>
            <a:bgClr>
              <a:schemeClr val="bg1"/>
            </a:bgClr>
          </a:pattFill>
          <a:ln w="63500">
            <a:gradFill flip="none" rotWithShape="1">
              <a:gsLst>
                <a:gs pos="0">
                  <a:schemeClr val="accent1"/>
                </a:gs>
                <a:gs pos="100000">
                  <a:schemeClr val="accent6"/>
                </a:gs>
              </a:gsLst>
              <a:lin ang="0" scaled="1"/>
              <a:tileRect/>
            </a:gradFill>
          </a:ln>
        </p:spPr>
        <p:txBody>
          <a:bodyPr anchor="ctr"/>
          <a:lstStyle>
            <a:lvl1pPr algn="ctr">
              <a:buNone/>
              <a:defRPr/>
            </a:lvl1pPr>
          </a:lstStyle>
          <a:p>
            <a:r>
              <a:rPr lang="en-US" dirty="0"/>
              <a:t>Insert your image here</a:t>
            </a:r>
          </a:p>
        </p:txBody>
      </p:sp>
      <p:sp>
        <p:nvSpPr>
          <p:cNvPr id="25" name="Picture Placeholder 8">
            <a:extLst>
              <a:ext uri="{FF2B5EF4-FFF2-40B4-BE49-F238E27FC236}">
                <a16:creationId xmlns:a16="http://schemas.microsoft.com/office/drawing/2014/main" id="{86CCFE5E-4465-478F-AD56-3075ADA085AB}"/>
              </a:ext>
            </a:extLst>
          </p:cNvPr>
          <p:cNvSpPr>
            <a:spLocks noGrp="1"/>
          </p:cNvSpPr>
          <p:nvPr>
            <p:ph type="pic" sz="quarter" idx="11" hasCustomPrompt="1"/>
          </p:nvPr>
        </p:nvSpPr>
        <p:spPr>
          <a:xfrm>
            <a:off x="2595753" y="659275"/>
            <a:ext cx="1371600" cy="1371600"/>
          </a:xfrm>
          <a:prstGeom prst="ellipse">
            <a:avLst/>
          </a:prstGeom>
          <a:pattFill prst="wdDnDiag">
            <a:fgClr>
              <a:schemeClr val="tx1">
                <a:lumMod val="25000"/>
                <a:lumOff val="75000"/>
              </a:schemeClr>
            </a:fgClr>
            <a:bgClr>
              <a:schemeClr val="bg1"/>
            </a:bgClr>
          </a:pattFill>
          <a:ln w="63500">
            <a:solidFill>
              <a:schemeClr val="accent1"/>
            </a:solidFill>
          </a:ln>
        </p:spPr>
        <p:txBody>
          <a:bodyPr anchor="ctr"/>
          <a:lstStyle>
            <a:lvl1pPr algn="ctr">
              <a:buNone/>
              <a:defRPr sz="1400"/>
            </a:lvl1pPr>
          </a:lstStyle>
          <a:p>
            <a:r>
              <a:rPr lang="en-US" dirty="0"/>
              <a:t>Image</a:t>
            </a:r>
          </a:p>
        </p:txBody>
      </p:sp>
      <p:sp>
        <p:nvSpPr>
          <p:cNvPr id="26" name="Picture Placeholder 8">
            <a:extLst>
              <a:ext uri="{FF2B5EF4-FFF2-40B4-BE49-F238E27FC236}">
                <a16:creationId xmlns:a16="http://schemas.microsoft.com/office/drawing/2014/main" id="{9AF4D747-5049-455A-821A-26743DF45B90}"/>
              </a:ext>
            </a:extLst>
          </p:cNvPr>
          <p:cNvSpPr>
            <a:spLocks noGrp="1"/>
          </p:cNvSpPr>
          <p:nvPr>
            <p:ph type="pic" sz="quarter" idx="12" hasCustomPrompt="1"/>
          </p:nvPr>
        </p:nvSpPr>
        <p:spPr>
          <a:xfrm>
            <a:off x="1643605" y="2743200"/>
            <a:ext cx="1371600" cy="1371600"/>
          </a:xfrm>
          <a:prstGeom prst="ellipse">
            <a:avLst/>
          </a:prstGeom>
          <a:pattFill prst="wdDnDiag">
            <a:fgClr>
              <a:schemeClr val="tx1">
                <a:lumMod val="25000"/>
                <a:lumOff val="75000"/>
              </a:schemeClr>
            </a:fgClr>
            <a:bgClr>
              <a:schemeClr val="bg1"/>
            </a:bgClr>
          </a:pattFill>
          <a:ln w="63500">
            <a:solidFill>
              <a:schemeClr val="accent2"/>
            </a:solidFill>
          </a:ln>
        </p:spPr>
        <p:txBody>
          <a:bodyPr anchor="ctr"/>
          <a:lstStyle>
            <a:lvl1pPr algn="ctr">
              <a:buNone/>
              <a:defRPr sz="1400"/>
            </a:lvl1pPr>
          </a:lstStyle>
          <a:p>
            <a:r>
              <a:rPr lang="en-US" dirty="0"/>
              <a:t>Image</a:t>
            </a:r>
          </a:p>
        </p:txBody>
      </p:sp>
      <p:sp>
        <p:nvSpPr>
          <p:cNvPr id="27" name="Picture Placeholder 8">
            <a:extLst>
              <a:ext uri="{FF2B5EF4-FFF2-40B4-BE49-F238E27FC236}">
                <a16:creationId xmlns:a16="http://schemas.microsoft.com/office/drawing/2014/main" id="{F54EE46D-6F7C-48A1-9B53-A0F9B48B8821}"/>
              </a:ext>
            </a:extLst>
          </p:cNvPr>
          <p:cNvSpPr>
            <a:spLocks noGrp="1"/>
          </p:cNvSpPr>
          <p:nvPr>
            <p:ph type="pic" sz="quarter" idx="13" hasCustomPrompt="1"/>
          </p:nvPr>
        </p:nvSpPr>
        <p:spPr>
          <a:xfrm>
            <a:off x="2595753" y="4819649"/>
            <a:ext cx="1371600" cy="1371600"/>
          </a:xfrm>
          <a:prstGeom prst="ellipse">
            <a:avLst/>
          </a:prstGeom>
          <a:pattFill prst="wdDnDiag">
            <a:fgClr>
              <a:schemeClr val="tx1">
                <a:lumMod val="25000"/>
                <a:lumOff val="75000"/>
              </a:schemeClr>
            </a:fgClr>
            <a:bgClr>
              <a:schemeClr val="bg1"/>
            </a:bgClr>
          </a:pattFill>
          <a:ln w="63500">
            <a:solidFill>
              <a:schemeClr val="accent3"/>
            </a:solidFill>
          </a:ln>
        </p:spPr>
        <p:txBody>
          <a:bodyPr anchor="ctr"/>
          <a:lstStyle>
            <a:lvl1pPr algn="ctr">
              <a:buNone/>
              <a:defRPr sz="1400"/>
            </a:lvl1pPr>
          </a:lstStyle>
          <a:p>
            <a:r>
              <a:rPr lang="en-US" dirty="0"/>
              <a:t>Image</a:t>
            </a:r>
          </a:p>
        </p:txBody>
      </p:sp>
      <p:sp>
        <p:nvSpPr>
          <p:cNvPr id="28" name="Picture Placeholder 8">
            <a:extLst>
              <a:ext uri="{FF2B5EF4-FFF2-40B4-BE49-F238E27FC236}">
                <a16:creationId xmlns:a16="http://schemas.microsoft.com/office/drawing/2014/main" id="{7063917B-42F6-4602-8015-828D2A65B3E4}"/>
              </a:ext>
            </a:extLst>
          </p:cNvPr>
          <p:cNvSpPr>
            <a:spLocks noGrp="1"/>
          </p:cNvSpPr>
          <p:nvPr>
            <p:ph type="pic" sz="quarter" idx="14" hasCustomPrompt="1"/>
          </p:nvPr>
        </p:nvSpPr>
        <p:spPr>
          <a:xfrm>
            <a:off x="8211403" y="659275"/>
            <a:ext cx="1371600" cy="1371600"/>
          </a:xfrm>
          <a:prstGeom prst="ellipse">
            <a:avLst/>
          </a:prstGeom>
          <a:pattFill prst="wdDnDiag">
            <a:fgClr>
              <a:schemeClr val="tx1">
                <a:lumMod val="25000"/>
                <a:lumOff val="75000"/>
              </a:schemeClr>
            </a:fgClr>
            <a:bgClr>
              <a:schemeClr val="bg1"/>
            </a:bgClr>
          </a:pattFill>
          <a:ln w="63500">
            <a:solidFill>
              <a:schemeClr val="accent6"/>
            </a:solidFill>
          </a:ln>
        </p:spPr>
        <p:txBody>
          <a:bodyPr anchor="ctr"/>
          <a:lstStyle>
            <a:lvl1pPr algn="ctr">
              <a:buNone/>
              <a:defRPr sz="1400"/>
            </a:lvl1pPr>
          </a:lstStyle>
          <a:p>
            <a:r>
              <a:rPr lang="en-US" dirty="0"/>
              <a:t>Image</a:t>
            </a:r>
          </a:p>
        </p:txBody>
      </p:sp>
      <p:sp>
        <p:nvSpPr>
          <p:cNvPr id="29" name="Picture Placeholder 8">
            <a:extLst>
              <a:ext uri="{FF2B5EF4-FFF2-40B4-BE49-F238E27FC236}">
                <a16:creationId xmlns:a16="http://schemas.microsoft.com/office/drawing/2014/main" id="{D734A5F4-670F-499D-9275-514984F0622B}"/>
              </a:ext>
            </a:extLst>
          </p:cNvPr>
          <p:cNvSpPr>
            <a:spLocks noGrp="1"/>
          </p:cNvSpPr>
          <p:nvPr>
            <p:ph type="pic" sz="quarter" idx="15" hasCustomPrompt="1"/>
          </p:nvPr>
        </p:nvSpPr>
        <p:spPr>
          <a:xfrm>
            <a:off x="9176795" y="2743200"/>
            <a:ext cx="1371600" cy="1371600"/>
          </a:xfrm>
          <a:prstGeom prst="ellipse">
            <a:avLst/>
          </a:prstGeom>
          <a:pattFill prst="wdDnDiag">
            <a:fgClr>
              <a:schemeClr val="tx1">
                <a:lumMod val="25000"/>
                <a:lumOff val="75000"/>
              </a:schemeClr>
            </a:fgClr>
            <a:bgClr>
              <a:schemeClr val="bg1"/>
            </a:bgClr>
          </a:pattFill>
          <a:ln w="63500">
            <a:solidFill>
              <a:schemeClr val="accent5"/>
            </a:solidFill>
          </a:ln>
        </p:spPr>
        <p:txBody>
          <a:bodyPr anchor="ctr"/>
          <a:lstStyle>
            <a:lvl1pPr algn="ctr">
              <a:buNone/>
              <a:defRPr sz="1400"/>
            </a:lvl1pPr>
          </a:lstStyle>
          <a:p>
            <a:r>
              <a:rPr lang="en-US" dirty="0"/>
              <a:t>Image</a:t>
            </a:r>
          </a:p>
        </p:txBody>
      </p:sp>
      <p:sp>
        <p:nvSpPr>
          <p:cNvPr id="30" name="Picture Placeholder 8">
            <a:extLst>
              <a:ext uri="{FF2B5EF4-FFF2-40B4-BE49-F238E27FC236}">
                <a16:creationId xmlns:a16="http://schemas.microsoft.com/office/drawing/2014/main" id="{F91236F8-7084-49E3-AC85-8EB80F97C988}"/>
              </a:ext>
            </a:extLst>
          </p:cNvPr>
          <p:cNvSpPr>
            <a:spLocks noGrp="1"/>
          </p:cNvSpPr>
          <p:nvPr>
            <p:ph type="pic" sz="quarter" idx="16" hasCustomPrompt="1"/>
          </p:nvPr>
        </p:nvSpPr>
        <p:spPr>
          <a:xfrm>
            <a:off x="8211403" y="4819649"/>
            <a:ext cx="1371600" cy="1371600"/>
          </a:xfrm>
          <a:prstGeom prst="ellipse">
            <a:avLst/>
          </a:prstGeom>
          <a:pattFill prst="wdDnDiag">
            <a:fgClr>
              <a:schemeClr val="tx1">
                <a:lumMod val="25000"/>
                <a:lumOff val="75000"/>
              </a:schemeClr>
            </a:fgClr>
            <a:bgClr>
              <a:schemeClr val="bg1"/>
            </a:bgClr>
          </a:pattFill>
          <a:ln w="63500">
            <a:solidFill>
              <a:schemeClr val="accent4"/>
            </a:solidFill>
          </a:ln>
        </p:spPr>
        <p:txBody>
          <a:bodyPr anchor="ctr"/>
          <a:lstStyle>
            <a:lvl1pPr algn="ctr">
              <a:buNone/>
              <a:defRPr sz="1400"/>
            </a:lvl1pPr>
          </a:lstStyle>
          <a:p>
            <a:r>
              <a:rPr lang="en-US" dirty="0"/>
              <a:t>Image</a:t>
            </a:r>
          </a:p>
        </p:txBody>
      </p:sp>
    </p:spTree>
    <p:extLst>
      <p:ext uri="{BB962C8B-B14F-4D97-AF65-F5344CB8AC3E}">
        <p14:creationId xmlns:p14="http://schemas.microsoft.com/office/powerpoint/2010/main" val="2225483384"/>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Service Image 5">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75AC70F4-E565-4A37-8E46-2B8C546F621E}"/>
              </a:ext>
            </a:extLst>
          </p:cNvPr>
          <p:cNvSpPr>
            <a:spLocks noGrp="1"/>
          </p:cNvSpPr>
          <p:nvPr userDrawn="1">
            <p:ph type="pic" sz="quarter" idx="10" hasCustomPrompt="1"/>
          </p:nvPr>
        </p:nvSpPr>
        <p:spPr>
          <a:xfrm>
            <a:off x="3512769" y="845768"/>
            <a:ext cx="2468495" cy="2468880"/>
          </a:xfrm>
          <a:custGeom>
            <a:avLst/>
            <a:gdLst>
              <a:gd name="connsiteX0" fmla="*/ 2032405 w 2032406"/>
              <a:gd name="connsiteY0" fmla="*/ 0 h 2033462"/>
              <a:gd name="connsiteX1" fmla="*/ 2032405 w 2032406"/>
              <a:gd name="connsiteY1" fmla="*/ 993220 h 2033462"/>
              <a:gd name="connsiteX2" fmla="*/ 2032405 w 2032406"/>
              <a:gd name="connsiteY2" fmla="*/ 1073682 h 2033462"/>
              <a:gd name="connsiteX3" fmla="*/ 2032406 w 2032406"/>
              <a:gd name="connsiteY3" fmla="*/ 1073682 h 2033462"/>
              <a:gd name="connsiteX4" fmla="*/ 2032406 w 2032406"/>
              <a:gd name="connsiteY4" fmla="*/ 1242628 h 2033462"/>
              <a:gd name="connsiteX5" fmla="*/ 2032406 w 2032406"/>
              <a:gd name="connsiteY5" fmla="*/ 1390485 h 2033462"/>
              <a:gd name="connsiteX6" fmla="*/ 2032406 w 2032406"/>
              <a:gd name="connsiteY6" fmla="*/ 1518658 h 2033462"/>
              <a:gd name="connsiteX7" fmla="*/ 2032406 w 2032406"/>
              <a:gd name="connsiteY7" fmla="*/ 1628555 h 2033462"/>
              <a:gd name="connsiteX8" fmla="*/ 2032406 w 2032406"/>
              <a:gd name="connsiteY8" fmla="*/ 1721580 h 2033462"/>
              <a:gd name="connsiteX9" fmla="*/ 2032406 w 2032406"/>
              <a:gd name="connsiteY9" fmla="*/ 1799141 h 2033462"/>
              <a:gd name="connsiteX10" fmla="*/ 2032406 w 2032406"/>
              <a:gd name="connsiteY10" fmla="*/ 1862642 h 2033462"/>
              <a:gd name="connsiteX11" fmla="*/ 2032406 w 2032406"/>
              <a:gd name="connsiteY11" fmla="*/ 1913490 h 2033462"/>
              <a:gd name="connsiteX12" fmla="*/ 2032406 w 2032406"/>
              <a:gd name="connsiteY12" fmla="*/ 1953090 h 2033462"/>
              <a:gd name="connsiteX13" fmla="*/ 2032406 w 2032406"/>
              <a:gd name="connsiteY13" fmla="*/ 1982849 h 2033462"/>
              <a:gd name="connsiteX14" fmla="*/ 2032406 w 2032406"/>
              <a:gd name="connsiteY14" fmla="*/ 2004172 h 2033462"/>
              <a:gd name="connsiteX15" fmla="*/ 2032406 w 2032406"/>
              <a:gd name="connsiteY15" fmla="*/ 2018466 h 2033462"/>
              <a:gd name="connsiteX16" fmla="*/ 2032406 w 2032406"/>
              <a:gd name="connsiteY16" fmla="*/ 2031588 h 2033462"/>
              <a:gd name="connsiteX17" fmla="*/ 2032406 w 2032406"/>
              <a:gd name="connsiteY17" fmla="*/ 2033462 h 2033462"/>
              <a:gd name="connsiteX18" fmla="*/ 1924268 w 2032406"/>
              <a:gd name="connsiteY18" fmla="*/ 2033462 h 2033462"/>
              <a:gd name="connsiteX19" fmla="*/ 1824574 w 2032406"/>
              <a:gd name="connsiteY19" fmla="*/ 2033462 h 2033462"/>
              <a:gd name="connsiteX20" fmla="*/ 1732981 w 2032406"/>
              <a:gd name="connsiteY20" fmla="*/ 2033462 h 2033462"/>
              <a:gd name="connsiteX21" fmla="*/ 1649145 w 2032406"/>
              <a:gd name="connsiteY21" fmla="*/ 2033462 h 2033462"/>
              <a:gd name="connsiteX22" fmla="*/ 1503371 w 2032406"/>
              <a:gd name="connsiteY22" fmla="*/ 2033462 h 2033462"/>
              <a:gd name="connsiteX23" fmla="*/ 1384508 w 2032406"/>
              <a:gd name="connsiteY23" fmla="*/ 2033462 h 2033462"/>
              <a:gd name="connsiteX24" fmla="*/ 1313344 w 2032406"/>
              <a:gd name="connsiteY24" fmla="*/ 2033462 h 2033462"/>
              <a:gd name="connsiteX25" fmla="*/ 1306948 w 2032406"/>
              <a:gd name="connsiteY25" fmla="*/ 2033462 h 2033462"/>
              <a:gd name="connsiteX26" fmla="*/ 1243446 w 2032406"/>
              <a:gd name="connsiteY26" fmla="*/ 2033462 h 2033462"/>
              <a:gd name="connsiteX27" fmla="*/ 1194026 w 2032406"/>
              <a:gd name="connsiteY27" fmla="*/ 2033462 h 2033462"/>
              <a:gd name="connsiteX28" fmla="*/ 1192599 w 2032406"/>
              <a:gd name="connsiteY28" fmla="*/ 2033462 h 2033462"/>
              <a:gd name="connsiteX29" fmla="*/ 1152999 w 2032406"/>
              <a:gd name="connsiteY29" fmla="*/ 2033462 h 2033462"/>
              <a:gd name="connsiteX30" fmla="*/ 1123240 w 2032406"/>
              <a:gd name="connsiteY30" fmla="*/ 2033462 h 2033462"/>
              <a:gd name="connsiteX31" fmla="*/ 1101917 w 2032406"/>
              <a:gd name="connsiteY31" fmla="*/ 2033462 h 2033462"/>
              <a:gd name="connsiteX32" fmla="*/ 1087623 w 2032406"/>
              <a:gd name="connsiteY32" fmla="*/ 2033462 h 2033462"/>
              <a:gd name="connsiteX33" fmla="*/ 1082162 w 2032406"/>
              <a:gd name="connsiteY33" fmla="*/ 2033462 h 2033462"/>
              <a:gd name="connsiteX34" fmla="*/ 1074501 w 2032406"/>
              <a:gd name="connsiteY34" fmla="*/ 2033462 h 2033462"/>
              <a:gd name="connsiteX35" fmla="*/ 1072626 w 2032406"/>
              <a:gd name="connsiteY35" fmla="*/ 2033462 h 2033462"/>
              <a:gd name="connsiteX36" fmla="*/ 879838 w 2032406"/>
              <a:gd name="connsiteY36" fmla="*/ 2033462 h 2033462"/>
              <a:gd name="connsiteX37" fmla="*/ 724964 w 2032406"/>
              <a:gd name="connsiteY37" fmla="*/ 2033462 h 2033462"/>
              <a:gd name="connsiteX38" fmla="*/ 589423 w 2032406"/>
              <a:gd name="connsiteY38" fmla="*/ 2033462 h 2033462"/>
              <a:gd name="connsiteX39" fmla="*/ 471925 w 2032406"/>
              <a:gd name="connsiteY39" fmla="*/ 2033462 h 2033462"/>
              <a:gd name="connsiteX40" fmla="*/ 371182 w 2032406"/>
              <a:gd name="connsiteY40" fmla="*/ 2033462 h 2033462"/>
              <a:gd name="connsiteX41" fmla="*/ 285904 w 2032406"/>
              <a:gd name="connsiteY41" fmla="*/ 2033462 h 2033462"/>
              <a:gd name="connsiteX42" fmla="*/ 214804 w 2032406"/>
              <a:gd name="connsiteY42" fmla="*/ 2033462 h 2033462"/>
              <a:gd name="connsiteX43" fmla="*/ 156592 w 2032406"/>
              <a:gd name="connsiteY43" fmla="*/ 2033462 h 2033462"/>
              <a:gd name="connsiteX44" fmla="*/ 109980 w 2032406"/>
              <a:gd name="connsiteY44" fmla="*/ 2033462 h 2033462"/>
              <a:gd name="connsiteX45" fmla="*/ 73678 w 2032406"/>
              <a:gd name="connsiteY45" fmla="*/ 2033462 h 2033462"/>
              <a:gd name="connsiteX46" fmla="*/ 46398 w 2032406"/>
              <a:gd name="connsiteY46" fmla="*/ 2033462 h 2033462"/>
              <a:gd name="connsiteX47" fmla="*/ 26851 w 2032406"/>
              <a:gd name="connsiteY47" fmla="*/ 2033462 h 2033462"/>
              <a:gd name="connsiteX48" fmla="*/ 13748 w 2032406"/>
              <a:gd name="connsiteY48" fmla="*/ 2033462 h 2033462"/>
              <a:gd name="connsiteX49" fmla="*/ 1719 w 2032406"/>
              <a:gd name="connsiteY49" fmla="*/ 2033462 h 2033462"/>
              <a:gd name="connsiteX50" fmla="*/ 0 w 2032406"/>
              <a:gd name="connsiteY50" fmla="*/ 2033462 h 2033462"/>
              <a:gd name="connsiteX51" fmla="*/ 2032405 w 2032406"/>
              <a:gd name="connsiteY51"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032406" h="2033462">
                <a:moveTo>
                  <a:pt x="2032405" y="0"/>
                </a:moveTo>
                <a:cubicBezTo>
                  <a:pt x="2032405" y="492760"/>
                  <a:pt x="2032405" y="800735"/>
                  <a:pt x="2032405" y="993220"/>
                </a:cubicBezTo>
                <a:lnTo>
                  <a:pt x="2032405" y="1073682"/>
                </a:lnTo>
                <a:lnTo>
                  <a:pt x="2032406" y="1073682"/>
                </a:lnTo>
                <a:lnTo>
                  <a:pt x="2032406" y="1242628"/>
                </a:lnTo>
                <a:lnTo>
                  <a:pt x="2032406" y="1390485"/>
                </a:lnTo>
                <a:lnTo>
                  <a:pt x="2032406" y="1518658"/>
                </a:lnTo>
                <a:lnTo>
                  <a:pt x="2032406" y="1628555"/>
                </a:lnTo>
                <a:lnTo>
                  <a:pt x="2032406" y="1721580"/>
                </a:lnTo>
                <a:lnTo>
                  <a:pt x="2032406" y="1799141"/>
                </a:lnTo>
                <a:lnTo>
                  <a:pt x="2032406" y="1862642"/>
                </a:lnTo>
                <a:lnTo>
                  <a:pt x="2032406" y="1913490"/>
                </a:lnTo>
                <a:lnTo>
                  <a:pt x="2032406" y="1953090"/>
                </a:lnTo>
                <a:lnTo>
                  <a:pt x="2032406" y="1982849"/>
                </a:lnTo>
                <a:lnTo>
                  <a:pt x="2032406" y="2004172"/>
                </a:lnTo>
                <a:lnTo>
                  <a:pt x="2032406" y="2018466"/>
                </a:lnTo>
                <a:lnTo>
                  <a:pt x="2032406" y="2031588"/>
                </a:lnTo>
                <a:lnTo>
                  <a:pt x="2032406" y="2033462"/>
                </a:lnTo>
                <a:lnTo>
                  <a:pt x="1924268" y="2033462"/>
                </a:lnTo>
                <a:lnTo>
                  <a:pt x="1824574" y="2033462"/>
                </a:lnTo>
                <a:lnTo>
                  <a:pt x="1732981" y="2033462"/>
                </a:lnTo>
                <a:lnTo>
                  <a:pt x="1649145" y="2033462"/>
                </a:lnTo>
                <a:lnTo>
                  <a:pt x="1503371" y="2033462"/>
                </a:lnTo>
                <a:lnTo>
                  <a:pt x="1384508" y="2033462"/>
                </a:lnTo>
                <a:lnTo>
                  <a:pt x="1313344" y="2033462"/>
                </a:lnTo>
                <a:lnTo>
                  <a:pt x="1306948" y="2033462"/>
                </a:lnTo>
                <a:lnTo>
                  <a:pt x="1243446" y="2033462"/>
                </a:lnTo>
                <a:lnTo>
                  <a:pt x="1194026" y="2033462"/>
                </a:lnTo>
                <a:lnTo>
                  <a:pt x="1192599" y="2033462"/>
                </a:lnTo>
                <a:lnTo>
                  <a:pt x="1152999" y="2033462"/>
                </a:lnTo>
                <a:lnTo>
                  <a:pt x="1123240" y="2033462"/>
                </a:lnTo>
                <a:lnTo>
                  <a:pt x="1101917" y="2033462"/>
                </a:lnTo>
                <a:lnTo>
                  <a:pt x="1087623" y="2033462"/>
                </a:lnTo>
                <a:lnTo>
                  <a:pt x="1082162" y="2033462"/>
                </a:lnTo>
                <a:lnTo>
                  <a:pt x="1074501" y="2033462"/>
                </a:lnTo>
                <a:lnTo>
                  <a:pt x="1072626" y="2033462"/>
                </a:lnTo>
                <a:lnTo>
                  <a:pt x="879838" y="2033462"/>
                </a:lnTo>
                <a:lnTo>
                  <a:pt x="724964" y="2033462"/>
                </a:lnTo>
                <a:lnTo>
                  <a:pt x="589423" y="2033462"/>
                </a:lnTo>
                <a:lnTo>
                  <a:pt x="471925" y="2033462"/>
                </a:lnTo>
                <a:lnTo>
                  <a:pt x="371182" y="2033462"/>
                </a:lnTo>
                <a:lnTo>
                  <a:pt x="285904" y="2033462"/>
                </a:lnTo>
                <a:lnTo>
                  <a:pt x="214804" y="2033462"/>
                </a:lnTo>
                <a:lnTo>
                  <a:pt x="156592" y="2033462"/>
                </a:lnTo>
                <a:lnTo>
                  <a:pt x="109980" y="2033462"/>
                </a:lnTo>
                <a:lnTo>
                  <a:pt x="73678" y="2033462"/>
                </a:lnTo>
                <a:lnTo>
                  <a:pt x="46398" y="2033462"/>
                </a:lnTo>
                <a:lnTo>
                  <a:pt x="26851" y="2033462"/>
                </a:lnTo>
                <a:lnTo>
                  <a:pt x="13748" y="2033462"/>
                </a:lnTo>
                <a:lnTo>
                  <a:pt x="1719" y="2033462"/>
                </a:lnTo>
                <a:lnTo>
                  <a:pt x="0" y="2033462"/>
                </a:lnTo>
                <a:cubicBezTo>
                  <a:pt x="44412" y="931033"/>
                  <a:pt x="930549" y="44436"/>
                  <a:pt x="2032405" y="0"/>
                </a:cubicBez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23" name="Picture Placeholder 22">
            <a:extLst>
              <a:ext uri="{FF2B5EF4-FFF2-40B4-BE49-F238E27FC236}">
                <a16:creationId xmlns:a16="http://schemas.microsoft.com/office/drawing/2014/main" id="{6513C730-5ACF-4B02-8DF9-722D66444C8C}"/>
              </a:ext>
            </a:extLst>
          </p:cNvPr>
          <p:cNvSpPr>
            <a:spLocks noGrp="1"/>
          </p:cNvSpPr>
          <p:nvPr userDrawn="1">
            <p:ph type="pic" sz="quarter" idx="13" hasCustomPrompt="1"/>
          </p:nvPr>
        </p:nvSpPr>
        <p:spPr>
          <a:xfrm>
            <a:off x="6202312" y="845768"/>
            <a:ext cx="2468880" cy="2468880"/>
          </a:xfrm>
          <a:custGeom>
            <a:avLst/>
            <a:gdLst>
              <a:gd name="connsiteX0" fmla="*/ 1 w 2032406"/>
              <a:gd name="connsiteY0" fmla="*/ 0 h 2033462"/>
              <a:gd name="connsiteX1" fmla="*/ 2032406 w 2032406"/>
              <a:gd name="connsiteY1" fmla="*/ 2033462 h 2033462"/>
              <a:gd name="connsiteX2" fmla="*/ 1913088 w 2032406"/>
              <a:gd name="connsiteY2" fmla="*/ 2033462 h 2033462"/>
              <a:gd name="connsiteX3" fmla="*/ 1801224 w 2032406"/>
              <a:gd name="connsiteY3" fmla="*/ 2033462 h 2033462"/>
              <a:gd name="connsiteX4" fmla="*/ 1598900 w 2032406"/>
              <a:gd name="connsiteY4" fmla="*/ 2033462 h 2033462"/>
              <a:gd name="connsiteX5" fmla="*/ 1423510 w 2032406"/>
              <a:gd name="connsiteY5" fmla="*/ 2033462 h 2033462"/>
              <a:gd name="connsiteX6" fmla="*/ 1273129 w 2032406"/>
              <a:gd name="connsiteY6" fmla="*/ 2033462 h 2033462"/>
              <a:gd name="connsiteX7" fmla="*/ 1154851 w 2032406"/>
              <a:gd name="connsiteY7" fmla="*/ 2033462 h 2033462"/>
              <a:gd name="connsiteX8" fmla="*/ 1145835 w 2032406"/>
              <a:gd name="connsiteY8" fmla="*/ 2033462 h 2033462"/>
              <a:gd name="connsiteX9" fmla="*/ 1039703 w 2032406"/>
              <a:gd name="connsiteY9" fmla="*/ 2033462 h 2033462"/>
              <a:gd name="connsiteX10" fmla="*/ 952809 w 2032406"/>
              <a:gd name="connsiteY10" fmla="*/ 2033462 h 2033462"/>
              <a:gd name="connsiteX11" fmla="*/ 951568 w 2032406"/>
              <a:gd name="connsiteY11" fmla="*/ 2033462 h 2033462"/>
              <a:gd name="connsiteX12" fmla="*/ 883230 w 2032406"/>
              <a:gd name="connsiteY12" fmla="*/ 2033462 h 2033462"/>
              <a:gd name="connsiteX13" fmla="*/ 829042 w 2032406"/>
              <a:gd name="connsiteY13" fmla="*/ 2033462 h 2033462"/>
              <a:gd name="connsiteX14" fmla="*/ 788321 w 2032406"/>
              <a:gd name="connsiteY14" fmla="*/ 2033462 h 2033462"/>
              <a:gd name="connsiteX15" fmla="*/ 773660 w 2032406"/>
              <a:gd name="connsiteY15" fmla="*/ 2033462 h 2033462"/>
              <a:gd name="connsiteX16" fmla="*/ 759142 w 2032406"/>
              <a:gd name="connsiteY16" fmla="*/ 2033462 h 2033462"/>
              <a:gd name="connsiteX17" fmla="*/ 739583 w 2032406"/>
              <a:gd name="connsiteY17" fmla="*/ 2033462 h 2033462"/>
              <a:gd name="connsiteX18" fmla="*/ 727720 w 2032406"/>
              <a:gd name="connsiteY18" fmla="*/ 2033462 h 2033462"/>
              <a:gd name="connsiteX19" fmla="*/ 721627 w 2032406"/>
              <a:gd name="connsiteY19" fmla="*/ 2033462 h 2033462"/>
              <a:gd name="connsiteX20" fmla="*/ 719062 w 2032406"/>
              <a:gd name="connsiteY20" fmla="*/ 2033462 h 2033462"/>
              <a:gd name="connsiteX21" fmla="*/ 619436 w 2032406"/>
              <a:gd name="connsiteY21" fmla="*/ 2033462 h 2033462"/>
              <a:gd name="connsiteX22" fmla="*/ 510400 w 2032406"/>
              <a:gd name="connsiteY22" fmla="*/ 2033462 h 2033462"/>
              <a:gd name="connsiteX23" fmla="*/ 414974 w 2032406"/>
              <a:gd name="connsiteY23" fmla="*/ 2033462 h 2033462"/>
              <a:gd name="connsiteX24" fmla="*/ 332251 w 2032406"/>
              <a:gd name="connsiteY24" fmla="*/ 2033462 h 2033462"/>
              <a:gd name="connsiteX25" fmla="*/ 261325 w 2032406"/>
              <a:gd name="connsiteY25" fmla="*/ 2033462 h 2033462"/>
              <a:gd name="connsiteX26" fmla="*/ 201287 w 2032406"/>
              <a:gd name="connsiteY26" fmla="*/ 2033462 h 2033462"/>
              <a:gd name="connsiteX27" fmla="*/ 151230 w 2032406"/>
              <a:gd name="connsiteY27" fmla="*/ 2033462 h 2033462"/>
              <a:gd name="connsiteX28" fmla="*/ 110246 w 2032406"/>
              <a:gd name="connsiteY28" fmla="*/ 2033462 h 2033462"/>
              <a:gd name="connsiteX29" fmla="*/ 77430 w 2032406"/>
              <a:gd name="connsiteY29" fmla="*/ 2033462 h 2033462"/>
              <a:gd name="connsiteX30" fmla="*/ 32666 w 2032406"/>
              <a:gd name="connsiteY30" fmla="*/ 2033462 h 2033462"/>
              <a:gd name="connsiteX31" fmla="*/ 9679 w 2032406"/>
              <a:gd name="connsiteY31" fmla="*/ 2033462 h 2033462"/>
              <a:gd name="connsiteX32" fmla="*/ 1210 w 2032406"/>
              <a:gd name="connsiteY32" fmla="*/ 2033462 h 2033462"/>
              <a:gd name="connsiteX33" fmla="*/ 0 w 2032406"/>
              <a:gd name="connsiteY33" fmla="*/ 2033462 h 2033462"/>
              <a:gd name="connsiteX34" fmla="*/ 0 w 2032406"/>
              <a:gd name="connsiteY34" fmla="*/ 1830179 h 2033462"/>
              <a:gd name="connsiteX35" fmla="*/ 0 w 2032406"/>
              <a:gd name="connsiteY35" fmla="*/ 1652271 h 2033462"/>
              <a:gd name="connsiteX36" fmla="*/ 0 w 2032406"/>
              <a:gd name="connsiteY36" fmla="*/ 1498047 h 2033462"/>
              <a:gd name="connsiteX37" fmla="*/ 0 w 2032406"/>
              <a:gd name="connsiteY37" fmla="*/ 1365814 h 2033462"/>
              <a:gd name="connsiteX38" fmla="*/ 0 w 2032406"/>
              <a:gd name="connsiteY38" fmla="*/ 1253881 h 2033462"/>
              <a:gd name="connsiteX39" fmla="*/ 0 w 2032406"/>
              <a:gd name="connsiteY39" fmla="*/ 1160557 h 2033462"/>
              <a:gd name="connsiteX40" fmla="*/ 0 w 2032406"/>
              <a:gd name="connsiteY40" fmla="*/ 1084150 h 2033462"/>
              <a:gd name="connsiteX41" fmla="*/ 0 w 2032406"/>
              <a:gd name="connsiteY41" fmla="*/ 1022968 h 2033462"/>
              <a:gd name="connsiteX42" fmla="*/ 0 w 2032406"/>
              <a:gd name="connsiteY42" fmla="*/ 975319 h 2033462"/>
              <a:gd name="connsiteX43" fmla="*/ 0 w 2032406"/>
              <a:gd name="connsiteY43" fmla="*/ 939512 h 2033462"/>
              <a:gd name="connsiteX44" fmla="*/ 0 w 2032406"/>
              <a:gd name="connsiteY44" fmla="*/ 913855 h 2033462"/>
              <a:gd name="connsiteX45" fmla="*/ 0 w 2032406"/>
              <a:gd name="connsiteY45" fmla="*/ 896656 h 2033462"/>
              <a:gd name="connsiteX46" fmla="*/ 0 w 2032406"/>
              <a:gd name="connsiteY46" fmla="*/ 880867 h 2033462"/>
              <a:gd name="connsiteX47" fmla="*/ 0 w 2032406"/>
              <a:gd name="connsiteY47" fmla="*/ 878611 h 2033462"/>
              <a:gd name="connsiteX48" fmla="*/ 1 w 2032406"/>
              <a:gd name="connsiteY48" fmla="*/ 878611 h 2033462"/>
              <a:gd name="connsiteX49" fmla="*/ 1 w 2032406"/>
              <a:gd name="connsiteY49" fmla="*/ 704814 h 2033462"/>
              <a:gd name="connsiteX50" fmla="*/ 1 w 2032406"/>
              <a:gd name="connsiteY50"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32406" h="2033462">
                <a:moveTo>
                  <a:pt x="1" y="0"/>
                </a:moveTo>
                <a:cubicBezTo>
                  <a:pt x="1101857" y="44436"/>
                  <a:pt x="1987994" y="931034"/>
                  <a:pt x="2032406" y="2033462"/>
                </a:cubicBezTo>
                <a:lnTo>
                  <a:pt x="1913088" y="2033462"/>
                </a:lnTo>
                <a:lnTo>
                  <a:pt x="1801224" y="2033462"/>
                </a:lnTo>
                <a:lnTo>
                  <a:pt x="1598900" y="2033462"/>
                </a:lnTo>
                <a:lnTo>
                  <a:pt x="1423510" y="2033462"/>
                </a:lnTo>
                <a:lnTo>
                  <a:pt x="1273129" y="2033462"/>
                </a:lnTo>
                <a:lnTo>
                  <a:pt x="1154851" y="2033462"/>
                </a:lnTo>
                <a:lnTo>
                  <a:pt x="1145835" y="2033462"/>
                </a:lnTo>
                <a:lnTo>
                  <a:pt x="1039703" y="2033462"/>
                </a:lnTo>
                <a:lnTo>
                  <a:pt x="952809" y="2033462"/>
                </a:lnTo>
                <a:lnTo>
                  <a:pt x="951568" y="2033462"/>
                </a:lnTo>
                <a:lnTo>
                  <a:pt x="883230" y="2033462"/>
                </a:lnTo>
                <a:lnTo>
                  <a:pt x="829042" y="2033462"/>
                </a:lnTo>
                <a:lnTo>
                  <a:pt x="788321" y="2033462"/>
                </a:lnTo>
                <a:lnTo>
                  <a:pt x="773660" y="2033462"/>
                </a:lnTo>
                <a:lnTo>
                  <a:pt x="759142" y="2033462"/>
                </a:lnTo>
                <a:lnTo>
                  <a:pt x="739583" y="2033462"/>
                </a:lnTo>
                <a:lnTo>
                  <a:pt x="727720" y="2033462"/>
                </a:lnTo>
                <a:lnTo>
                  <a:pt x="721627" y="2033462"/>
                </a:lnTo>
                <a:lnTo>
                  <a:pt x="719062" y="2033462"/>
                </a:lnTo>
                <a:lnTo>
                  <a:pt x="619436" y="2033462"/>
                </a:lnTo>
                <a:lnTo>
                  <a:pt x="510400" y="2033462"/>
                </a:lnTo>
                <a:lnTo>
                  <a:pt x="414974" y="2033462"/>
                </a:lnTo>
                <a:lnTo>
                  <a:pt x="332251" y="2033462"/>
                </a:lnTo>
                <a:lnTo>
                  <a:pt x="261325" y="2033462"/>
                </a:lnTo>
                <a:lnTo>
                  <a:pt x="201287" y="2033462"/>
                </a:lnTo>
                <a:lnTo>
                  <a:pt x="151230" y="2033462"/>
                </a:lnTo>
                <a:lnTo>
                  <a:pt x="110246" y="2033462"/>
                </a:lnTo>
                <a:lnTo>
                  <a:pt x="77430" y="2033462"/>
                </a:lnTo>
                <a:lnTo>
                  <a:pt x="32666" y="2033462"/>
                </a:lnTo>
                <a:lnTo>
                  <a:pt x="9679" y="2033462"/>
                </a:lnTo>
                <a:lnTo>
                  <a:pt x="1210" y="2033462"/>
                </a:lnTo>
                <a:lnTo>
                  <a:pt x="0" y="2033462"/>
                </a:lnTo>
                <a:lnTo>
                  <a:pt x="0" y="1830179"/>
                </a:lnTo>
                <a:lnTo>
                  <a:pt x="0" y="1652271"/>
                </a:lnTo>
                <a:lnTo>
                  <a:pt x="0" y="1498047"/>
                </a:lnTo>
                <a:lnTo>
                  <a:pt x="0" y="1365814"/>
                </a:lnTo>
                <a:lnTo>
                  <a:pt x="0" y="1253881"/>
                </a:lnTo>
                <a:lnTo>
                  <a:pt x="0" y="1160557"/>
                </a:lnTo>
                <a:lnTo>
                  <a:pt x="0" y="1084150"/>
                </a:lnTo>
                <a:lnTo>
                  <a:pt x="0" y="1022968"/>
                </a:lnTo>
                <a:lnTo>
                  <a:pt x="0" y="975319"/>
                </a:lnTo>
                <a:lnTo>
                  <a:pt x="0" y="939512"/>
                </a:lnTo>
                <a:lnTo>
                  <a:pt x="0" y="913855"/>
                </a:lnTo>
                <a:lnTo>
                  <a:pt x="0" y="896656"/>
                </a:lnTo>
                <a:lnTo>
                  <a:pt x="0" y="880867"/>
                </a:lnTo>
                <a:lnTo>
                  <a:pt x="0" y="878611"/>
                </a:lnTo>
                <a:lnTo>
                  <a:pt x="1" y="878611"/>
                </a:lnTo>
                <a:lnTo>
                  <a:pt x="1" y="704814"/>
                </a:lnTo>
                <a:cubicBezTo>
                  <a:pt x="1" y="0"/>
                  <a:pt x="1" y="0"/>
                  <a:pt x="1" y="0"/>
                </a:cubicBez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31" name="Picture Placeholder 30">
            <a:extLst>
              <a:ext uri="{FF2B5EF4-FFF2-40B4-BE49-F238E27FC236}">
                <a16:creationId xmlns:a16="http://schemas.microsoft.com/office/drawing/2014/main" id="{CCA6AF4E-06FB-43C2-9760-D9F4B49E289E}"/>
              </a:ext>
            </a:extLst>
          </p:cNvPr>
          <p:cNvSpPr>
            <a:spLocks noGrp="1"/>
          </p:cNvSpPr>
          <p:nvPr userDrawn="1">
            <p:ph type="pic" sz="quarter" idx="12" hasCustomPrompt="1"/>
          </p:nvPr>
        </p:nvSpPr>
        <p:spPr>
          <a:xfrm>
            <a:off x="3512769" y="3518447"/>
            <a:ext cx="2468880" cy="2468880"/>
          </a:xfrm>
          <a:custGeom>
            <a:avLst/>
            <a:gdLst>
              <a:gd name="connsiteX0" fmla="*/ 0 w 2032406"/>
              <a:gd name="connsiteY0" fmla="*/ 0 h 2033462"/>
              <a:gd name="connsiteX1" fmla="*/ 176167 w 2032406"/>
              <a:gd name="connsiteY1" fmla="*/ 0 h 2033462"/>
              <a:gd name="connsiteX2" fmla="*/ 335831 w 2032406"/>
              <a:gd name="connsiteY2" fmla="*/ 0 h 2033462"/>
              <a:gd name="connsiteX3" fmla="*/ 479804 w 2032406"/>
              <a:gd name="connsiteY3" fmla="*/ 0 h 2033462"/>
              <a:gd name="connsiteX4" fmla="*/ 608897 w 2032406"/>
              <a:gd name="connsiteY4" fmla="*/ 0 h 2033462"/>
              <a:gd name="connsiteX5" fmla="*/ 723922 w 2032406"/>
              <a:gd name="connsiteY5" fmla="*/ 0 h 2033462"/>
              <a:gd name="connsiteX6" fmla="*/ 825690 w 2032406"/>
              <a:gd name="connsiteY6" fmla="*/ 0 h 2033462"/>
              <a:gd name="connsiteX7" fmla="*/ 915013 w 2032406"/>
              <a:gd name="connsiteY7" fmla="*/ 0 h 2033462"/>
              <a:gd name="connsiteX8" fmla="*/ 992703 w 2032406"/>
              <a:gd name="connsiteY8" fmla="*/ 0 h 2033462"/>
              <a:gd name="connsiteX9" fmla="*/ 1078722 w 2032406"/>
              <a:gd name="connsiteY9" fmla="*/ 0 h 2033462"/>
              <a:gd name="connsiteX10" fmla="*/ 1079597 w 2032406"/>
              <a:gd name="connsiteY10" fmla="*/ 0 h 2033462"/>
              <a:gd name="connsiteX11" fmla="*/ 1149176 w 2032406"/>
              <a:gd name="connsiteY11" fmla="*/ 0 h 2033462"/>
              <a:gd name="connsiteX12" fmla="*/ 1203365 w 2032406"/>
              <a:gd name="connsiteY12" fmla="*/ 0 h 2033462"/>
              <a:gd name="connsiteX13" fmla="*/ 1244086 w 2032406"/>
              <a:gd name="connsiteY13" fmla="*/ 0 h 2033462"/>
              <a:gd name="connsiteX14" fmla="*/ 1273264 w 2032406"/>
              <a:gd name="connsiteY14" fmla="*/ 0 h 2033462"/>
              <a:gd name="connsiteX15" fmla="*/ 1292823 w 2032406"/>
              <a:gd name="connsiteY15" fmla="*/ 0 h 2033462"/>
              <a:gd name="connsiteX16" fmla="*/ 1304687 w 2032406"/>
              <a:gd name="connsiteY16" fmla="*/ 0 h 2033462"/>
              <a:gd name="connsiteX17" fmla="*/ 1310779 w 2032406"/>
              <a:gd name="connsiteY17" fmla="*/ 0 h 2033462"/>
              <a:gd name="connsiteX18" fmla="*/ 1313344 w 2032406"/>
              <a:gd name="connsiteY18" fmla="*/ 0 h 2033462"/>
              <a:gd name="connsiteX19" fmla="*/ 2032406 w 2032406"/>
              <a:gd name="connsiteY19" fmla="*/ 0 h 2033462"/>
              <a:gd name="connsiteX20" fmla="*/ 2032406 w 2032406"/>
              <a:gd name="connsiteY20" fmla="*/ 167873 h 2033462"/>
              <a:gd name="connsiteX21" fmla="*/ 2032406 w 2032406"/>
              <a:gd name="connsiteY21" fmla="*/ 314791 h 2033462"/>
              <a:gd name="connsiteX22" fmla="*/ 2032406 w 2032406"/>
              <a:gd name="connsiteY22" fmla="*/ 442150 h 2033462"/>
              <a:gd name="connsiteX23" fmla="*/ 2032406 w 2032406"/>
              <a:gd name="connsiteY23" fmla="*/ 551349 h 2033462"/>
              <a:gd name="connsiteX24" fmla="*/ 2032406 w 2032406"/>
              <a:gd name="connsiteY24" fmla="*/ 643784 h 2033462"/>
              <a:gd name="connsiteX25" fmla="*/ 2032406 w 2032406"/>
              <a:gd name="connsiteY25" fmla="*/ 720851 h 2033462"/>
              <a:gd name="connsiteX26" fmla="*/ 2032406 w 2032406"/>
              <a:gd name="connsiteY26" fmla="*/ 783949 h 2033462"/>
              <a:gd name="connsiteX27" fmla="*/ 2032406 w 2032406"/>
              <a:gd name="connsiteY27" fmla="*/ 834474 h 2033462"/>
              <a:gd name="connsiteX28" fmla="*/ 2032406 w 2032406"/>
              <a:gd name="connsiteY28" fmla="*/ 873823 h 2033462"/>
              <a:gd name="connsiteX29" fmla="*/ 2032406 w 2032406"/>
              <a:gd name="connsiteY29" fmla="*/ 903392 h 2033462"/>
              <a:gd name="connsiteX30" fmla="*/ 2032406 w 2032406"/>
              <a:gd name="connsiteY30" fmla="*/ 924580 h 2033462"/>
              <a:gd name="connsiteX31" fmla="*/ 2032406 w 2032406"/>
              <a:gd name="connsiteY31" fmla="*/ 938783 h 2033462"/>
              <a:gd name="connsiteX32" fmla="*/ 2032406 w 2032406"/>
              <a:gd name="connsiteY32" fmla="*/ 951822 h 2033462"/>
              <a:gd name="connsiteX33" fmla="*/ 2032406 w 2032406"/>
              <a:gd name="connsiteY33" fmla="*/ 953684 h 2033462"/>
              <a:gd name="connsiteX34" fmla="*/ 2032405 w 2032406"/>
              <a:gd name="connsiteY34" fmla="*/ 953684 h 2033462"/>
              <a:gd name="connsiteX35" fmla="*/ 2032405 w 2032406"/>
              <a:gd name="connsiteY35" fmla="*/ 1153167 h 2033462"/>
              <a:gd name="connsiteX36" fmla="*/ 2032405 w 2032406"/>
              <a:gd name="connsiteY36" fmla="*/ 2033462 h 2033462"/>
              <a:gd name="connsiteX37" fmla="*/ 0 w 2032406"/>
              <a:gd name="connsiteY37"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32406" h="2033462">
                <a:moveTo>
                  <a:pt x="0" y="0"/>
                </a:moveTo>
                <a:lnTo>
                  <a:pt x="176167" y="0"/>
                </a:lnTo>
                <a:lnTo>
                  <a:pt x="335831" y="0"/>
                </a:lnTo>
                <a:lnTo>
                  <a:pt x="479804" y="0"/>
                </a:lnTo>
                <a:lnTo>
                  <a:pt x="608897" y="0"/>
                </a:lnTo>
                <a:lnTo>
                  <a:pt x="723922" y="0"/>
                </a:lnTo>
                <a:lnTo>
                  <a:pt x="825690" y="0"/>
                </a:lnTo>
                <a:lnTo>
                  <a:pt x="915013" y="0"/>
                </a:lnTo>
                <a:lnTo>
                  <a:pt x="992703" y="0"/>
                </a:lnTo>
                <a:lnTo>
                  <a:pt x="1078722" y="0"/>
                </a:lnTo>
                <a:lnTo>
                  <a:pt x="1079597" y="0"/>
                </a:lnTo>
                <a:lnTo>
                  <a:pt x="1149176" y="0"/>
                </a:lnTo>
                <a:lnTo>
                  <a:pt x="1203365" y="0"/>
                </a:lnTo>
                <a:lnTo>
                  <a:pt x="1244086" y="0"/>
                </a:lnTo>
                <a:lnTo>
                  <a:pt x="1273264" y="0"/>
                </a:lnTo>
                <a:lnTo>
                  <a:pt x="1292823" y="0"/>
                </a:lnTo>
                <a:lnTo>
                  <a:pt x="1304687" y="0"/>
                </a:lnTo>
                <a:lnTo>
                  <a:pt x="1310779" y="0"/>
                </a:lnTo>
                <a:lnTo>
                  <a:pt x="1313344" y="0"/>
                </a:lnTo>
                <a:lnTo>
                  <a:pt x="2032406" y="0"/>
                </a:lnTo>
                <a:lnTo>
                  <a:pt x="2032406" y="167873"/>
                </a:lnTo>
                <a:lnTo>
                  <a:pt x="2032406" y="314791"/>
                </a:lnTo>
                <a:lnTo>
                  <a:pt x="2032406" y="442150"/>
                </a:lnTo>
                <a:lnTo>
                  <a:pt x="2032406" y="551349"/>
                </a:lnTo>
                <a:lnTo>
                  <a:pt x="2032406" y="643784"/>
                </a:lnTo>
                <a:lnTo>
                  <a:pt x="2032406" y="720851"/>
                </a:lnTo>
                <a:lnTo>
                  <a:pt x="2032406" y="783949"/>
                </a:lnTo>
                <a:lnTo>
                  <a:pt x="2032406" y="834474"/>
                </a:lnTo>
                <a:lnTo>
                  <a:pt x="2032406" y="873823"/>
                </a:lnTo>
                <a:lnTo>
                  <a:pt x="2032406" y="903392"/>
                </a:lnTo>
                <a:lnTo>
                  <a:pt x="2032406" y="924580"/>
                </a:lnTo>
                <a:lnTo>
                  <a:pt x="2032406" y="938783"/>
                </a:lnTo>
                <a:lnTo>
                  <a:pt x="2032406" y="951822"/>
                </a:lnTo>
                <a:lnTo>
                  <a:pt x="2032406" y="953684"/>
                </a:lnTo>
                <a:lnTo>
                  <a:pt x="2032405" y="953684"/>
                </a:lnTo>
                <a:lnTo>
                  <a:pt x="2032405" y="1153167"/>
                </a:lnTo>
                <a:cubicBezTo>
                  <a:pt x="2032405" y="2033462"/>
                  <a:pt x="2032405" y="2033462"/>
                  <a:pt x="2032405" y="2033462"/>
                </a:cubicBezTo>
                <a:cubicBezTo>
                  <a:pt x="930549" y="1989026"/>
                  <a:pt x="44412" y="1102429"/>
                  <a:pt x="0" y="0"/>
                </a:cubicBez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33" name="Picture Placeholder 32">
            <a:extLst>
              <a:ext uri="{FF2B5EF4-FFF2-40B4-BE49-F238E27FC236}">
                <a16:creationId xmlns:a16="http://schemas.microsoft.com/office/drawing/2014/main" id="{51767ED8-61AC-4894-A3A5-FADD6AC2BA32}"/>
              </a:ext>
            </a:extLst>
          </p:cNvPr>
          <p:cNvSpPr>
            <a:spLocks noGrp="1"/>
          </p:cNvSpPr>
          <p:nvPr userDrawn="1">
            <p:ph type="pic" sz="quarter" idx="11" hasCustomPrompt="1"/>
          </p:nvPr>
        </p:nvSpPr>
        <p:spPr>
          <a:xfrm>
            <a:off x="6202312" y="3518447"/>
            <a:ext cx="2468880" cy="2468880"/>
          </a:xfrm>
          <a:custGeom>
            <a:avLst/>
            <a:gdLst>
              <a:gd name="connsiteX0" fmla="*/ 0 w 2032405"/>
              <a:gd name="connsiteY0" fmla="*/ 0 h 2033462"/>
              <a:gd name="connsiteX1" fmla="*/ 719061 w 2032405"/>
              <a:gd name="connsiteY1" fmla="*/ 0 h 2033462"/>
              <a:gd name="connsiteX2" fmla="*/ 999402 w 2032405"/>
              <a:gd name="connsiteY2" fmla="*/ 0 h 2033462"/>
              <a:gd name="connsiteX3" fmla="*/ 2032405 w 2032405"/>
              <a:gd name="connsiteY3" fmla="*/ 0 h 2033462"/>
              <a:gd name="connsiteX4" fmla="*/ 0 w 2032405"/>
              <a:gd name="connsiteY4" fmla="*/ 2033462 h 2033462"/>
              <a:gd name="connsiteX5" fmla="*/ 0 w 2032405"/>
              <a:gd name="connsiteY5" fmla="*/ 1040243 h 2033462"/>
              <a:gd name="connsiteX6" fmla="*/ 0 w 2032405"/>
              <a:gd name="connsiteY6" fmla="*/ 999402 h 2033462"/>
              <a:gd name="connsiteX7" fmla="*/ 0 w 2032405"/>
              <a:gd name="connsiteY7" fmla="*/ 953304 h 2033462"/>
              <a:gd name="connsiteX8" fmla="*/ 0 w 2032405"/>
              <a:gd name="connsiteY8" fmla="*/ 883689 h 2033462"/>
              <a:gd name="connsiteX9" fmla="*/ 0 w 2032405"/>
              <a:gd name="connsiteY9" fmla="*/ 829472 h 2033462"/>
              <a:gd name="connsiteX10" fmla="*/ 0 w 2032405"/>
              <a:gd name="connsiteY10" fmla="*/ 823482 h 2033462"/>
              <a:gd name="connsiteX11" fmla="*/ 0 w 2032405"/>
              <a:gd name="connsiteY11" fmla="*/ 788730 h 2033462"/>
              <a:gd name="connsiteX12" fmla="*/ 0 w 2032405"/>
              <a:gd name="connsiteY12" fmla="*/ 759536 h 2033462"/>
              <a:gd name="connsiteX13" fmla="*/ 0 w 2032405"/>
              <a:gd name="connsiteY13" fmla="*/ 739967 h 2033462"/>
              <a:gd name="connsiteX14" fmla="*/ 0 w 2032405"/>
              <a:gd name="connsiteY14" fmla="*/ 728097 h 2033462"/>
              <a:gd name="connsiteX15" fmla="*/ 0 w 2032405"/>
              <a:gd name="connsiteY15" fmla="*/ 722002 h 2033462"/>
              <a:gd name="connsiteX16" fmla="*/ 0 w 2032405"/>
              <a:gd name="connsiteY16" fmla="*/ 719435 h 2033462"/>
              <a:gd name="connsiteX17" fmla="*/ 0 w 2032405"/>
              <a:gd name="connsiteY17" fmla="*/ 669521 h 2033462"/>
              <a:gd name="connsiteX18" fmla="*/ 0 w 2032405"/>
              <a:gd name="connsiteY18"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2405" h="2033462">
                <a:moveTo>
                  <a:pt x="0" y="0"/>
                </a:moveTo>
                <a:lnTo>
                  <a:pt x="719061" y="0"/>
                </a:lnTo>
                <a:lnTo>
                  <a:pt x="999402" y="0"/>
                </a:lnTo>
                <a:lnTo>
                  <a:pt x="2032405" y="0"/>
                </a:lnTo>
                <a:cubicBezTo>
                  <a:pt x="1987993" y="1102429"/>
                  <a:pt x="1101856" y="1989026"/>
                  <a:pt x="0" y="2033462"/>
                </a:cubicBezTo>
                <a:cubicBezTo>
                  <a:pt x="0" y="1540702"/>
                  <a:pt x="0" y="1232727"/>
                  <a:pt x="0" y="1040243"/>
                </a:cubicBezTo>
                <a:lnTo>
                  <a:pt x="0" y="999402"/>
                </a:lnTo>
                <a:lnTo>
                  <a:pt x="0" y="953304"/>
                </a:lnTo>
                <a:lnTo>
                  <a:pt x="0" y="883689"/>
                </a:lnTo>
                <a:lnTo>
                  <a:pt x="0" y="829472"/>
                </a:lnTo>
                <a:lnTo>
                  <a:pt x="0" y="823482"/>
                </a:lnTo>
                <a:lnTo>
                  <a:pt x="0" y="788730"/>
                </a:lnTo>
                <a:lnTo>
                  <a:pt x="0" y="759536"/>
                </a:lnTo>
                <a:lnTo>
                  <a:pt x="0" y="739967"/>
                </a:lnTo>
                <a:lnTo>
                  <a:pt x="0" y="728097"/>
                </a:lnTo>
                <a:lnTo>
                  <a:pt x="0" y="722002"/>
                </a:lnTo>
                <a:lnTo>
                  <a:pt x="0" y="719435"/>
                </a:lnTo>
                <a:lnTo>
                  <a:pt x="0" y="669521"/>
                </a:lnTo>
                <a:cubicBezTo>
                  <a:pt x="0" y="0"/>
                  <a:pt x="0" y="0"/>
                  <a:pt x="0" y="0"/>
                </a:cubicBez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2400"/>
            </a:lvl1pPr>
          </a:lstStyle>
          <a:p>
            <a:r>
              <a:rPr lang="en-US" dirty="0"/>
              <a:t>Insert your image here</a:t>
            </a:r>
          </a:p>
        </p:txBody>
      </p:sp>
    </p:spTree>
    <p:extLst>
      <p:ext uri="{BB962C8B-B14F-4D97-AF65-F5344CB8AC3E}">
        <p14:creationId xmlns:p14="http://schemas.microsoft.com/office/powerpoint/2010/main" val="2731094786"/>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Service Image 4">
    <p:spTree>
      <p:nvGrpSpPr>
        <p:cNvPr id="1" name=""/>
        <p:cNvGrpSpPr/>
        <p:nvPr/>
      </p:nvGrpSpPr>
      <p:grpSpPr>
        <a:xfrm>
          <a:off x="0" y="0"/>
          <a:ext cx="0" cy="0"/>
          <a:chOff x="0" y="0"/>
          <a:chExt cx="0" cy="0"/>
        </a:xfrm>
      </p:grpSpPr>
      <p:sp>
        <p:nvSpPr>
          <p:cNvPr id="49" name="Picture Placeholder 8">
            <a:extLst>
              <a:ext uri="{FF2B5EF4-FFF2-40B4-BE49-F238E27FC236}">
                <a16:creationId xmlns:a16="http://schemas.microsoft.com/office/drawing/2014/main" id="{E6C9BC3D-62A3-473C-834C-E3D324AC5616}"/>
              </a:ext>
            </a:extLst>
          </p:cNvPr>
          <p:cNvSpPr>
            <a:spLocks noGrp="1"/>
          </p:cNvSpPr>
          <p:nvPr>
            <p:ph type="pic" sz="quarter" idx="10" hasCustomPrompt="1"/>
          </p:nvPr>
        </p:nvSpPr>
        <p:spPr>
          <a:xfrm>
            <a:off x="4815840" y="3838644"/>
            <a:ext cx="2560320" cy="2560320"/>
          </a:xfrm>
          <a:prstGeom prst="ellipse">
            <a:avLst/>
          </a:prstGeom>
          <a:pattFill prst="wdDnDiag">
            <a:fgClr>
              <a:schemeClr val="tx1">
                <a:lumMod val="25000"/>
                <a:lumOff val="75000"/>
              </a:schemeClr>
            </a:fgClr>
            <a:bgClr>
              <a:schemeClr val="bg1"/>
            </a:bgClr>
          </a:pattFill>
          <a:ln w="63500">
            <a:noFill/>
          </a:ln>
        </p:spPr>
        <p:txBody>
          <a:bodyPr anchor="ctr"/>
          <a:lstStyle>
            <a:lvl1pPr algn="ctr">
              <a:buNone/>
              <a:defRPr sz="1800"/>
            </a:lvl1pPr>
          </a:lstStyle>
          <a:p>
            <a:r>
              <a:rPr lang="en-US" dirty="0"/>
              <a:t>Insert your image here</a:t>
            </a:r>
          </a:p>
        </p:txBody>
      </p:sp>
      <p:sp>
        <p:nvSpPr>
          <p:cNvPr id="10" name="Title 1">
            <a:extLst>
              <a:ext uri="{FF2B5EF4-FFF2-40B4-BE49-F238E27FC236}">
                <a16:creationId xmlns:a16="http://schemas.microsoft.com/office/drawing/2014/main" id="{06F58703-A6BA-4846-ABE5-CC2BA80F7AA4}"/>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1" name="Subtitle 2">
            <a:extLst>
              <a:ext uri="{FF2B5EF4-FFF2-40B4-BE49-F238E27FC236}">
                <a16:creationId xmlns:a16="http://schemas.microsoft.com/office/drawing/2014/main" id="{5A09914D-6320-427A-B48D-684C5E00D8D8}"/>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224916594"/>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Company Name 2">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63BE7467-17A4-48AD-AD23-8F5B7D78D02B}"/>
              </a:ext>
            </a:extLst>
          </p:cNvPr>
          <p:cNvSpPr>
            <a:spLocks noGrp="1"/>
          </p:cNvSpPr>
          <p:nvPr>
            <p:ph type="pic" sz="quarter" idx="12"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121350107"/>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Company Name 3">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63BE7467-17A4-48AD-AD23-8F5B7D78D02B}"/>
              </a:ext>
            </a:extLst>
          </p:cNvPr>
          <p:cNvSpPr>
            <a:spLocks noGrp="1"/>
          </p:cNvSpPr>
          <p:nvPr>
            <p:ph type="pic" sz="quarter" idx="12" hasCustomPrompt="1"/>
          </p:nvPr>
        </p:nvSpPr>
        <p:spPr>
          <a:xfrm>
            <a:off x="0" y="0"/>
            <a:ext cx="12192000" cy="48895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353112624"/>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Company Name 4">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63BE7467-17A4-48AD-AD23-8F5B7D78D02B}"/>
              </a:ext>
            </a:extLst>
          </p:cNvPr>
          <p:cNvSpPr>
            <a:spLocks noGrp="1"/>
          </p:cNvSpPr>
          <p:nvPr>
            <p:ph type="pic" sz="quarter" idx="12" hasCustomPrompt="1"/>
          </p:nvPr>
        </p:nvSpPr>
        <p:spPr>
          <a:xfrm>
            <a:off x="0" y="0"/>
            <a:ext cx="12192000" cy="48768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423508188"/>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Company Overview">
    <p:spTree>
      <p:nvGrpSpPr>
        <p:cNvPr id="1" name=""/>
        <p:cNvGrpSpPr/>
        <p:nvPr/>
      </p:nvGrpSpPr>
      <p:grpSpPr>
        <a:xfrm>
          <a:off x="0" y="0"/>
          <a:ext cx="0" cy="0"/>
          <a:chOff x="0" y="0"/>
          <a:chExt cx="0" cy="0"/>
        </a:xfrm>
      </p:grpSpPr>
      <p:sp>
        <p:nvSpPr>
          <p:cNvPr id="46" name="Picture Placeholder 5">
            <a:extLst>
              <a:ext uri="{FF2B5EF4-FFF2-40B4-BE49-F238E27FC236}">
                <a16:creationId xmlns:a16="http://schemas.microsoft.com/office/drawing/2014/main" id="{21BAC756-4BD5-42E2-B469-127611AFB2B9}"/>
              </a:ext>
            </a:extLst>
          </p:cNvPr>
          <p:cNvSpPr>
            <a:spLocks noGrp="1"/>
          </p:cNvSpPr>
          <p:nvPr>
            <p:ph type="pic" sz="quarter" idx="13" hasCustomPrompt="1"/>
          </p:nvPr>
        </p:nvSpPr>
        <p:spPr>
          <a:xfrm>
            <a:off x="131180" y="2360265"/>
            <a:ext cx="4676044" cy="43780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45" name="Picture Placeholder 5">
            <a:extLst>
              <a:ext uri="{FF2B5EF4-FFF2-40B4-BE49-F238E27FC236}">
                <a16:creationId xmlns:a16="http://schemas.microsoft.com/office/drawing/2014/main" id="{C314E26E-8552-40EE-97F0-FCEB03537904}"/>
              </a:ext>
            </a:extLst>
          </p:cNvPr>
          <p:cNvSpPr>
            <a:spLocks noGrp="1"/>
          </p:cNvSpPr>
          <p:nvPr>
            <p:ph type="pic" sz="quarter" idx="12" hasCustomPrompt="1"/>
          </p:nvPr>
        </p:nvSpPr>
        <p:spPr>
          <a:xfrm>
            <a:off x="106952" y="88727"/>
            <a:ext cx="4676044" cy="2135649"/>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47" name="Picture Placeholder 5">
            <a:extLst>
              <a:ext uri="{FF2B5EF4-FFF2-40B4-BE49-F238E27FC236}">
                <a16:creationId xmlns:a16="http://schemas.microsoft.com/office/drawing/2014/main" id="{47095C9B-3092-4F17-B874-C6CAB8499A1E}"/>
              </a:ext>
            </a:extLst>
          </p:cNvPr>
          <p:cNvSpPr>
            <a:spLocks noGrp="1"/>
          </p:cNvSpPr>
          <p:nvPr>
            <p:ph type="pic" sz="quarter" idx="14" hasCustomPrompt="1"/>
          </p:nvPr>
        </p:nvSpPr>
        <p:spPr>
          <a:xfrm>
            <a:off x="4929264" y="88727"/>
            <a:ext cx="2294887" cy="4397481"/>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48" name="Picture Placeholder 5">
            <a:extLst>
              <a:ext uri="{FF2B5EF4-FFF2-40B4-BE49-F238E27FC236}">
                <a16:creationId xmlns:a16="http://schemas.microsoft.com/office/drawing/2014/main" id="{DFDAEF52-D22B-4152-89F4-FC2FC78129A0}"/>
              </a:ext>
            </a:extLst>
          </p:cNvPr>
          <p:cNvSpPr>
            <a:spLocks noGrp="1"/>
          </p:cNvSpPr>
          <p:nvPr>
            <p:ph type="pic" sz="quarter" idx="15" hasCustomPrompt="1"/>
          </p:nvPr>
        </p:nvSpPr>
        <p:spPr>
          <a:xfrm>
            <a:off x="4940491" y="4622096"/>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49" name="Picture Placeholder 5">
            <a:extLst>
              <a:ext uri="{FF2B5EF4-FFF2-40B4-BE49-F238E27FC236}">
                <a16:creationId xmlns:a16="http://schemas.microsoft.com/office/drawing/2014/main" id="{869C5C53-6CD2-4ED1-8E29-F130751B4904}"/>
              </a:ext>
            </a:extLst>
          </p:cNvPr>
          <p:cNvSpPr>
            <a:spLocks noGrp="1"/>
          </p:cNvSpPr>
          <p:nvPr>
            <p:ph type="pic" sz="quarter" idx="16" hasCustomPrompt="1"/>
          </p:nvPr>
        </p:nvSpPr>
        <p:spPr>
          <a:xfrm>
            <a:off x="7370748" y="100302"/>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50" name="Picture Placeholder 5">
            <a:extLst>
              <a:ext uri="{FF2B5EF4-FFF2-40B4-BE49-F238E27FC236}">
                <a16:creationId xmlns:a16="http://schemas.microsoft.com/office/drawing/2014/main" id="{39F141C4-2028-4F78-82BF-B71DB4D730C0}"/>
              </a:ext>
            </a:extLst>
          </p:cNvPr>
          <p:cNvSpPr>
            <a:spLocks noGrp="1"/>
          </p:cNvSpPr>
          <p:nvPr>
            <p:ph type="pic" sz="quarter" idx="17" hasCustomPrompt="1"/>
          </p:nvPr>
        </p:nvSpPr>
        <p:spPr>
          <a:xfrm>
            <a:off x="9789560" y="100302"/>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51" name="Picture Placeholder 5">
            <a:extLst>
              <a:ext uri="{FF2B5EF4-FFF2-40B4-BE49-F238E27FC236}">
                <a16:creationId xmlns:a16="http://schemas.microsoft.com/office/drawing/2014/main" id="{63073B75-CBCB-425A-AABF-727287833A8E}"/>
              </a:ext>
            </a:extLst>
          </p:cNvPr>
          <p:cNvSpPr>
            <a:spLocks noGrp="1"/>
          </p:cNvSpPr>
          <p:nvPr>
            <p:ph type="pic" sz="quarter" idx="18" hasCustomPrompt="1"/>
          </p:nvPr>
        </p:nvSpPr>
        <p:spPr>
          <a:xfrm>
            <a:off x="7358824" y="2360265"/>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52" name="Picture Placeholder 5">
            <a:extLst>
              <a:ext uri="{FF2B5EF4-FFF2-40B4-BE49-F238E27FC236}">
                <a16:creationId xmlns:a16="http://schemas.microsoft.com/office/drawing/2014/main" id="{745C0BE8-750B-4030-8188-6CFDED6CC569}"/>
              </a:ext>
            </a:extLst>
          </p:cNvPr>
          <p:cNvSpPr>
            <a:spLocks noGrp="1"/>
          </p:cNvSpPr>
          <p:nvPr>
            <p:ph type="pic" sz="quarter" idx="19" hasCustomPrompt="1"/>
          </p:nvPr>
        </p:nvSpPr>
        <p:spPr>
          <a:xfrm>
            <a:off x="9777636" y="2360265"/>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53" name="Picture Placeholder 5">
            <a:extLst>
              <a:ext uri="{FF2B5EF4-FFF2-40B4-BE49-F238E27FC236}">
                <a16:creationId xmlns:a16="http://schemas.microsoft.com/office/drawing/2014/main" id="{34D79023-E357-4EEE-9B44-37002BCB474D}"/>
              </a:ext>
            </a:extLst>
          </p:cNvPr>
          <p:cNvSpPr>
            <a:spLocks noGrp="1"/>
          </p:cNvSpPr>
          <p:nvPr>
            <p:ph type="pic" sz="quarter" idx="20" hasCustomPrompt="1"/>
          </p:nvPr>
        </p:nvSpPr>
        <p:spPr>
          <a:xfrm>
            <a:off x="7357417" y="4602684"/>
            <a:ext cx="4715105" cy="2135649"/>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058351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P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861023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with text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4">
            <a:extLst>
              <a:ext uri="{FF2B5EF4-FFF2-40B4-BE49-F238E27FC236}">
                <a16:creationId xmlns:a16="http://schemas.microsoft.com/office/drawing/2014/main" id="{4B61E97F-62AB-4E43-BD2B-8F6382162768}"/>
              </a:ext>
            </a:extLst>
          </p:cNvPr>
          <p:cNvSpPr>
            <a:spLocks noGrp="1"/>
          </p:cNvSpPr>
          <p:nvPr>
            <p:ph type="pic" sz="quarter" idx="14" hasCustomPrompt="1"/>
          </p:nvPr>
        </p:nvSpPr>
        <p:spPr>
          <a:xfrm>
            <a:off x="566056" y="1706943"/>
            <a:ext cx="2604336" cy="2261050"/>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4" name="Picture Placeholder 4">
            <a:extLst>
              <a:ext uri="{FF2B5EF4-FFF2-40B4-BE49-F238E27FC236}">
                <a16:creationId xmlns:a16="http://schemas.microsoft.com/office/drawing/2014/main" id="{8A93B2D8-9D17-4C2C-A9E9-C393828534B4}"/>
              </a:ext>
            </a:extLst>
          </p:cNvPr>
          <p:cNvSpPr>
            <a:spLocks noGrp="1"/>
          </p:cNvSpPr>
          <p:nvPr>
            <p:ph type="pic" sz="quarter" idx="15" hasCustomPrompt="1"/>
          </p:nvPr>
        </p:nvSpPr>
        <p:spPr>
          <a:xfrm>
            <a:off x="3384575" y="1706943"/>
            <a:ext cx="2604336" cy="2261050"/>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5" name="Picture Placeholder 4">
            <a:extLst>
              <a:ext uri="{FF2B5EF4-FFF2-40B4-BE49-F238E27FC236}">
                <a16:creationId xmlns:a16="http://schemas.microsoft.com/office/drawing/2014/main" id="{89C6514A-243B-4849-87AC-D238495CDE6D}"/>
              </a:ext>
            </a:extLst>
          </p:cNvPr>
          <p:cNvSpPr>
            <a:spLocks noGrp="1"/>
          </p:cNvSpPr>
          <p:nvPr>
            <p:ph type="pic" sz="quarter" idx="16" hasCustomPrompt="1"/>
          </p:nvPr>
        </p:nvSpPr>
        <p:spPr>
          <a:xfrm>
            <a:off x="6203094" y="1706943"/>
            <a:ext cx="2604336" cy="2261050"/>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6" name="Picture Placeholder 4">
            <a:extLst>
              <a:ext uri="{FF2B5EF4-FFF2-40B4-BE49-F238E27FC236}">
                <a16:creationId xmlns:a16="http://schemas.microsoft.com/office/drawing/2014/main" id="{B812BE68-A0A8-4796-9AEC-7DBD4FBDF35D}"/>
              </a:ext>
            </a:extLst>
          </p:cNvPr>
          <p:cNvSpPr>
            <a:spLocks noGrp="1"/>
          </p:cNvSpPr>
          <p:nvPr>
            <p:ph type="pic" sz="quarter" idx="17" hasCustomPrompt="1"/>
          </p:nvPr>
        </p:nvSpPr>
        <p:spPr>
          <a:xfrm>
            <a:off x="9021613" y="1706943"/>
            <a:ext cx="2604336" cy="2261050"/>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723195562"/>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Company Overview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5">
            <a:extLst>
              <a:ext uri="{FF2B5EF4-FFF2-40B4-BE49-F238E27FC236}">
                <a16:creationId xmlns:a16="http://schemas.microsoft.com/office/drawing/2014/main" id="{47F35E01-B94F-4AE7-9A59-9F2287BAE7BB}"/>
              </a:ext>
            </a:extLst>
          </p:cNvPr>
          <p:cNvSpPr>
            <a:spLocks noGrp="1"/>
          </p:cNvSpPr>
          <p:nvPr>
            <p:ph type="pic" sz="quarter" idx="14" hasCustomPrompt="1"/>
          </p:nvPr>
        </p:nvSpPr>
        <p:spPr>
          <a:xfrm>
            <a:off x="48857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5" name="Picture Placeholder 5">
            <a:extLst>
              <a:ext uri="{FF2B5EF4-FFF2-40B4-BE49-F238E27FC236}">
                <a16:creationId xmlns:a16="http://schemas.microsoft.com/office/drawing/2014/main" id="{003E9C51-06B4-4E50-9CBD-3512D6B98ACA}"/>
              </a:ext>
            </a:extLst>
          </p:cNvPr>
          <p:cNvSpPr>
            <a:spLocks noGrp="1"/>
          </p:cNvSpPr>
          <p:nvPr>
            <p:ph type="pic" sz="quarter" idx="15" hasCustomPrompt="1"/>
          </p:nvPr>
        </p:nvSpPr>
        <p:spPr>
          <a:xfrm>
            <a:off x="332702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6" name="Picture Placeholder 5">
            <a:extLst>
              <a:ext uri="{FF2B5EF4-FFF2-40B4-BE49-F238E27FC236}">
                <a16:creationId xmlns:a16="http://schemas.microsoft.com/office/drawing/2014/main" id="{2963DF80-6838-4281-8616-855F224175EF}"/>
              </a:ext>
            </a:extLst>
          </p:cNvPr>
          <p:cNvSpPr>
            <a:spLocks noGrp="1"/>
          </p:cNvSpPr>
          <p:nvPr>
            <p:ph type="pic" sz="quarter" idx="16" hasCustomPrompt="1"/>
          </p:nvPr>
        </p:nvSpPr>
        <p:spPr>
          <a:xfrm>
            <a:off x="616547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7" name="Picture Placeholder 5">
            <a:extLst>
              <a:ext uri="{FF2B5EF4-FFF2-40B4-BE49-F238E27FC236}">
                <a16:creationId xmlns:a16="http://schemas.microsoft.com/office/drawing/2014/main" id="{1B3F754C-2992-4927-83B1-96580F04ED85}"/>
              </a:ext>
            </a:extLst>
          </p:cNvPr>
          <p:cNvSpPr>
            <a:spLocks noGrp="1"/>
          </p:cNvSpPr>
          <p:nvPr>
            <p:ph type="pic" sz="quarter" idx="17" hasCustomPrompt="1"/>
          </p:nvPr>
        </p:nvSpPr>
        <p:spPr>
          <a:xfrm>
            <a:off x="900392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668023027"/>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preserve="1" userDrawn="1">
  <p:cSld name="Company Overview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0" name="Picture Placeholder 5">
            <a:extLst>
              <a:ext uri="{FF2B5EF4-FFF2-40B4-BE49-F238E27FC236}">
                <a16:creationId xmlns:a16="http://schemas.microsoft.com/office/drawing/2014/main" id="{26957D83-E845-43BC-A4F1-6C8318618C3D}"/>
              </a:ext>
            </a:extLst>
          </p:cNvPr>
          <p:cNvSpPr>
            <a:spLocks noGrp="1"/>
          </p:cNvSpPr>
          <p:nvPr>
            <p:ph type="pic" sz="quarter" idx="18" hasCustomPrompt="1"/>
          </p:nvPr>
        </p:nvSpPr>
        <p:spPr>
          <a:xfrm>
            <a:off x="48857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1" name="Picture Placeholder 5">
            <a:extLst>
              <a:ext uri="{FF2B5EF4-FFF2-40B4-BE49-F238E27FC236}">
                <a16:creationId xmlns:a16="http://schemas.microsoft.com/office/drawing/2014/main" id="{9541E820-EAA2-420E-9258-8ED61BC2FACD}"/>
              </a:ext>
            </a:extLst>
          </p:cNvPr>
          <p:cNvSpPr>
            <a:spLocks noGrp="1"/>
          </p:cNvSpPr>
          <p:nvPr>
            <p:ph type="pic" sz="quarter" idx="19" hasCustomPrompt="1"/>
          </p:nvPr>
        </p:nvSpPr>
        <p:spPr>
          <a:xfrm>
            <a:off x="332702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2" name="Picture Placeholder 5">
            <a:extLst>
              <a:ext uri="{FF2B5EF4-FFF2-40B4-BE49-F238E27FC236}">
                <a16:creationId xmlns:a16="http://schemas.microsoft.com/office/drawing/2014/main" id="{E845D6CC-5534-46E0-8C12-EAA544716E44}"/>
              </a:ext>
            </a:extLst>
          </p:cNvPr>
          <p:cNvSpPr>
            <a:spLocks noGrp="1"/>
          </p:cNvSpPr>
          <p:nvPr>
            <p:ph type="pic" sz="quarter" idx="20" hasCustomPrompt="1"/>
          </p:nvPr>
        </p:nvSpPr>
        <p:spPr>
          <a:xfrm>
            <a:off x="616547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3" name="Picture Placeholder 5">
            <a:extLst>
              <a:ext uri="{FF2B5EF4-FFF2-40B4-BE49-F238E27FC236}">
                <a16:creationId xmlns:a16="http://schemas.microsoft.com/office/drawing/2014/main" id="{14FE8136-E2DE-476E-B22A-A1BA015A92B6}"/>
              </a:ext>
            </a:extLst>
          </p:cNvPr>
          <p:cNvSpPr>
            <a:spLocks noGrp="1"/>
          </p:cNvSpPr>
          <p:nvPr>
            <p:ph type="pic" sz="quarter" idx="21" hasCustomPrompt="1"/>
          </p:nvPr>
        </p:nvSpPr>
        <p:spPr>
          <a:xfrm>
            <a:off x="900392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853870765"/>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userDrawn="1">
  <p:cSld name="Services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5">
            <a:extLst>
              <a:ext uri="{FF2B5EF4-FFF2-40B4-BE49-F238E27FC236}">
                <a16:creationId xmlns:a16="http://schemas.microsoft.com/office/drawing/2014/main" id="{47F35E01-B94F-4AE7-9A59-9F2287BAE7BB}"/>
              </a:ext>
            </a:extLst>
          </p:cNvPr>
          <p:cNvSpPr>
            <a:spLocks noGrp="1"/>
          </p:cNvSpPr>
          <p:nvPr>
            <p:ph type="pic" sz="quarter" idx="14" hasCustomPrompt="1"/>
          </p:nvPr>
        </p:nvSpPr>
        <p:spPr>
          <a:xfrm>
            <a:off x="48857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5" name="Picture Placeholder 5">
            <a:extLst>
              <a:ext uri="{FF2B5EF4-FFF2-40B4-BE49-F238E27FC236}">
                <a16:creationId xmlns:a16="http://schemas.microsoft.com/office/drawing/2014/main" id="{003E9C51-06B4-4E50-9CBD-3512D6B98ACA}"/>
              </a:ext>
            </a:extLst>
          </p:cNvPr>
          <p:cNvSpPr>
            <a:spLocks noGrp="1"/>
          </p:cNvSpPr>
          <p:nvPr>
            <p:ph type="pic" sz="quarter" idx="15" hasCustomPrompt="1"/>
          </p:nvPr>
        </p:nvSpPr>
        <p:spPr>
          <a:xfrm>
            <a:off x="332702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6" name="Picture Placeholder 5">
            <a:extLst>
              <a:ext uri="{FF2B5EF4-FFF2-40B4-BE49-F238E27FC236}">
                <a16:creationId xmlns:a16="http://schemas.microsoft.com/office/drawing/2014/main" id="{2963DF80-6838-4281-8616-855F224175EF}"/>
              </a:ext>
            </a:extLst>
          </p:cNvPr>
          <p:cNvSpPr>
            <a:spLocks noGrp="1"/>
          </p:cNvSpPr>
          <p:nvPr>
            <p:ph type="pic" sz="quarter" idx="16" hasCustomPrompt="1"/>
          </p:nvPr>
        </p:nvSpPr>
        <p:spPr>
          <a:xfrm>
            <a:off x="616547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7" name="Picture Placeholder 5">
            <a:extLst>
              <a:ext uri="{FF2B5EF4-FFF2-40B4-BE49-F238E27FC236}">
                <a16:creationId xmlns:a16="http://schemas.microsoft.com/office/drawing/2014/main" id="{1B3F754C-2992-4927-83B1-96580F04ED85}"/>
              </a:ext>
            </a:extLst>
          </p:cNvPr>
          <p:cNvSpPr>
            <a:spLocks noGrp="1"/>
          </p:cNvSpPr>
          <p:nvPr>
            <p:ph type="pic" sz="quarter" idx="17" hasCustomPrompt="1"/>
          </p:nvPr>
        </p:nvSpPr>
        <p:spPr>
          <a:xfrm>
            <a:off x="900392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438767264"/>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preserve="1" userDrawn="1">
  <p:cSld name="Services with Image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0" name="Picture Placeholder 5">
            <a:extLst>
              <a:ext uri="{FF2B5EF4-FFF2-40B4-BE49-F238E27FC236}">
                <a16:creationId xmlns:a16="http://schemas.microsoft.com/office/drawing/2014/main" id="{26957D83-E845-43BC-A4F1-6C8318618C3D}"/>
              </a:ext>
            </a:extLst>
          </p:cNvPr>
          <p:cNvSpPr>
            <a:spLocks noGrp="1"/>
          </p:cNvSpPr>
          <p:nvPr>
            <p:ph type="pic" sz="quarter" idx="18" hasCustomPrompt="1"/>
          </p:nvPr>
        </p:nvSpPr>
        <p:spPr>
          <a:xfrm>
            <a:off x="48857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1" name="Picture Placeholder 5">
            <a:extLst>
              <a:ext uri="{FF2B5EF4-FFF2-40B4-BE49-F238E27FC236}">
                <a16:creationId xmlns:a16="http://schemas.microsoft.com/office/drawing/2014/main" id="{9541E820-EAA2-420E-9258-8ED61BC2FACD}"/>
              </a:ext>
            </a:extLst>
          </p:cNvPr>
          <p:cNvSpPr>
            <a:spLocks noGrp="1"/>
          </p:cNvSpPr>
          <p:nvPr>
            <p:ph type="pic" sz="quarter" idx="19" hasCustomPrompt="1"/>
          </p:nvPr>
        </p:nvSpPr>
        <p:spPr>
          <a:xfrm>
            <a:off x="332702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2" name="Picture Placeholder 5">
            <a:extLst>
              <a:ext uri="{FF2B5EF4-FFF2-40B4-BE49-F238E27FC236}">
                <a16:creationId xmlns:a16="http://schemas.microsoft.com/office/drawing/2014/main" id="{E845D6CC-5534-46E0-8C12-EAA544716E44}"/>
              </a:ext>
            </a:extLst>
          </p:cNvPr>
          <p:cNvSpPr>
            <a:spLocks noGrp="1"/>
          </p:cNvSpPr>
          <p:nvPr>
            <p:ph type="pic" sz="quarter" idx="20" hasCustomPrompt="1"/>
          </p:nvPr>
        </p:nvSpPr>
        <p:spPr>
          <a:xfrm>
            <a:off x="616547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3" name="Picture Placeholder 5">
            <a:extLst>
              <a:ext uri="{FF2B5EF4-FFF2-40B4-BE49-F238E27FC236}">
                <a16:creationId xmlns:a16="http://schemas.microsoft.com/office/drawing/2014/main" id="{14FE8136-E2DE-476E-B22A-A1BA015A92B6}"/>
              </a:ext>
            </a:extLst>
          </p:cNvPr>
          <p:cNvSpPr>
            <a:spLocks noGrp="1"/>
          </p:cNvSpPr>
          <p:nvPr>
            <p:ph type="pic" sz="quarter" idx="21" hasCustomPrompt="1"/>
          </p:nvPr>
        </p:nvSpPr>
        <p:spPr>
          <a:xfrm>
            <a:off x="900392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765371645"/>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Services with Image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196796444"/>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Services with Image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640274620"/>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Services with Image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4092633"/>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4092633"/>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686660394"/>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Services with Image 6">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1076325" y="2723441"/>
            <a:ext cx="2239480" cy="1447200"/>
          </a:xfrm>
          <a:prstGeom prst="roundRect">
            <a:avLst>
              <a:gd name="adj" fmla="val 0"/>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14" name="Picture Placeholder 5">
            <a:extLst>
              <a:ext uri="{FF2B5EF4-FFF2-40B4-BE49-F238E27FC236}">
                <a16:creationId xmlns:a16="http://schemas.microsoft.com/office/drawing/2014/main" id="{018051C4-A249-4EC9-A985-B5EB5E0ACD51}"/>
              </a:ext>
            </a:extLst>
          </p:cNvPr>
          <p:cNvSpPr>
            <a:spLocks noGrp="1"/>
          </p:cNvSpPr>
          <p:nvPr>
            <p:ph type="pic" sz="quarter" idx="15" hasCustomPrompt="1"/>
          </p:nvPr>
        </p:nvSpPr>
        <p:spPr>
          <a:xfrm>
            <a:off x="3685806" y="2723441"/>
            <a:ext cx="2239480" cy="1447200"/>
          </a:xfrm>
          <a:prstGeom prst="roundRect">
            <a:avLst>
              <a:gd name="adj" fmla="val 0"/>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17" name="Picture Placeholder 5">
            <a:extLst>
              <a:ext uri="{FF2B5EF4-FFF2-40B4-BE49-F238E27FC236}">
                <a16:creationId xmlns:a16="http://schemas.microsoft.com/office/drawing/2014/main" id="{141FE595-5684-4E5F-B637-B0C4A2452DF3}"/>
              </a:ext>
            </a:extLst>
          </p:cNvPr>
          <p:cNvSpPr>
            <a:spLocks noGrp="1"/>
          </p:cNvSpPr>
          <p:nvPr>
            <p:ph type="pic" sz="quarter" idx="16" hasCustomPrompt="1"/>
          </p:nvPr>
        </p:nvSpPr>
        <p:spPr>
          <a:xfrm>
            <a:off x="6295287" y="2723441"/>
            <a:ext cx="2239480" cy="1447200"/>
          </a:xfrm>
          <a:prstGeom prst="roundRect">
            <a:avLst>
              <a:gd name="adj" fmla="val 0"/>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18" name="Picture Placeholder 5">
            <a:extLst>
              <a:ext uri="{FF2B5EF4-FFF2-40B4-BE49-F238E27FC236}">
                <a16:creationId xmlns:a16="http://schemas.microsoft.com/office/drawing/2014/main" id="{60E86E30-BF23-4954-BC0F-9A06766F3A32}"/>
              </a:ext>
            </a:extLst>
          </p:cNvPr>
          <p:cNvSpPr>
            <a:spLocks noGrp="1"/>
          </p:cNvSpPr>
          <p:nvPr>
            <p:ph type="pic" sz="quarter" idx="17" hasCustomPrompt="1"/>
          </p:nvPr>
        </p:nvSpPr>
        <p:spPr>
          <a:xfrm>
            <a:off x="8904768" y="2723441"/>
            <a:ext cx="2239480" cy="1447200"/>
          </a:xfrm>
          <a:prstGeom prst="roundRect">
            <a:avLst>
              <a:gd name="adj" fmla="val 0"/>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887922918"/>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Why Choose Us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652865049"/>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Why Choose Us with Image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1066803" y="1748629"/>
            <a:ext cx="2252540" cy="2251366"/>
          </a:xfrm>
          <a:prstGeom prst="ellipse">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8" name="Picture Placeholder 5">
            <a:extLst>
              <a:ext uri="{FF2B5EF4-FFF2-40B4-BE49-F238E27FC236}">
                <a16:creationId xmlns:a16="http://schemas.microsoft.com/office/drawing/2014/main" id="{34243D4E-8E80-435B-B67E-84A6C05BEB84}"/>
              </a:ext>
            </a:extLst>
          </p:cNvPr>
          <p:cNvSpPr>
            <a:spLocks noGrp="1"/>
          </p:cNvSpPr>
          <p:nvPr>
            <p:ph type="pic" sz="quarter" idx="15" hasCustomPrompt="1"/>
          </p:nvPr>
        </p:nvSpPr>
        <p:spPr>
          <a:xfrm>
            <a:off x="3672988" y="1748629"/>
            <a:ext cx="2252540" cy="2251366"/>
          </a:xfrm>
          <a:prstGeom prst="ellipse">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9" name="Picture Placeholder 5">
            <a:extLst>
              <a:ext uri="{FF2B5EF4-FFF2-40B4-BE49-F238E27FC236}">
                <a16:creationId xmlns:a16="http://schemas.microsoft.com/office/drawing/2014/main" id="{4DA0B3D2-AE60-4A67-BF7D-772D5F8BF692}"/>
              </a:ext>
            </a:extLst>
          </p:cNvPr>
          <p:cNvSpPr>
            <a:spLocks noGrp="1"/>
          </p:cNvSpPr>
          <p:nvPr>
            <p:ph type="pic" sz="quarter" idx="16" hasCustomPrompt="1"/>
          </p:nvPr>
        </p:nvSpPr>
        <p:spPr>
          <a:xfrm>
            <a:off x="6279173" y="1748629"/>
            <a:ext cx="2252540" cy="2251366"/>
          </a:xfrm>
          <a:prstGeom prst="ellipse">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0" name="Picture Placeholder 5">
            <a:extLst>
              <a:ext uri="{FF2B5EF4-FFF2-40B4-BE49-F238E27FC236}">
                <a16:creationId xmlns:a16="http://schemas.microsoft.com/office/drawing/2014/main" id="{9CA6F911-2647-45E9-8D93-66F1FCDDE8C6}"/>
              </a:ext>
            </a:extLst>
          </p:cNvPr>
          <p:cNvSpPr>
            <a:spLocks noGrp="1"/>
          </p:cNvSpPr>
          <p:nvPr>
            <p:ph type="pic" sz="quarter" idx="17" hasCustomPrompt="1"/>
          </p:nvPr>
        </p:nvSpPr>
        <p:spPr>
          <a:xfrm>
            <a:off x="8885357" y="1748629"/>
            <a:ext cx="2252540" cy="2251366"/>
          </a:xfrm>
          <a:prstGeom prst="ellipse">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8314615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with text 3">
    <p:spTree>
      <p:nvGrpSpPr>
        <p:cNvPr id="1" name=""/>
        <p:cNvGrpSpPr/>
        <p:nvPr/>
      </p:nvGrpSpPr>
      <p:grpSpPr>
        <a:xfrm>
          <a:off x="0" y="0"/>
          <a:ext cx="0" cy="0"/>
          <a:chOff x="0" y="0"/>
          <a:chExt cx="0" cy="0"/>
        </a:xfrm>
      </p:grpSpPr>
      <p:sp>
        <p:nvSpPr>
          <p:cNvPr id="29" name="Picture Placeholder 4">
            <a:extLst>
              <a:ext uri="{FF2B5EF4-FFF2-40B4-BE49-F238E27FC236}">
                <a16:creationId xmlns:a16="http://schemas.microsoft.com/office/drawing/2014/main" id="{5C8B8EBC-E6F0-44CA-AC5F-44123E3947AB}"/>
              </a:ext>
            </a:extLst>
          </p:cNvPr>
          <p:cNvSpPr>
            <a:spLocks noGrp="1"/>
          </p:cNvSpPr>
          <p:nvPr userDrawn="1">
            <p:ph type="pic" sz="quarter" idx="14" hasCustomPrompt="1"/>
          </p:nvPr>
        </p:nvSpPr>
        <p:spPr>
          <a:xfrm>
            <a:off x="349250" y="371728"/>
            <a:ext cx="2727190" cy="23333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0" name="Picture Placeholder 4">
            <a:extLst>
              <a:ext uri="{FF2B5EF4-FFF2-40B4-BE49-F238E27FC236}">
                <a16:creationId xmlns:a16="http://schemas.microsoft.com/office/drawing/2014/main" id="{229D9F50-9F7A-4C48-A939-5C33CD598A56}"/>
              </a:ext>
            </a:extLst>
          </p:cNvPr>
          <p:cNvSpPr>
            <a:spLocks noGrp="1"/>
          </p:cNvSpPr>
          <p:nvPr userDrawn="1">
            <p:ph type="pic" sz="quarter" idx="15" hasCustomPrompt="1"/>
          </p:nvPr>
        </p:nvSpPr>
        <p:spPr>
          <a:xfrm>
            <a:off x="3271354" y="371728"/>
            <a:ext cx="2727190" cy="23333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1" name="Picture Placeholder 4">
            <a:extLst>
              <a:ext uri="{FF2B5EF4-FFF2-40B4-BE49-F238E27FC236}">
                <a16:creationId xmlns:a16="http://schemas.microsoft.com/office/drawing/2014/main" id="{498891EE-8C05-462F-A1DD-6236527EAE50}"/>
              </a:ext>
            </a:extLst>
          </p:cNvPr>
          <p:cNvSpPr>
            <a:spLocks noGrp="1"/>
          </p:cNvSpPr>
          <p:nvPr userDrawn="1">
            <p:ph type="pic" sz="quarter" idx="16" hasCustomPrompt="1"/>
          </p:nvPr>
        </p:nvSpPr>
        <p:spPr>
          <a:xfrm>
            <a:off x="6193458" y="371728"/>
            <a:ext cx="2727190" cy="23333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2" name="Picture Placeholder 4">
            <a:extLst>
              <a:ext uri="{FF2B5EF4-FFF2-40B4-BE49-F238E27FC236}">
                <a16:creationId xmlns:a16="http://schemas.microsoft.com/office/drawing/2014/main" id="{25D2DD94-5585-4F83-A2A6-3EE6128A1096}"/>
              </a:ext>
            </a:extLst>
          </p:cNvPr>
          <p:cNvSpPr>
            <a:spLocks noGrp="1"/>
          </p:cNvSpPr>
          <p:nvPr userDrawn="1">
            <p:ph type="pic" sz="quarter" idx="17" hasCustomPrompt="1"/>
          </p:nvPr>
        </p:nvSpPr>
        <p:spPr>
          <a:xfrm>
            <a:off x="9115562" y="371728"/>
            <a:ext cx="2727190" cy="23333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3" name="Picture Placeholder 4">
            <a:extLst>
              <a:ext uri="{FF2B5EF4-FFF2-40B4-BE49-F238E27FC236}">
                <a16:creationId xmlns:a16="http://schemas.microsoft.com/office/drawing/2014/main" id="{205EA35F-3CD6-456E-B2C0-DEE3A9718352}"/>
              </a:ext>
            </a:extLst>
          </p:cNvPr>
          <p:cNvSpPr>
            <a:spLocks noGrp="1"/>
          </p:cNvSpPr>
          <p:nvPr userDrawn="1">
            <p:ph type="pic" sz="quarter" idx="18" hasCustomPrompt="1"/>
          </p:nvPr>
        </p:nvSpPr>
        <p:spPr>
          <a:xfrm>
            <a:off x="349250" y="3543300"/>
            <a:ext cx="2727190" cy="23460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4" name="Picture Placeholder 4">
            <a:extLst>
              <a:ext uri="{FF2B5EF4-FFF2-40B4-BE49-F238E27FC236}">
                <a16:creationId xmlns:a16="http://schemas.microsoft.com/office/drawing/2014/main" id="{21AF2A07-F7DD-44A0-9BE4-39E1DEE1B594}"/>
              </a:ext>
            </a:extLst>
          </p:cNvPr>
          <p:cNvSpPr>
            <a:spLocks noGrp="1"/>
          </p:cNvSpPr>
          <p:nvPr userDrawn="1">
            <p:ph type="pic" sz="quarter" idx="19" hasCustomPrompt="1"/>
          </p:nvPr>
        </p:nvSpPr>
        <p:spPr>
          <a:xfrm>
            <a:off x="3271354" y="3543300"/>
            <a:ext cx="2727190" cy="23460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5" name="Picture Placeholder 4">
            <a:extLst>
              <a:ext uri="{FF2B5EF4-FFF2-40B4-BE49-F238E27FC236}">
                <a16:creationId xmlns:a16="http://schemas.microsoft.com/office/drawing/2014/main" id="{0E7A495A-9192-4E75-A741-3633EACEFE2E}"/>
              </a:ext>
            </a:extLst>
          </p:cNvPr>
          <p:cNvSpPr>
            <a:spLocks noGrp="1"/>
          </p:cNvSpPr>
          <p:nvPr userDrawn="1">
            <p:ph type="pic" sz="quarter" idx="20" hasCustomPrompt="1"/>
          </p:nvPr>
        </p:nvSpPr>
        <p:spPr>
          <a:xfrm>
            <a:off x="6193458" y="3543300"/>
            <a:ext cx="2727190" cy="23460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6" name="Picture Placeholder 4">
            <a:extLst>
              <a:ext uri="{FF2B5EF4-FFF2-40B4-BE49-F238E27FC236}">
                <a16:creationId xmlns:a16="http://schemas.microsoft.com/office/drawing/2014/main" id="{306B4AE4-0D40-4FAD-B275-E852C2E80DD0}"/>
              </a:ext>
            </a:extLst>
          </p:cNvPr>
          <p:cNvSpPr>
            <a:spLocks noGrp="1"/>
          </p:cNvSpPr>
          <p:nvPr userDrawn="1">
            <p:ph type="pic" sz="quarter" idx="21" hasCustomPrompt="1"/>
          </p:nvPr>
        </p:nvSpPr>
        <p:spPr>
          <a:xfrm>
            <a:off x="9115562" y="3543300"/>
            <a:ext cx="2727190" cy="23460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9781042"/>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Why Choose Us with Image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488570" y="1691717"/>
            <a:ext cx="5605725" cy="14578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1" name="Picture Placeholder 5">
            <a:extLst>
              <a:ext uri="{FF2B5EF4-FFF2-40B4-BE49-F238E27FC236}">
                <a16:creationId xmlns:a16="http://schemas.microsoft.com/office/drawing/2014/main" id="{B0830AC5-52FE-4B2C-A306-B5A75036DAAB}"/>
              </a:ext>
            </a:extLst>
          </p:cNvPr>
          <p:cNvSpPr>
            <a:spLocks noGrp="1"/>
          </p:cNvSpPr>
          <p:nvPr>
            <p:ph type="pic" sz="quarter" idx="15" hasCustomPrompt="1"/>
          </p:nvPr>
        </p:nvSpPr>
        <p:spPr>
          <a:xfrm>
            <a:off x="488570" y="3289902"/>
            <a:ext cx="5605725" cy="14578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2" name="Picture Placeholder 5">
            <a:extLst>
              <a:ext uri="{FF2B5EF4-FFF2-40B4-BE49-F238E27FC236}">
                <a16:creationId xmlns:a16="http://schemas.microsoft.com/office/drawing/2014/main" id="{A42B2D84-0841-4F48-8E96-7075D06B199E}"/>
              </a:ext>
            </a:extLst>
          </p:cNvPr>
          <p:cNvSpPr>
            <a:spLocks noGrp="1"/>
          </p:cNvSpPr>
          <p:nvPr>
            <p:ph type="pic" sz="quarter" idx="16" hasCustomPrompt="1"/>
          </p:nvPr>
        </p:nvSpPr>
        <p:spPr>
          <a:xfrm>
            <a:off x="488570" y="4888087"/>
            <a:ext cx="5605725" cy="14578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788323267"/>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Why Choose Us with Image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1060071" y="1691717"/>
            <a:ext cx="4680000" cy="3896283"/>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7" name="Picture Placeholder 5">
            <a:extLst>
              <a:ext uri="{FF2B5EF4-FFF2-40B4-BE49-F238E27FC236}">
                <a16:creationId xmlns:a16="http://schemas.microsoft.com/office/drawing/2014/main" id="{0423B759-C2A3-45DC-9F33-140A8D471AD7}"/>
              </a:ext>
            </a:extLst>
          </p:cNvPr>
          <p:cNvSpPr>
            <a:spLocks noGrp="1"/>
          </p:cNvSpPr>
          <p:nvPr>
            <p:ph type="pic" sz="quarter" idx="15" hasCustomPrompt="1"/>
          </p:nvPr>
        </p:nvSpPr>
        <p:spPr>
          <a:xfrm>
            <a:off x="6451929" y="1691716"/>
            <a:ext cx="4680000" cy="3896283"/>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689033098"/>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preserve="1" userDrawn="1">
  <p:cSld name="Why Choose Us with Image 5">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0" y="0"/>
            <a:ext cx="6096000" cy="6858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315035201"/>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Why Choose Us with Image 6">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0" y="0"/>
            <a:ext cx="6096000" cy="6858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789637100"/>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Why Choose Us with Image 7">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0" y="0"/>
            <a:ext cx="12192000" cy="3429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041795035"/>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Why Choose Us with Image 8">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36816B1-1EA0-4BA2-A979-9D83C6228DD8}"/>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7FC128A1-CE60-4A14-BDE6-45498FE6A8CE}"/>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5">
            <a:extLst>
              <a:ext uri="{FF2B5EF4-FFF2-40B4-BE49-F238E27FC236}">
                <a16:creationId xmlns:a16="http://schemas.microsoft.com/office/drawing/2014/main" id="{5BC3E666-4DA4-428B-8186-15690AE136C7}"/>
              </a:ext>
            </a:extLst>
          </p:cNvPr>
          <p:cNvSpPr>
            <a:spLocks noGrp="1"/>
          </p:cNvSpPr>
          <p:nvPr>
            <p:ph type="pic" sz="quarter" idx="18" hasCustomPrompt="1"/>
          </p:nvPr>
        </p:nvSpPr>
        <p:spPr>
          <a:xfrm>
            <a:off x="876273" y="1813944"/>
            <a:ext cx="2340001" cy="2340000"/>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5" name="Picture Placeholder 5">
            <a:extLst>
              <a:ext uri="{FF2B5EF4-FFF2-40B4-BE49-F238E27FC236}">
                <a16:creationId xmlns:a16="http://schemas.microsoft.com/office/drawing/2014/main" id="{D7762249-D25C-4068-AC6D-A31E9D4B268D}"/>
              </a:ext>
            </a:extLst>
          </p:cNvPr>
          <p:cNvSpPr>
            <a:spLocks noGrp="1"/>
          </p:cNvSpPr>
          <p:nvPr>
            <p:ph type="pic" sz="quarter" idx="19" hasCustomPrompt="1"/>
          </p:nvPr>
        </p:nvSpPr>
        <p:spPr>
          <a:xfrm>
            <a:off x="3576091" y="1813944"/>
            <a:ext cx="2340001" cy="2340000"/>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6" name="Picture Placeholder 5">
            <a:extLst>
              <a:ext uri="{FF2B5EF4-FFF2-40B4-BE49-F238E27FC236}">
                <a16:creationId xmlns:a16="http://schemas.microsoft.com/office/drawing/2014/main" id="{9F9DDEBE-49C9-454D-8C9C-16C8DED2758A}"/>
              </a:ext>
            </a:extLst>
          </p:cNvPr>
          <p:cNvSpPr>
            <a:spLocks noGrp="1"/>
          </p:cNvSpPr>
          <p:nvPr>
            <p:ph type="pic" sz="quarter" idx="20" hasCustomPrompt="1"/>
          </p:nvPr>
        </p:nvSpPr>
        <p:spPr>
          <a:xfrm>
            <a:off x="6275909" y="1813944"/>
            <a:ext cx="2340001" cy="2340000"/>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7A277DDB-94C4-4A33-81A8-359829FAE278}"/>
              </a:ext>
            </a:extLst>
          </p:cNvPr>
          <p:cNvSpPr>
            <a:spLocks noGrp="1"/>
          </p:cNvSpPr>
          <p:nvPr>
            <p:ph type="pic" sz="quarter" idx="21" hasCustomPrompt="1"/>
          </p:nvPr>
        </p:nvSpPr>
        <p:spPr>
          <a:xfrm>
            <a:off x="8975727" y="1813944"/>
            <a:ext cx="2340001" cy="2340000"/>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362601182"/>
      </p:ext>
    </p:extLst>
  </p:cSld>
  <p:clrMapOvr>
    <a:masterClrMapping/>
  </p:clrMapOvr>
  <p:extLst>
    <p:ext uri="{DCECCB84-F9BA-43D5-87BE-67443E8EF086}">
      <p15:sldGuideLst xmlns:p15="http://schemas.microsoft.com/office/powerpoint/2012/main"/>
    </p:ext>
  </p:extLst>
</p:sldLayout>
</file>

<file path=ppt/slideLayouts/slideLayout716.xml><?xml version="1.0" encoding="utf-8"?>
<p:sldLayout xmlns:a="http://schemas.openxmlformats.org/drawingml/2006/main" xmlns:r="http://schemas.openxmlformats.org/officeDocument/2006/relationships" xmlns:p="http://schemas.openxmlformats.org/presentationml/2006/main" preserve="1" userDrawn="1">
  <p:cSld name="Mindmap Image">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0676D70E-DE48-4DEB-92C2-6249ADB46747}"/>
              </a:ext>
            </a:extLst>
          </p:cNvPr>
          <p:cNvSpPr>
            <a:spLocks noGrp="1"/>
          </p:cNvSpPr>
          <p:nvPr>
            <p:ph type="pic" sz="quarter" idx="10" hasCustomPrompt="1"/>
          </p:nvPr>
        </p:nvSpPr>
        <p:spPr>
          <a:xfrm>
            <a:off x="5364480" y="424742"/>
            <a:ext cx="1463040" cy="1463040"/>
          </a:xfrm>
          <a:prstGeom prst="ellipse">
            <a:avLst/>
          </a:prstGeom>
          <a:pattFill prst="wdDnDiag">
            <a:fgClr>
              <a:schemeClr val="tx1">
                <a:lumMod val="25000"/>
                <a:lumOff val="75000"/>
              </a:schemeClr>
            </a:fgClr>
            <a:bgClr>
              <a:schemeClr val="bg1"/>
            </a:bgClr>
          </a:pattFill>
          <a:ln w="63500">
            <a:noFill/>
          </a:ln>
        </p:spPr>
        <p:txBody>
          <a:bodyPr anchor="ctr"/>
          <a:lstStyle>
            <a:lvl1pPr algn="ctr">
              <a:buNone/>
              <a:defRPr sz="1200"/>
            </a:lvl1pPr>
          </a:lstStyle>
          <a:p>
            <a:r>
              <a:rPr lang="en-US" dirty="0"/>
              <a:t>Insert your image here</a:t>
            </a:r>
          </a:p>
        </p:txBody>
      </p:sp>
      <p:sp>
        <p:nvSpPr>
          <p:cNvPr id="16" name="Picture Placeholder 8">
            <a:extLst>
              <a:ext uri="{FF2B5EF4-FFF2-40B4-BE49-F238E27FC236}">
                <a16:creationId xmlns:a16="http://schemas.microsoft.com/office/drawing/2014/main" id="{F706EF86-1F6B-49EF-AAC0-7CED34C400BE}"/>
              </a:ext>
            </a:extLst>
          </p:cNvPr>
          <p:cNvSpPr>
            <a:spLocks noGrp="1"/>
          </p:cNvSpPr>
          <p:nvPr>
            <p:ph type="pic" sz="quarter" idx="11" hasCustomPrompt="1"/>
          </p:nvPr>
        </p:nvSpPr>
        <p:spPr>
          <a:xfrm>
            <a:off x="5364480" y="4970218"/>
            <a:ext cx="1463040" cy="1463040"/>
          </a:xfrm>
          <a:prstGeom prst="ellipse">
            <a:avLst/>
          </a:prstGeom>
          <a:pattFill prst="wdDnDiag">
            <a:fgClr>
              <a:schemeClr val="tx1">
                <a:lumMod val="25000"/>
                <a:lumOff val="75000"/>
              </a:schemeClr>
            </a:fgClr>
            <a:bgClr>
              <a:schemeClr val="bg1"/>
            </a:bgClr>
          </a:pattFill>
          <a:ln w="63500">
            <a:noFill/>
          </a:ln>
        </p:spPr>
        <p:txBody>
          <a:bodyPr anchor="ctr"/>
          <a:lstStyle>
            <a:lvl1pPr algn="ctr">
              <a:buNone/>
              <a:defRPr sz="1200"/>
            </a:lvl1pPr>
          </a:lstStyle>
          <a:p>
            <a:r>
              <a:rPr lang="en-US" dirty="0"/>
              <a:t>Insert your image here</a:t>
            </a:r>
          </a:p>
        </p:txBody>
      </p:sp>
    </p:spTree>
    <p:extLst>
      <p:ext uri="{BB962C8B-B14F-4D97-AF65-F5344CB8AC3E}">
        <p14:creationId xmlns:p14="http://schemas.microsoft.com/office/powerpoint/2010/main" val="1139522682"/>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preserve="1" userDrawn="1">
  <p:cSld name="Text SlideShow with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8488E842-1C8B-4BF0-A4DA-43AB20E91B36}"/>
              </a:ext>
            </a:extLst>
          </p:cNvPr>
          <p:cNvSpPr>
            <a:spLocks noGrp="1"/>
          </p:cNvSpPr>
          <p:nvPr>
            <p:ph type="pic" sz="quarter" idx="12" hasCustomPrompt="1"/>
          </p:nvPr>
        </p:nvSpPr>
        <p:spPr>
          <a:xfrm>
            <a:off x="4968420" y="1561171"/>
            <a:ext cx="6628658" cy="2810108"/>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Image 1</a:t>
            </a:r>
          </a:p>
        </p:txBody>
      </p:sp>
    </p:spTree>
    <p:extLst>
      <p:ext uri="{BB962C8B-B14F-4D97-AF65-F5344CB8AC3E}">
        <p14:creationId xmlns:p14="http://schemas.microsoft.com/office/powerpoint/2010/main" val="269473673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18.xml><?xml version="1.0" encoding="utf-8"?>
<p:sldLayout xmlns:a="http://schemas.openxmlformats.org/drawingml/2006/main" xmlns:r="http://schemas.openxmlformats.org/officeDocument/2006/relationships" xmlns:p="http://schemas.openxmlformats.org/presentationml/2006/main" preserve="1" userDrawn="1">
  <p:cSld name="Text SlideShow with Image 2">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3FBFB565-E4FB-4183-8BD5-1DDA64C85648}"/>
              </a:ext>
            </a:extLst>
          </p:cNvPr>
          <p:cNvSpPr>
            <a:spLocks noGrp="1"/>
          </p:cNvSpPr>
          <p:nvPr>
            <p:ph type="pic" sz="quarter" idx="12" hasCustomPrompt="1"/>
          </p:nvPr>
        </p:nvSpPr>
        <p:spPr>
          <a:xfrm>
            <a:off x="4968420" y="1561171"/>
            <a:ext cx="6628658" cy="2810108"/>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Image 2</a:t>
            </a:r>
          </a:p>
        </p:txBody>
      </p:sp>
    </p:spTree>
    <p:extLst>
      <p:ext uri="{BB962C8B-B14F-4D97-AF65-F5344CB8AC3E}">
        <p14:creationId xmlns:p14="http://schemas.microsoft.com/office/powerpoint/2010/main" val="34078647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19.xml><?xml version="1.0" encoding="utf-8"?>
<p:sldLayout xmlns:a="http://schemas.openxmlformats.org/drawingml/2006/main" xmlns:r="http://schemas.openxmlformats.org/officeDocument/2006/relationships" xmlns:p="http://schemas.openxmlformats.org/presentationml/2006/main" preserve="1" userDrawn="1">
  <p:cSld name="Text SlideShow with Image 3">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512BF1A-CC10-47E9-BE8D-12E832DCF765}"/>
              </a:ext>
            </a:extLst>
          </p:cNvPr>
          <p:cNvSpPr>
            <a:spLocks noGrp="1"/>
          </p:cNvSpPr>
          <p:nvPr>
            <p:ph type="pic" sz="quarter" idx="13" hasCustomPrompt="1"/>
          </p:nvPr>
        </p:nvSpPr>
        <p:spPr>
          <a:xfrm>
            <a:off x="4968420" y="1561171"/>
            <a:ext cx="6628658" cy="2810108"/>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Image 3</a:t>
            </a:r>
          </a:p>
        </p:txBody>
      </p:sp>
    </p:spTree>
    <p:extLst>
      <p:ext uri="{BB962C8B-B14F-4D97-AF65-F5344CB8AC3E}">
        <p14:creationId xmlns:p14="http://schemas.microsoft.com/office/powerpoint/2010/main" val="21929360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with text 4">
    <p:spTree>
      <p:nvGrpSpPr>
        <p:cNvPr id="1" name=""/>
        <p:cNvGrpSpPr/>
        <p:nvPr/>
      </p:nvGrpSpPr>
      <p:grpSpPr>
        <a:xfrm>
          <a:off x="0" y="0"/>
          <a:ext cx="0" cy="0"/>
          <a:chOff x="0" y="0"/>
          <a:chExt cx="0" cy="0"/>
        </a:xfrm>
      </p:grpSpPr>
      <p:sp>
        <p:nvSpPr>
          <p:cNvPr id="26" name="Picture Placeholder 4">
            <a:extLst>
              <a:ext uri="{FF2B5EF4-FFF2-40B4-BE49-F238E27FC236}">
                <a16:creationId xmlns:a16="http://schemas.microsoft.com/office/drawing/2014/main" id="{E4125580-BDE8-4CB7-BB69-A184BD1B6465}"/>
              </a:ext>
            </a:extLst>
          </p:cNvPr>
          <p:cNvSpPr>
            <a:spLocks noGrp="1"/>
          </p:cNvSpPr>
          <p:nvPr>
            <p:ph type="pic" sz="quarter" idx="17" hasCustomPrompt="1"/>
          </p:nvPr>
        </p:nvSpPr>
        <p:spPr>
          <a:xfrm>
            <a:off x="3509903" y="599421"/>
            <a:ext cx="3249442" cy="5733797"/>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7" name="Picture Placeholder 4">
            <a:extLst>
              <a:ext uri="{FF2B5EF4-FFF2-40B4-BE49-F238E27FC236}">
                <a16:creationId xmlns:a16="http://schemas.microsoft.com/office/drawing/2014/main" id="{A209487F-65B1-4C87-9A4D-DB8277308680}"/>
              </a:ext>
            </a:extLst>
          </p:cNvPr>
          <p:cNvSpPr>
            <a:spLocks noGrp="1"/>
          </p:cNvSpPr>
          <p:nvPr>
            <p:ph type="pic" sz="quarter" idx="21" hasCustomPrompt="1"/>
          </p:nvPr>
        </p:nvSpPr>
        <p:spPr>
          <a:xfrm>
            <a:off x="7038591" y="599421"/>
            <a:ext cx="3249442" cy="5733797"/>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8" name="Picture Placeholder 4">
            <a:extLst>
              <a:ext uri="{FF2B5EF4-FFF2-40B4-BE49-F238E27FC236}">
                <a16:creationId xmlns:a16="http://schemas.microsoft.com/office/drawing/2014/main" id="{ACF22224-C498-47A2-AE6A-14ABE5078769}"/>
              </a:ext>
            </a:extLst>
          </p:cNvPr>
          <p:cNvSpPr>
            <a:spLocks noGrp="1"/>
          </p:cNvSpPr>
          <p:nvPr>
            <p:ph type="pic" sz="quarter" idx="22" hasCustomPrompt="1"/>
          </p:nvPr>
        </p:nvSpPr>
        <p:spPr>
          <a:xfrm>
            <a:off x="10567279" y="599421"/>
            <a:ext cx="3249442" cy="5733797"/>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359374797"/>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userDrawn="1">
  <p:cSld name="Dashbaord with Image">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B727A6A8-4DAE-45F2-8085-E0353AFF8673}"/>
              </a:ext>
            </a:extLst>
          </p:cNvPr>
          <p:cNvSpPr>
            <a:spLocks noGrp="1"/>
          </p:cNvSpPr>
          <p:nvPr>
            <p:ph type="pic" sz="quarter" idx="13" hasCustomPrompt="1"/>
          </p:nvPr>
        </p:nvSpPr>
        <p:spPr>
          <a:xfrm>
            <a:off x="914398" y="904874"/>
            <a:ext cx="2133599" cy="1373189"/>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1</a:t>
            </a:r>
          </a:p>
        </p:txBody>
      </p:sp>
      <p:sp>
        <p:nvSpPr>
          <p:cNvPr id="13" name="Picture Placeholder 5">
            <a:extLst>
              <a:ext uri="{FF2B5EF4-FFF2-40B4-BE49-F238E27FC236}">
                <a16:creationId xmlns:a16="http://schemas.microsoft.com/office/drawing/2014/main" id="{22BACBDA-D2E1-4184-B7D4-8875E4E7C625}"/>
              </a:ext>
            </a:extLst>
          </p:cNvPr>
          <p:cNvSpPr>
            <a:spLocks noGrp="1"/>
          </p:cNvSpPr>
          <p:nvPr>
            <p:ph type="pic" sz="quarter" idx="14" hasCustomPrompt="1"/>
          </p:nvPr>
        </p:nvSpPr>
        <p:spPr>
          <a:xfrm>
            <a:off x="3663951" y="904874"/>
            <a:ext cx="2133599" cy="1373189"/>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2</a:t>
            </a:r>
          </a:p>
        </p:txBody>
      </p:sp>
      <p:sp>
        <p:nvSpPr>
          <p:cNvPr id="14" name="Picture Placeholder 5">
            <a:extLst>
              <a:ext uri="{FF2B5EF4-FFF2-40B4-BE49-F238E27FC236}">
                <a16:creationId xmlns:a16="http://schemas.microsoft.com/office/drawing/2014/main" id="{DEF10F07-665F-41D7-A9D2-358164298C2C}"/>
              </a:ext>
            </a:extLst>
          </p:cNvPr>
          <p:cNvSpPr>
            <a:spLocks noGrp="1"/>
          </p:cNvSpPr>
          <p:nvPr>
            <p:ph type="pic" sz="quarter" idx="15" hasCustomPrompt="1"/>
          </p:nvPr>
        </p:nvSpPr>
        <p:spPr>
          <a:xfrm>
            <a:off x="6400802" y="904874"/>
            <a:ext cx="2133599" cy="1373189"/>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3</a:t>
            </a:r>
          </a:p>
        </p:txBody>
      </p:sp>
      <p:sp>
        <p:nvSpPr>
          <p:cNvPr id="15" name="Picture Placeholder 5">
            <a:extLst>
              <a:ext uri="{FF2B5EF4-FFF2-40B4-BE49-F238E27FC236}">
                <a16:creationId xmlns:a16="http://schemas.microsoft.com/office/drawing/2014/main" id="{F53ABD7C-94E6-4632-A885-95C05F829BBB}"/>
              </a:ext>
            </a:extLst>
          </p:cNvPr>
          <p:cNvSpPr>
            <a:spLocks noGrp="1"/>
          </p:cNvSpPr>
          <p:nvPr>
            <p:ph type="pic" sz="quarter" idx="16" hasCustomPrompt="1"/>
          </p:nvPr>
        </p:nvSpPr>
        <p:spPr>
          <a:xfrm>
            <a:off x="9144002" y="904874"/>
            <a:ext cx="2133599" cy="1373189"/>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4</a:t>
            </a:r>
          </a:p>
        </p:txBody>
      </p:sp>
    </p:spTree>
    <p:extLst>
      <p:ext uri="{BB962C8B-B14F-4D97-AF65-F5344CB8AC3E}">
        <p14:creationId xmlns:p14="http://schemas.microsoft.com/office/powerpoint/2010/main" val="3555591720"/>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userDrawn="1">
  <p:cSld name="Dashbaord with Image 2">
    <p:spTree>
      <p:nvGrpSpPr>
        <p:cNvPr id="1" name=""/>
        <p:cNvGrpSpPr/>
        <p:nvPr/>
      </p:nvGrpSpPr>
      <p:grpSpPr>
        <a:xfrm>
          <a:off x="0" y="0"/>
          <a:ext cx="0" cy="0"/>
          <a:chOff x="0" y="0"/>
          <a:chExt cx="0" cy="0"/>
        </a:xfrm>
      </p:grpSpPr>
      <p:sp>
        <p:nvSpPr>
          <p:cNvPr id="20" name="Picture Placeholder 8">
            <a:extLst>
              <a:ext uri="{FF2B5EF4-FFF2-40B4-BE49-F238E27FC236}">
                <a16:creationId xmlns:a16="http://schemas.microsoft.com/office/drawing/2014/main" id="{4A80EFCA-C790-4CFC-99F9-26C0247D759A}"/>
              </a:ext>
            </a:extLst>
          </p:cNvPr>
          <p:cNvSpPr>
            <a:spLocks noGrp="1"/>
          </p:cNvSpPr>
          <p:nvPr>
            <p:ph type="pic" sz="quarter" idx="11" hasCustomPrompt="1"/>
          </p:nvPr>
        </p:nvSpPr>
        <p:spPr>
          <a:xfrm>
            <a:off x="977299" y="869981"/>
            <a:ext cx="525270" cy="525270"/>
          </a:xfrm>
          <a:prstGeom prst="ellipse">
            <a:avLst/>
          </a:prstGeom>
          <a:pattFill prst="wdDnDiag">
            <a:fgClr>
              <a:schemeClr val="tx1">
                <a:lumMod val="25000"/>
                <a:lumOff val="75000"/>
              </a:schemeClr>
            </a:fgClr>
            <a:bgClr>
              <a:schemeClr val="bg1"/>
            </a:bgClr>
          </a:pattFill>
          <a:ln w="12700">
            <a:solidFill>
              <a:schemeClr val="tx1"/>
            </a:solidFill>
          </a:ln>
        </p:spPr>
        <p:txBody>
          <a:bodyPr anchor="ctr"/>
          <a:lstStyle>
            <a:lvl1pPr algn="ctr">
              <a:buNone/>
              <a:defRPr sz="500"/>
            </a:lvl1pPr>
          </a:lstStyle>
          <a:p>
            <a:r>
              <a:rPr lang="en-US" dirty="0"/>
              <a:t>image</a:t>
            </a:r>
          </a:p>
        </p:txBody>
      </p:sp>
      <p:sp>
        <p:nvSpPr>
          <p:cNvPr id="21" name="Picture Placeholder 8">
            <a:extLst>
              <a:ext uri="{FF2B5EF4-FFF2-40B4-BE49-F238E27FC236}">
                <a16:creationId xmlns:a16="http://schemas.microsoft.com/office/drawing/2014/main" id="{FDCCF324-2D0B-4C13-B782-C9F218E359F6}"/>
              </a:ext>
            </a:extLst>
          </p:cNvPr>
          <p:cNvSpPr>
            <a:spLocks noGrp="1"/>
          </p:cNvSpPr>
          <p:nvPr>
            <p:ph type="pic" sz="quarter" idx="12" hasCustomPrompt="1"/>
          </p:nvPr>
        </p:nvSpPr>
        <p:spPr>
          <a:xfrm>
            <a:off x="977299" y="1787308"/>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
        <p:nvSpPr>
          <p:cNvPr id="22" name="Picture Placeholder 8">
            <a:extLst>
              <a:ext uri="{FF2B5EF4-FFF2-40B4-BE49-F238E27FC236}">
                <a16:creationId xmlns:a16="http://schemas.microsoft.com/office/drawing/2014/main" id="{6D94A1A2-0715-43EC-8F5C-33950036B89C}"/>
              </a:ext>
            </a:extLst>
          </p:cNvPr>
          <p:cNvSpPr>
            <a:spLocks noGrp="1"/>
          </p:cNvSpPr>
          <p:nvPr>
            <p:ph type="pic" sz="quarter" idx="13" hasCustomPrompt="1"/>
          </p:nvPr>
        </p:nvSpPr>
        <p:spPr>
          <a:xfrm>
            <a:off x="977299" y="2704635"/>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
        <p:nvSpPr>
          <p:cNvPr id="23" name="Picture Placeholder 8">
            <a:extLst>
              <a:ext uri="{FF2B5EF4-FFF2-40B4-BE49-F238E27FC236}">
                <a16:creationId xmlns:a16="http://schemas.microsoft.com/office/drawing/2014/main" id="{C162F417-1BAB-4F46-AD4F-8477E5D02C38}"/>
              </a:ext>
            </a:extLst>
          </p:cNvPr>
          <p:cNvSpPr>
            <a:spLocks noGrp="1"/>
          </p:cNvSpPr>
          <p:nvPr>
            <p:ph type="pic" sz="quarter" idx="14" hasCustomPrompt="1"/>
          </p:nvPr>
        </p:nvSpPr>
        <p:spPr>
          <a:xfrm>
            <a:off x="977299" y="3621962"/>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
        <p:nvSpPr>
          <p:cNvPr id="24" name="Picture Placeholder 8">
            <a:extLst>
              <a:ext uri="{FF2B5EF4-FFF2-40B4-BE49-F238E27FC236}">
                <a16:creationId xmlns:a16="http://schemas.microsoft.com/office/drawing/2014/main" id="{1CA8754E-77A8-493E-A022-FAAF449053D5}"/>
              </a:ext>
            </a:extLst>
          </p:cNvPr>
          <p:cNvSpPr>
            <a:spLocks noGrp="1"/>
          </p:cNvSpPr>
          <p:nvPr>
            <p:ph type="pic" sz="quarter" idx="15" hasCustomPrompt="1"/>
          </p:nvPr>
        </p:nvSpPr>
        <p:spPr>
          <a:xfrm>
            <a:off x="977299" y="4539289"/>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
        <p:nvSpPr>
          <p:cNvPr id="25" name="Picture Placeholder 8">
            <a:extLst>
              <a:ext uri="{FF2B5EF4-FFF2-40B4-BE49-F238E27FC236}">
                <a16:creationId xmlns:a16="http://schemas.microsoft.com/office/drawing/2014/main" id="{55F69957-CE01-4DFE-B71C-EE8981AAD7C1}"/>
              </a:ext>
            </a:extLst>
          </p:cNvPr>
          <p:cNvSpPr>
            <a:spLocks noGrp="1"/>
          </p:cNvSpPr>
          <p:nvPr>
            <p:ph type="pic" sz="quarter" idx="16" hasCustomPrompt="1"/>
          </p:nvPr>
        </p:nvSpPr>
        <p:spPr>
          <a:xfrm>
            <a:off x="977299" y="5456616"/>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Tree>
    <p:extLst>
      <p:ext uri="{BB962C8B-B14F-4D97-AF65-F5344CB8AC3E}">
        <p14:creationId xmlns:p14="http://schemas.microsoft.com/office/powerpoint/2010/main" val="2578804039"/>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userDrawn="1">
  <p:cSld name="Dashbaord with Image 3">
    <p:spTree>
      <p:nvGrpSpPr>
        <p:cNvPr id="1" name=""/>
        <p:cNvGrpSpPr/>
        <p:nvPr/>
      </p:nvGrpSpPr>
      <p:grpSpPr>
        <a:xfrm>
          <a:off x="0" y="0"/>
          <a:ext cx="0" cy="0"/>
          <a:chOff x="0" y="0"/>
          <a:chExt cx="0" cy="0"/>
        </a:xfrm>
      </p:grpSpPr>
      <p:sp>
        <p:nvSpPr>
          <p:cNvPr id="42" name="Picture Placeholder 8">
            <a:extLst>
              <a:ext uri="{FF2B5EF4-FFF2-40B4-BE49-F238E27FC236}">
                <a16:creationId xmlns:a16="http://schemas.microsoft.com/office/drawing/2014/main" id="{6E9F9E2A-DA02-43B6-8E18-7FECEDA7521F}"/>
              </a:ext>
            </a:extLst>
          </p:cNvPr>
          <p:cNvSpPr>
            <a:spLocks noGrp="1"/>
          </p:cNvSpPr>
          <p:nvPr>
            <p:ph type="pic" sz="quarter" idx="12" hasCustomPrompt="1"/>
          </p:nvPr>
        </p:nvSpPr>
        <p:spPr>
          <a:xfrm>
            <a:off x="982126" y="1799564"/>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3" name="Picture Placeholder 8">
            <a:extLst>
              <a:ext uri="{FF2B5EF4-FFF2-40B4-BE49-F238E27FC236}">
                <a16:creationId xmlns:a16="http://schemas.microsoft.com/office/drawing/2014/main" id="{3FEC0320-9A56-4C3D-862C-FD5D894B3E89}"/>
              </a:ext>
            </a:extLst>
          </p:cNvPr>
          <p:cNvSpPr>
            <a:spLocks noGrp="1"/>
          </p:cNvSpPr>
          <p:nvPr>
            <p:ph type="pic" sz="quarter" idx="13" hasCustomPrompt="1"/>
          </p:nvPr>
        </p:nvSpPr>
        <p:spPr>
          <a:xfrm>
            <a:off x="982126" y="2689688"/>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4" name="Picture Placeholder 8">
            <a:extLst>
              <a:ext uri="{FF2B5EF4-FFF2-40B4-BE49-F238E27FC236}">
                <a16:creationId xmlns:a16="http://schemas.microsoft.com/office/drawing/2014/main" id="{9838F4E7-CA6E-4595-8789-2501F7F4C7B6}"/>
              </a:ext>
            </a:extLst>
          </p:cNvPr>
          <p:cNvSpPr>
            <a:spLocks noGrp="1"/>
          </p:cNvSpPr>
          <p:nvPr>
            <p:ph type="pic" sz="quarter" idx="14" hasCustomPrompt="1"/>
          </p:nvPr>
        </p:nvSpPr>
        <p:spPr>
          <a:xfrm>
            <a:off x="982126" y="3624056"/>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5" name="Picture Placeholder 8">
            <a:extLst>
              <a:ext uri="{FF2B5EF4-FFF2-40B4-BE49-F238E27FC236}">
                <a16:creationId xmlns:a16="http://schemas.microsoft.com/office/drawing/2014/main" id="{23AA24AB-BB75-4B10-9424-5D84E9E65FF6}"/>
              </a:ext>
            </a:extLst>
          </p:cNvPr>
          <p:cNvSpPr>
            <a:spLocks noGrp="1"/>
          </p:cNvSpPr>
          <p:nvPr>
            <p:ph type="pic" sz="quarter" idx="15" hasCustomPrompt="1"/>
          </p:nvPr>
        </p:nvSpPr>
        <p:spPr>
          <a:xfrm>
            <a:off x="982126" y="4536302"/>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6" name="Picture Placeholder 8">
            <a:extLst>
              <a:ext uri="{FF2B5EF4-FFF2-40B4-BE49-F238E27FC236}">
                <a16:creationId xmlns:a16="http://schemas.microsoft.com/office/drawing/2014/main" id="{8F523368-CA43-4021-AB70-C7211B8AF31E}"/>
              </a:ext>
            </a:extLst>
          </p:cNvPr>
          <p:cNvSpPr>
            <a:spLocks noGrp="1"/>
          </p:cNvSpPr>
          <p:nvPr>
            <p:ph type="pic" sz="quarter" idx="16" hasCustomPrompt="1"/>
          </p:nvPr>
        </p:nvSpPr>
        <p:spPr>
          <a:xfrm>
            <a:off x="982126" y="5448549"/>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7" name="Picture Placeholder 8">
            <a:extLst>
              <a:ext uri="{FF2B5EF4-FFF2-40B4-BE49-F238E27FC236}">
                <a16:creationId xmlns:a16="http://schemas.microsoft.com/office/drawing/2014/main" id="{D9BA096D-780C-436C-A853-9DCF021C6A87}"/>
              </a:ext>
            </a:extLst>
          </p:cNvPr>
          <p:cNvSpPr>
            <a:spLocks noGrp="1"/>
          </p:cNvSpPr>
          <p:nvPr>
            <p:ph type="pic" sz="quarter" idx="17" hasCustomPrompt="1"/>
          </p:nvPr>
        </p:nvSpPr>
        <p:spPr>
          <a:xfrm>
            <a:off x="3720763" y="1799564"/>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8" name="Picture Placeholder 8">
            <a:extLst>
              <a:ext uri="{FF2B5EF4-FFF2-40B4-BE49-F238E27FC236}">
                <a16:creationId xmlns:a16="http://schemas.microsoft.com/office/drawing/2014/main" id="{3B810889-41DA-406D-BFD4-79E69AF284BD}"/>
              </a:ext>
            </a:extLst>
          </p:cNvPr>
          <p:cNvSpPr>
            <a:spLocks noGrp="1"/>
          </p:cNvSpPr>
          <p:nvPr>
            <p:ph type="pic" sz="quarter" idx="18" hasCustomPrompt="1"/>
          </p:nvPr>
        </p:nvSpPr>
        <p:spPr>
          <a:xfrm>
            <a:off x="6459516" y="1799564"/>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9" name="Picture Placeholder 8">
            <a:extLst>
              <a:ext uri="{FF2B5EF4-FFF2-40B4-BE49-F238E27FC236}">
                <a16:creationId xmlns:a16="http://schemas.microsoft.com/office/drawing/2014/main" id="{C829A924-0832-4119-A0AC-BF93F89840F9}"/>
              </a:ext>
            </a:extLst>
          </p:cNvPr>
          <p:cNvSpPr>
            <a:spLocks noGrp="1"/>
          </p:cNvSpPr>
          <p:nvPr>
            <p:ph type="pic" sz="quarter" idx="19" hasCustomPrompt="1"/>
          </p:nvPr>
        </p:nvSpPr>
        <p:spPr>
          <a:xfrm>
            <a:off x="9184488" y="1799564"/>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0" name="Picture Placeholder 8">
            <a:extLst>
              <a:ext uri="{FF2B5EF4-FFF2-40B4-BE49-F238E27FC236}">
                <a16:creationId xmlns:a16="http://schemas.microsoft.com/office/drawing/2014/main" id="{E44621EE-6CD1-4DFC-9186-ADA566B69978}"/>
              </a:ext>
            </a:extLst>
          </p:cNvPr>
          <p:cNvSpPr>
            <a:spLocks noGrp="1"/>
          </p:cNvSpPr>
          <p:nvPr>
            <p:ph type="pic" sz="quarter" idx="20" hasCustomPrompt="1"/>
          </p:nvPr>
        </p:nvSpPr>
        <p:spPr>
          <a:xfrm>
            <a:off x="3720763" y="2689688"/>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1" name="Picture Placeholder 8">
            <a:extLst>
              <a:ext uri="{FF2B5EF4-FFF2-40B4-BE49-F238E27FC236}">
                <a16:creationId xmlns:a16="http://schemas.microsoft.com/office/drawing/2014/main" id="{22761445-0147-4746-894D-3A4AA6124532}"/>
              </a:ext>
            </a:extLst>
          </p:cNvPr>
          <p:cNvSpPr>
            <a:spLocks noGrp="1"/>
          </p:cNvSpPr>
          <p:nvPr>
            <p:ph type="pic" sz="quarter" idx="21" hasCustomPrompt="1"/>
          </p:nvPr>
        </p:nvSpPr>
        <p:spPr>
          <a:xfrm>
            <a:off x="6459516" y="2689688"/>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2" name="Picture Placeholder 8">
            <a:extLst>
              <a:ext uri="{FF2B5EF4-FFF2-40B4-BE49-F238E27FC236}">
                <a16:creationId xmlns:a16="http://schemas.microsoft.com/office/drawing/2014/main" id="{40788EBD-B7C3-4BA2-97D3-1888E649480B}"/>
              </a:ext>
            </a:extLst>
          </p:cNvPr>
          <p:cNvSpPr>
            <a:spLocks noGrp="1"/>
          </p:cNvSpPr>
          <p:nvPr>
            <p:ph type="pic" sz="quarter" idx="22" hasCustomPrompt="1"/>
          </p:nvPr>
        </p:nvSpPr>
        <p:spPr>
          <a:xfrm>
            <a:off x="9184488" y="2689688"/>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3" name="Picture Placeholder 8">
            <a:extLst>
              <a:ext uri="{FF2B5EF4-FFF2-40B4-BE49-F238E27FC236}">
                <a16:creationId xmlns:a16="http://schemas.microsoft.com/office/drawing/2014/main" id="{651679A2-A090-4A79-A368-A7E959F10D92}"/>
              </a:ext>
            </a:extLst>
          </p:cNvPr>
          <p:cNvSpPr>
            <a:spLocks noGrp="1"/>
          </p:cNvSpPr>
          <p:nvPr>
            <p:ph type="pic" sz="quarter" idx="23" hasCustomPrompt="1"/>
          </p:nvPr>
        </p:nvSpPr>
        <p:spPr>
          <a:xfrm>
            <a:off x="6459516" y="3624056"/>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4" name="Picture Placeholder 8">
            <a:extLst>
              <a:ext uri="{FF2B5EF4-FFF2-40B4-BE49-F238E27FC236}">
                <a16:creationId xmlns:a16="http://schemas.microsoft.com/office/drawing/2014/main" id="{A433C367-91F6-4E93-8E1E-227896248441}"/>
              </a:ext>
            </a:extLst>
          </p:cNvPr>
          <p:cNvSpPr>
            <a:spLocks noGrp="1"/>
          </p:cNvSpPr>
          <p:nvPr>
            <p:ph type="pic" sz="quarter" idx="24" hasCustomPrompt="1"/>
          </p:nvPr>
        </p:nvSpPr>
        <p:spPr>
          <a:xfrm>
            <a:off x="9184488" y="3624056"/>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5" name="Picture Placeholder 8">
            <a:extLst>
              <a:ext uri="{FF2B5EF4-FFF2-40B4-BE49-F238E27FC236}">
                <a16:creationId xmlns:a16="http://schemas.microsoft.com/office/drawing/2014/main" id="{7383285A-FFD1-4A92-AF94-2F192F2B72C2}"/>
              </a:ext>
            </a:extLst>
          </p:cNvPr>
          <p:cNvSpPr>
            <a:spLocks noGrp="1"/>
          </p:cNvSpPr>
          <p:nvPr>
            <p:ph type="pic" sz="quarter" idx="25" hasCustomPrompt="1"/>
          </p:nvPr>
        </p:nvSpPr>
        <p:spPr>
          <a:xfrm>
            <a:off x="9184488" y="4536302"/>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Tree>
    <p:extLst>
      <p:ext uri="{BB962C8B-B14F-4D97-AF65-F5344CB8AC3E}">
        <p14:creationId xmlns:p14="http://schemas.microsoft.com/office/powerpoint/2010/main" val="2558571562"/>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userDrawn="1">
  <p:cSld name="Dashbaord with Image 4">
    <p:spTree>
      <p:nvGrpSpPr>
        <p:cNvPr id="1" name=""/>
        <p:cNvGrpSpPr/>
        <p:nvPr/>
      </p:nvGrpSpPr>
      <p:grpSpPr>
        <a:xfrm>
          <a:off x="0" y="0"/>
          <a:ext cx="0" cy="0"/>
          <a:chOff x="0" y="0"/>
          <a:chExt cx="0" cy="0"/>
        </a:xfrm>
      </p:grpSpPr>
      <p:sp>
        <p:nvSpPr>
          <p:cNvPr id="24" name="Picture Placeholder 5">
            <a:extLst>
              <a:ext uri="{FF2B5EF4-FFF2-40B4-BE49-F238E27FC236}">
                <a16:creationId xmlns:a16="http://schemas.microsoft.com/office/drawing/2014/main" id="{BE52E5B7-2B8D-467A-85C6-9BCAF560594D}"/>
              </a:ext>
            </a:extLst>
          </p:cNvPr>
          <p:cNvSpPr>
            <a:spLocks noGrp="1"/>
          </p:cNvSpPr>
          <p:nvPr>
            <p:ph type="pic" sz="quarter" idx="13" hasCustomPrompt="1"/>
          </p:nvPr>
        </p:nvSpPr>
        <p:spPr>
          <a:xfrm>
            <a:off x="914398" y="1981996"/>
            <a:ext cx="2133599" cy="1287816"/>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1</a:t>
            </a:r>
          </a:p>
        </p:txBody>
      </p:sp>
      <p:sp>
        <p:nvSpPr>
          <p:cNvPr id="25" name="Picture Placeholder 5">
            <a:extLst>
              <a:ext uri="{FF2B5EF4-FFF2-40B4-BE49-F238E27FC236}">
                <a16:creationId xmlns:a16="http://schemas.microsoft.com/office/drawing/2014/main" id="{4BFF12F6-CE69-4ED4-AB68-AA8A209057D8}"/>
              </a:ext>
            </a:extLst>
          </p:cNvPr>
          <p:cNvSpPr>
            <a:spLocks noGrp="1"/>
          </p:cNvSpPr>
          <p:nvPr>
            <p:ph type="pic" sz="quarter" idx="14" hasCustomPrompt="1"/>
          </p:nvPr>
        </p:nvSpPr>
        <p:spPr>
          <a:xfrm>
            <a:off x="3663951" y="1981996"/>
            <a:ext cx="2133599" cy="1287816"/>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2</a:t>
            </a:r>
          </a:p>
        </p:txBody>
      </p:sp>
      <p:sp>
        <p:nvSpPr>
          <p:cNvPr id="26" name="Picture Placeholder 5">
            <a:extLst>
              <a:ext uri="{FF2B5EF4-FFF2-40B4-BE49-F238E27FC236}">
                <a16:creationId xmlns:a16="http://schemas.microsoft.com/office/drawing/2014/main" id="{B8BCF0A8-AF03-4725-95F1-AF24AD789A7D}"/>
              </a:ext>
            </a:extLst>
          </p:cNvPr>
          <p:cNvSpPr>
            <a:spLocks noGrp="1"/>
          </p:cNvSpPr>
          <p:nvPr>
            <p:ph type="pic" sz="quarter" idx="15" hasCustomPrompt="1"/>
          </p:nvPr>
        </p:nvSpPr>
        <p:spPr>
          <a:xfrm>
            <a:off x="6400802" y="1981996"/>
            <a:ext cx="2133599" cy="1287816"/>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3</a:t>
            </a:r>
          </a:p>
        </p:txBody>
      </p:sp>
      <p:sp>
        <p:nvSpPr>
          <p:cNvPr id="27" name="Picture Placeholder 5">
            <a:extLst>
              <a:ext uri="{FF2B5EF4-FFF2-40B4-BE49-F238E27FC236}">
                <a16:creationId xmlns:a16="http://schemas.microsoft.com/office/drawing/2014/main" id="{94A884A8-83B9-44FF-86D7-6CED642E25CA}"/>
              </a:ext>
            </a:extLst>
          </p:cNvPr>
          <p:cNvSpPr>
            <a:spLocks noGrp="1"/>
          </p:cNvSpPr>
          <p:nvPr>
            <p:ph type="pic" sz="quarter" idx="16" hasCustomPrompt="1"/>
          </p:nvPr>
        </p:nvSpPr>
        <p:spPr>
          <a:xfrm>
            <a:off x="9144002" y="1981996"/>
            <a:ext cx="2133599" cy="1287816"/>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4</a:t>
            </a:r>
          </a:p>
        </p:txBody>
      </p:sp>
    </p:spTree>
    <p:extLst>
      <p:ext uri="{BB962C8B-B14F-4D97-AF65-F5344CB8AC3E}">
        <p14:creationId xmlns:p14="http://schemas.microsoft.com/office/powerpoint/2010/main" val="4114161132"/>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userDrawn="1">
  <p:cSld name="Dashbaord with Image 5">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907C44E6-7BC3-499B-9750-DE5CE143C729}"/>
              </a:ext>
            </a:extLst>
          </p:cNvPr>
          <p:cNvSpPr>
            <a:spLocks noGrp="1"/>
          </p:cNvSpPr>
          <p:nvPr>
            <p:ph type="pic" sz="quarter" idx="13" hasCustomPrompt="1"/>
          </p:nvPr>
        </p:nvSpPr>
        <p:spPr>
          <a:xfrm>
            <a:off x="762000" y="745091"/>
            <a:ext cx="2453951" cy="3124532"/>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Insert your image here</a:t>
            </a:r>
          </a:p>
        </p:txBody>
      </p:sp>
    </p:spTree>
    <p:extLst>
      <p:ext uri="{BB962C8B-B14F-4D97-AF65-F5344CB8AC3E}">
        <p14:creationId xmlns:p14="http://schemas.microsoft.com/office/powerpoint/2010/main" val="541954866"/>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Agenda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5">
            <a:extLst>
              <a:ext uri="{FF2B5EF4-FFF2-40B4-BE49-F238E27FC236}">
                <a16:creationId xmlns:a16="http://schemas.microsoft.com/office/drawing/2014/main" id="{70591CFC-91E2-468C-9DEB-124D17A3EC06}"/>
              </a:ext>
            </a:extLst>
          </p:cNvPr>
          <p:cNvSpPr>
            <a:spLocks noGrp="1"/>
          </p:cNvSpPr>
          <p:nvPr>
            <p:ph type="pic" sz="quarter" idx="13" hasCustomPrompt="1"/>
          </p:nvPr>
        </p:nvSpPr>
        <p:spPr>
          <a:xfrm>
            <a:off x="1053645" y="2013994"/>
            <a:ext cx="4308930" cy="3586706"/>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Image 3</a:t>
            </a:r>
          </a:p>
        </p:txBody>
      </p:sp>
    </p:spTree>
    <p:extLst>
      <p:ext uri="{BB962C8B-B14F-4D97-AF65-F5344CB8AC3E}">
        <p14:creationId xmlns:p14="http://schemas.microsoft.com/office/powerpoint/2010/main" val="2712183738"/>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Introduction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52E625-E812-42F5-B3E3-909E135A7657}"/>
              </a:ext>
            </a:extLst>
          </p:cNvPr>
          <p:cNvSpPr>
            <a:spLocks noGrp="1"/>
          </p:cNvSpPr>
          <p:nvPr>
            <p:ph type="pic" sz="quarter" idx="10" hasCustomPrompt="1"/>
          </p:nvPr>
        </p:nvSpPr>
        <p:spPr>
          <a:xfrm>
            <a:off x="5031808" y="201455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208983828"/>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preserve="1" userDrawn="1">
  <p:cSld name="Introduction with image 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52E625-E812-42F5-B3E3-909E135A7657}"/>
              </a:ext>
            </a:extLst>
          </p:cNvPr>
          <p:cNvSpPr>
            <a:spLocks noGrp="1"/>
          </p:cNvSpPr>
          <p:nvPr>
            <p:ph type="pic" sz="quarter" idx="10" hasCustomPrompt="1"/>
          </p:nvPr>
        </p:nvSpPr>
        <p:spPr>
          <a:xfrm>
            <a:off x="1798751" y="236480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927994851"/>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preserve="1" userDrawn="1">
  <p:cSld name="Introduction with image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52E625-E812-42F5-B3E3-909E135A7657}"/>
              </a:ext>
            </a:extLst>
          </p:cNvPr>
          <p:cNvSpPr>
            <a:spLocks noGrp="1"/>
          </p:cNvSpPr>
          <p:nvPr>
            <p:ph type="pic" sz="quarter" idx="10" hasCustomPrompt="1"/>
          </p:nvPr>
        </p:nvSpPr>
        <p:spPr>
          <a:xfrm>
            <a:off x="5031808" y="163355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841758857"/>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preserve="1" userDrawn="1">
  <p:cSld name="Introduction with image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F5F34278-D38D-4E96-B3D5-3F142FA2DE62}"/>
              </a:ext>
            </a:extLst>
          </p:cNvPr>
          <p:cNvSpPr>
            <a:spLocks noGrp="1"/>
          </p:cNvSpPr>
          <p:nvPr>
            <p:ph type="pic" sz="quarter" idx="11" hasCustomPrompt="1"/>
          </p:nvPr>
        </p:nvSpPr>
        <p:spPr>
          <a:xfrm>
            <a:off x="327025" y="1997868"/>
            <a:ext cx="11537950" cy="2862263"/>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8161530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 with text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4">
            <a:extLst>
              <a:ext uri="{FF2B5EF4-FFF2-40B4-BE49-F238E27FC236}">
                <a16:creationId xmlns:a16="http://schemas.microsoft.com/office/drawing/2014/main" id="{4B61E97F-62AB-4E43-BD2B-8F6382162768}"/>
              </a:ext>
            </a:extLst>
          </p:cNvPr>
          <p:cNvSpPr>
            <a:spLocks noGrp="1"/>
          </p:cNvSpPr>
          <p:nvPr>
            <p:ph type="pic" sz="quarter" idx="14" hasCustomPrompt="1"/>
          </p:nvPr>
        </p:nvSpPr>
        <p:spPr>
          <a:xfrm>
            <a:off x="1020100" y="1706942"/>
            <a:ext cx="4860000" cy="2458657"/>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6" name="Picture Placeholder 4">
            <a:extLst>
              <a:ext uri="{FF2B5EF4-FFF2-40B4-BE49-F238E27FC236}">
                <a16:creationId xmlns:a16="http://schemas.microsoft.com/office/drawing/2014/main" id="{ABA1A6D5-D022-43E9-9E88-7ABB4751C674}"/>
              </a:ext>
            </a:extLst>
          </p:cNvPr>
          <p:cNvSpPr>
            <a:spLocks noGrp="1"/>
          </p:cNvSpPr>
          <p:nvPr>
            <p:ph type="pic" sz="quarter" idx="16" hasCustomPrompt="1"/>
          </p:nvPr>
        </p:nvSpPr>
        <p:spPr>
          <a:xfrm>
            <a:off x="6311900" y="1706943"/>
            <a:ext cx="4860000" cy="2458656"/>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237014067"/>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preserve="1" userDrawn="1">
  <p:cSld name="1_Basic Paragraph Slid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770483458"/>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preserve="1" userDrawn="1">
  <p:cSld name="Text with Landscape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F5F34278-D38D-4E96-B3D5-3F142FA2DE62}"/>
              </a:ext>
            </a:extLst>
          </p:cNvPr>
          <p:cNvSpPr>
            <a:spLocks noGrp="1"/>
          </p:cNvSpPr>
          <p:nvPr>
            <p:ph type="pic" sz="quarter" idx="11" hasCustomPrompt="1"/>
          </p:nvPr>
        </p:nvSpPr>
        <p:spPr>
          <a:xfrm>
            <a:off x="0" y="1997868"/>
            <a:ext cx="12192000" cy="2862263"/>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411392277"/>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preserve="1" userDrawn="1">
  <p:cSld name="Ordered List with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45D745E-FCB2-4D16-9390-09850FA79F60}"/>
              </a:ext>
            </a:extLst>
          </p:cNvPr>
          <p:cNvSpPr>
            <a:spLocks noGrp="1"/>
          </p:cNvSpPr>
          <p:nvPr>
            <p:ph type="pic" sz="quarter" idx="10"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952758949"/>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preserve="1" userDrawn="1">
  <p:cSld name="Image - Core Value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45D745E-FCB2-4D16-9390-09850FA79F60}"/>
              </a:ext>
            </a:extLst>
          </p:cNvPr>
          <p:cNvSpPr>
            <a:spLocks noGrp="1"/>
          </p:cNvSpPr>
          <p:nvPr>
            <p:ph type="pic" sz="quarter" idx="10" hasCustomPrompt="1"/>
          </p:nvPr>
        </p:nvSpPr>
        <p:spPr>
          <a:xfrm>
            <a:off x="0" y="-3460368"/>
            <a:ext cx="12192000" cy="6897914"/>
          </a:xfrm>
          <a:prstGeom prst="ellipse">
            <a:avLst/>
          </a:prstGeom>
          <a:pattFill prst="wdDnDiag">
            <a:fgClr>
              <a:schemeClr val="tx1">
                <a:lumMod val="25000"/>
                <a:lumOff val="75000"/>
              </a:schemeClr>
            </a:fgClr>
            <a:bgClr>
              <a:schemeClr val="bg1"/>
            </a:bgClr>
          </a:pattFill>
          <a:ln w="127000">
            <a:solidFill>
              <a:schemeClr val="accent1"/>
            </a:solidFill>
          </a:ln>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3821901340"/>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preserve="1" userDrawn="1">
  <p:cSld name="Image - Core Value 4">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45D745E-FCB2-4D16-9390-09850FA79F60}"/>
              </a:ext>
            </a:extLst>
          </p:cNvPr>
          <p:cNvSpPr>
            <a:spLocks noGrp="1"/>
          </p:cNvSpPr>
          <p:nvPr>
            <p:ph type="pic" sz="quarter" idx="10" hasCustomPrompt="1"/>
          </p:nvPr>
        </p:nvSpPr>
        <p:spPr>
          <a:xfrm>
            <a:off x="0" y="1937794"/>
            <a:ext cx="12192000" cy="2939006"/>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529672114"/>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preserve="1" userDrawn="1">
  <p:cSld name="5 images -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DB3D7064-FEF9-43A9-BA74-FA575E3105EF}"/>
              </a:ext>
            </a:extLst>
          </p:cNvPr>
          <p:cNvSpPr>
            <a:spLocks noGrp="1"/>
          </p:cNvSpPr>
          <p:nvPr>
            <p:ph type="pic" sz="quarter" idx="10" hasCustomPrompt="1"/>
          </p:nvPr>
        </p:nvSpPr>
        <p:spPr>
          <a:xfrm>
            <a:off x="11575" y="19836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EA576DE2-8B65-448D-9F75-E90C3A2C0BC8}"/>
              </a:ext>
            </a:extLst>
          </p:cNvPr>
          <p:cNvSpPr>
            <a:spLocks noGrp="1"/>
          </p:cNvSpPr>
          <p:nvPr>
            <p:ph type="pic" sz="quarter" idx="13" hasCustomPrompt="1"/>
          </p:nvPr>
        </p:nvSpPr>
        <p:spPr>
          <a:xfrm>
            <a:off x="2448775" y="44208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6" name="Picture Placeholder 4">
            <a:extLst>
              <a:ext uri="{FF2B5EF4-FFF2-40B4-BE49-F238E27FC236}">
                <a16:creationId xmlns:a16="http://schemas.microsoft.com/office/drawing/2014/main" id="{699B59FD-65E1-4DE9-ACC7-B9F1E86FD1EC}"/>
              </a:ext>
            </a:extLst>
          </p:cNvPr>
          <p:cNvSpPr>
            <a:spLocks noGrp="1"/>
          </p:cNvSpPr>
          <p:nvPr>
            <p:ph type="pic" sz="quarter" idx="14" hasCustomPrompt="1"/>
          </p:nvPr>
        </p:nvSpPr>
        <p:spPr>
          <a:xfrm>
            <a:off x="4888975" y="19836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9" name="Picture Placeholder 4">
            <a:extLst>
              <a:ext uri="{FF2B5EF4-FFF2-40B4-BE49-F238E27FC236}">
                <a16:creationId xmlns:a16="http://schemas.microsoft.com/office/drawing/2014/main" id="{792D02B1-81DE-4A7E-B50A-2BA94BF0F3E6}"/>
              </a:ext>
            </a:extLst>
          </p:cNvPr>
          <p:cNvSpPr>
            <a:spLocks noGrp="1"/>
          </p:cNvSpPr>
          <p:nvPr>
            <p:ph type="pic" sz="quarter" idx="17" hasCustomPrompt="1"/>
          </p:nvPr>
        </p:nvSpPr>
        <p:spPr>
          <a:xfrm>
            <a:off x="7317600" y="44208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30" name="Picture Placeholder 4">
            <a:extLst>
              <a:ext uri="{FF2B5EF4-FFF2-40B4-BE49-F238E27FC236}">
                <a16:creationId xmlns:a16="http://schemas.microsoft.com/office/drawing/2014/main" id="{7C6A4072-9E0C-47E6-9600-D3664CFFDC53}"/>
              </a:ext>
            </a:extLst>
          </p:cNvPr>
          <p:cNvSpPr>
            <a:spLocks noGrp="1"/>
          </p:cNvSpPr>
          <p:nvPr>
            <p:ph type="pic" sz="quarter" idx="18" hasCustomPrompt="1"/>
          </p:nvPr>
        </p:nvSpPr>
        <p:spPr>
          <a:xfrm>
            <a:off x="9754800" y="19836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Tree>
    <p:extLst>
      <p:ext uri="{BB962C8B-B14F-4D97-AF65-F5344CB8AC3E}">
        <p14:creationId xmlns:p14="http://schemas.microsoft.com/office/powerpoint/2010/main" val="2925914214"/>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preserve="1" userDrawn="1">
  <p:cSld name="6 images - team">
    <p:spTree>
      <p:nvGrpSpPr>
        <p:cNvPr id="1" name=""/>
        <p:cNvGrpSpPr/>
        <p:nvPr/>
      </p:nvGrpSpPr>
      <p:grpSpPr>
        <a:xfrm>
          <a:off x="0" y="0"/>
          <a:ext cx="0" cy="0"/>
          <a:chOff x="0" y="0"/>
          <a:chExt cx="0" cy="0"/>
        </a:xfrm>
      </p:grpSpPr>
      <p:sp>
        <p:nvSpPr>
          <p:cNvPr id="25" name="Picture Placeholder 4">
            <a:extLst>
              <a:ext uri="{FF2B5EF4-FFF2-40B4-BE49-F238E27FC236}">
                <a16:creationId xmlns:a16="http://schemas.microsoft.com/office/drawing/2014/main" id="{EA576DE2-8B65-448D-9F75-E90C3A2C0BC8}"/>
              </a:ext>
            </a:extLst>
          </p:cNvPr>
          <p:cNvSpPr>
            <a:spLocks noGrp="1"/>
          </p:cNvSpPr>
          <p:nvPr>
            <p:ph type="pic" sz="quarter" idx="13" hasCustomPrompt="1"/>
          </p:nvPr>
        </p:nvSpPr>
        <p:spPr>
          <a:xfrm>
            <a:off x="3048000" y="342900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1" name="Picture Placeholder 4">
            <a:extLst>
              <a:ext uri="{FF2B5EF4-FFF2-40B4-BE49-F238E27FC236}">
                <a16:creationId xmlns:a16="http://schemas.microsoft.com/office/drawing/2014/main" id="{D10BDF7D-83E9-4B2E-A91E-D8379D139F50}"/>
              </a:ext>
            </a:extLst>
          </p:cNvPr>
          <p:cNvSpPr>
            <a:spLocks noGrp="1"/>
          </p:cNvSpPr>
          <p:nvPr>
            <p:ph type="pic" sz="quarter" idx="14" hasCustomPrompt="1"/>
          </p:nvPr>
        </p:nvSpPr>
        <p:spPr>
          <a:xfrm>
            <a:off x="6093000" y="342900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2" name="Picture Placeholder 4">
            <a:extLst>
              <a:ext uri="{FF2B5EF4-FFF2-40B4-BE49-F238E27FC236}">
                <a16:creationId xmlns:a16="http://schemas.microsoft.com/office/drawing/2014/main" id="{E29EF675-F518-468C-B7B7-437D12B8EC73}"/>
              </a:ext>
            </a:extLst>
          </p:cNvPr>
          <p:cNvSpPr>
            <a:spLocks noGrp="1"/>
          </p:cNvSpPr>
          <p:nvPr>
            <p:ph type="pic" sz="quarter" idx="15" hasCustomPrompt="1"/>
          </p:nvPr>
        </p:nvSpPr>
        <p:spPr>
          <a:xfrm>
            <a:off x="9138000" y="342900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6" name="Picture Placeholder 4">
            <a:extLst>
              <a:ext uri="{FF2B5EF4-FFF2-40B4-BE49-F238E27FC236}">
                <a16:creationId xmlns:a16="http://schemas.microsoft.com/office/drawing/2014/main" id="{FB7CA84D-A92D-4E8A-84FD-9C8159B05267}"/>
              </a:ext>
            </a:extLst>
          </p:cNvPr>
          <p:cNvSpPr>
            <a:spLocks noGrp="1"/>
          </p:cNvSpPr>
          <p:nvPr>
            <p:ph type="pic" sz="quarter" idx="16" hasCustomPrompt="1"/>
          </p:nvPr>
        </p:nvSpPr>
        <p:spPr>
          <a:xfrm>
            <a:off x="6000" y="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39B6C3FD-F456-4555-9C2F-C8E3C661D93D}"/>
              </a:ext>
            </a:extLst>
          </p:cNvPr>
          <p:cNvSpPr>
            <a:spLocks noGrp="1"/>
          </p:cNvSpPr>
          <p:nvPr>
            <p:ph type="pic" sz="quarter" idx="17" hasCustomPrompt="1"/>
          </p:nvPr>
        </p:nvSpPr>
        <p:spPr>
          <a:xfrm>
            <a:off x="3054002" y="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8" name="Picture Placeholder 4">
            <a:extLst>
              <a:ext uri="{FF2B5EF4-FFF2-40B4-BE49-F238E27FC236}">
                <a16:creationId xmlns:a16="http://schemas.microsoft.com/office/drawing/2014/main" id="{AD5EC224-8396-481C-9A86-142FFA6881D0}"/>
              </a:ext>
            </a:extLst>
          </p:cNvPr>
          <p:cNvSpPr>
            <a:spLocks noGrp="1"/>
          </p:cNvSpPr>
          <p:nvPr>
            <p:ph type="pic" sz="quarter" idx="18" hasCustomPrompt="1"/>
          </p:nvPr>
        </p:nvSpPr>
        <p:spPr>
          <a:xfrm>
            <a:off x="6099002" y="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Tree>
    <p:extLst>
      <p:ext uri="{BB962C8B-B14F-4D97-AF65-F5344CB8AC3E}">
        <p14:creationId xmlns:p14="http://schemas.microsoft.com/office/powerpoint/2010/main" val="2633634344"/>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8 images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B3D7064-FEF9-43A9-BA74-FA575E3105EF}"/>
              </a:ext>
            </a:extLst>
          </p:cNvPr>
          <p:cNvSpPr>
            <a:spLocks noGrp="1"/>
          </p:cNvSpPr>
          <p:nvPr>
            <p:ph type="pic" sz="quarter" idx="10" hasCustomPrompt="1"/>
          </p:nvPr>
        </p:nvSpPr>
        <p:spPr>
          <a:xfrm>
            <a:off x="0" y="342900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EA576DE2-8B65-448D-9F75-E90C3A2C0BC8}"/>
              </a:ext>
            </a:extLst>
          </p:cNvPr>
          <p:cNvSpPr>
            <a:spLocks noGrp="1"/>
          </p:cNvSpPr>
          <p:nvPr>
            <p:ph type="pic" sz="quarter" idx="13" hasCustomPrompt="1"/>
          </p:nvPr>
        </p:nvSpPr>
        <p:spPr>
          <a:xfrm>
            <a:off x="2437200" y="342900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9" name="Picture Placeholder 4">
            <a:extLst>
              <a:ext uri="{FF2B5EF4-FFF2-40B4-BE49-F238E27FC236}">
                <a16:creationId xmlns:a16="http://schemas.microsoft.com/office/drawing/2014/main" id="{792D02B1-81DE-4A7E-B50A-2BA94BF0F3E6}"/>
              </a:ext>
            </a:extLst>
          </p:cNvPr>
          <p:cNvSpPr>
            <a:spLocks noGrp="1"/>
          </p:cNvSpPr>
          <p:nvPr>
            <p:ph type="pic" sz="quarter" idx="17" hasCustomPrompt="1"/>
          </p:nvPr>
        </p:nvSpPr>
        <p:spPr>
          <a:xfrm>
            <a:off x="4877400" y="342900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30" name="Picture Placeholder 4">
            <a:extLst>
              <a:ext uri="{FF2B5EF4-FFF2-40B4-BE49-F238E27FC236}">
                <a16:creationId xmlns:a16="http://schemas.microsoft.com/office/drawing/2014/main" id="{7C6A4072-9E0C-47E6-9600-D3664CFFDC53}"/>
              </a:ext>
            </a:extLst>
          </p:cNvPr>
          <p:cNvSpPr>
            <a:spLocks noGrp="1"/>
          </p:cNvSpPr>
          <p:nvPr>
            <p:ph type="pic" sz="quarter" idx="18" hasCustomPrompt="1"/>
          </p:nvPr>
        </p:nvSpPr>
        <p:spPr>
          <a:xfrm>
            <a:off x="7317600" y="342900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2903AB6F-7F01-425F-A56A-9AECA050C658}"/>
              </a:ext>
            </a:extLst>
          </p:cNvPr>
          <p:cNvSpPr>
            <a:spLocks noGrp="1"/>
          </p:cNvSpPr>
          <p:nvPr>
            <p:ph type="pic" sz="quarter" idx="19" hasCustomPrompt="1"/>
          </p:nvPr>
        </p:nvSpPr>
        <p:spPr>
          <a:xfrm>
            <a:off x="2437200" y="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3" name="Picture Placeholder 4">
            <a:extLst>
              <a:ext uri="{FF2B5EF4-FFF2-40B4-BE49-F238E27FC236}">
                <a16:creationId xmlns:a16="http://schemas.microsoft.com/office/drawing/2014/main" id="{5269FE5B-0BDC-44A6-B357-1883F9B5F0A3}"/>
              </a:ext>
            </a:extLst>
          </p:cNvPr>
          <p:cNvSpPr>
            <a:spLocks noGrp="1"/>
          </p:cNvSpPr>
          <p:nvPr>
            <p:ph type="pic" sz="quarter" idx="20" hasCustomPrompt="1"/>
          </p:nvPr>
        </p:nvSpPr>
        <p:spPr>
          <a:xfrm>
            <a:off x="9754800" y="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E3912E4A-8645-40AE-BAE7-584F0E8C315B}"/>
              </a:ext>
            </a:extLst>
          </p:cNvPr>
          <p:cNvSpPr>
            <a:spLocks noGrp="1"/>
          </p:cNvSpPr>
          <p:nvPr>
            <p:ph type="pic" sz="quarter" idx="21" hasCustomPrompt="1"/>
          </p:nvPr>
        </p:nvSpPr>
        <p:spPr>
          <a:xfrm>
            <a:off x="4877400" y="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12894971-4967-4A25-A37D-07552236C2F6}"/>
              </a:ext>
            </a:extLst>
          </p:cNvPr>
          <p:cNvSpPr>
            <a:spLocks noGrp="1"/>
          </p:cNvSpPr>
          <p:nvPr>
            <p:ph type="pic" sz="quarter" idx="22" hasCustomPrompt="1"/>
          </p:nvPr>
        </p:nvSpPr>
        <p:spPr>
          <a:xfrm>
            <a:off x="7317600" y="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Tree>
    <p:extLst>
      <p:ext uri="{BB962C8B-B14F-4D97-AF65-F5344CB8AC3E}">
        <p14:creationId xmlns:p14="http://schemas.microsoft.com/office/powerpoint/2010/main" val="2517844535"/>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preserve="1" userDrawn="1">
  <p:cSld name="12 images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B3D7064-FEF9-43A9-BA74-FA575E3105EF}"/>
              </a:ext>
            </a:extLst>
          </p:cNvPr>
          <p:cNvSpPr>
            <a:spLocks noGrp="1"/>
          </p:cNvSpPr>
          <p:nvPr>
            <p:ph type="pic" sz="quarter" idx="10" hasCustomPrompt="1"/>
          </p:nvPr>
        </p:nvSpPr>
        <p:spPr>
          <a:xfrm>
            <a:off x="0" y="2286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EA576DE2-8B65-448D-9F75-E90C3A2C0BC8}"/>
              </a:ext>
            </a:extLst>
          </p:cNvPr>
          <p:cNvSpPr>
            <a:spLocks noGrp="1"/>
          </p:cNvSpPr>
          <p:nvPr>
            <p:ph type="pic" sz="quarter" idx="13" hasCustomPrompt="1"/>
          </p:nvPr>
        </p:nvSpPr>
        <p:spPr>
          <a:xfrm>
            <a:off x="2437200" y="2286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9" name="Picture Placeholder 4">
            <a:extLst>
              <a:ext uri="{FF2B5EF4-FFF2-40B4-BE49-F238E27FC236}">
                <a16:creationId xmlns:a16="http://schemas.microsoft.com/office/drawing/2014/main" id="{792D02B1-81DE-4A7E-B50A-2BA94BF0F3E6}"/>
              </a:ext>
            </a:extLst>
          </p:cNvPr>
          <p:cNvSpPr>
            <a:spLocks noGrp="1"/>
          </p:cNvSpPr>
          <p:nvPr>
            <p:ph type="pic" sz="quarter" idx="17" hasCustomPrompt="1"/>
          </p:nvPr>
        </p:nvSpPr>
        <p:spPr>
          <a:xfrm>
            <a:off x="4876975" y="2286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30" name="Picture Placeholder 4">
            <a:extLst>
              <a:ext uri="{FF2B5EF4-FFF2-40B4-BE49-F238E27FC236}">
                <a16:creationId xmlns:a16="http://schemas.microsoft.com/office/drawing/2014/main" id="{7C6A4072-9E0C-47E6-9600-D3664CFFDC53}"/>
              </a:ext>
            </a:extLst>
          </p:cNvPr>
          <p:cNvSpPr>
            <a:spLocks noGrp="1"/>
          </p:cNvSpPr>
          <p:nvPr>
            <p:ph type="pic" sz="quarter" idx="18" hasCustomPrompt="1"/>
          </p:nvPr>
        </p:nvSpPr>
        <p:spPr>
          <a:xfrm>
            <a:off x="7312025" y="2286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2903AB6F-7F01-425F-A56A-9AECA050C658}"/>
              </a:ext>
            </a:extLst>
          </p:cNvPr>
          <p:cNvSpPr>
            <a:spLocks noGrp="1"/>
          </p:cNvSpPr>
          <p:nvPr>
            <p:ph type="pic" sz="quarter" idx="19" hasCustomPrompt="1"/>
          </p:nvPr>
        </p:nvSpPr>
        <p:spPr>
          <a:xfrm>
            <a:off x="2437200" y="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3" name="Picture Placeholder 4">
            <a:extLst>
              <a:ext uri="{FF2B5EF4-FFF2-40B4-BE49-F238E27FC236}">
                <a16:creationId xmlns:a16="http://schemas.microsoft.com/office/drawing/2014/main" id="{5269FE5B-0BDC-44A6-B357-1883F9B5F0A3}"/>
              </a:ext>
            </a:extLst>
          </p:cNvPr>
          <p:cNvSpPr>
            <a:spLocks noGrp="1"/>
          </p:cNvSpPr>
          <p:nvPr>
            <p:ph type="pic" sz="quarter" idx="20" hasCustomPrompt="1"/>
          </p:nvPr>
        </p:nvSpPr>
        <p:spPr>
          <a:xfrm>
            <a:off x="9754800" y="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E3912E4A-8645-40AE-BAE7-584F0E8C315B}"/>
              </a:ext>
            </a:extLst>
          </p:cNvPr>
          <p:cNvSpPr>
            <a:spLocks noGrp="1"/>
          </p:cNvSpPr>
          <p:nvPr>
            <p:ph type="pic" sz="quarter" idx="21" hasCustomPrompt="1"/>
          </p:nvPr>
        </p:nvSpPr>
        <p:spPr>
          <a:xfrm>
            <a:off x="4877400" y="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12894971-4967-4A25-A37D-07552236C2F6}"/>
              </a:ext>
            </a:extLst>
          </p:cNvPr>
          <p:cNvSpPr>
            <a:spLocks noGrp="1"/>
          </p:cNvSpPr>
          <p:nvPr>
            <p:ph type="pic" sz="quarter" idx="22" hasCustomPrompt="1"/>
          </p:nvPr>
        </p:nvSpPr>
        <p:spPr>
          <a:xfrm>
            <a:off x="7317600" y="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D6F32408-7974-4BBD-B733-212CBBF00C00}"/>
              </a:ext>
            </a:extLst>
          </p:cNvPr>
          <p:cNvSpPr>
            <a:spLocks noGrp="1"/>
          </p:cNvSpPr>
          <p:nvPr>
            <p:ph type="pic" sz="quarter" idx="23" hasCustomPrompt="1"/>
          </p:nvPr>
        </p:nvSpPr>
        <p:spPr>
          <a:xfrm>
            <a:off x="0" y="4572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9" name="Picture Placeholder 4">
            <a:extLst>
              <a:ext uri="{FF2B5EF4-FFF2-40B4-BE49-F238E27FC236}">
                <a16:creationId xmlns:a16="http://schemas.microsoft.com/office/drawing/2014/main" id="{E52616BD-9CE9-4FB0-88B9-DB28F4569CF4}"/>
              </a:ext>
            </a:extLst>
          </p:cNvPr>
          <p:cNvSpPr>
            <a:spLocks noGrp="1"/>
          </p:cNvSpPr>
          <p:nvPr>
            <p:ph type="pic" sz="quarter" idx="24" hasCustomPrompt="1"/>
          </p:nvPr>
        </p:nvSpPr>
        <p:spPr>
          <a:xfrm>
            <a:off x="4877825" y="4572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0" name="Picture Placeholder 4">
            <a:extLst>
              <a:ext uri="{FF2B5EF4-FFF2-40B4-BE49-F238E27FC236}">
                <a16:creationId xmlns:a16="http://schemas.microsoft.com/office/drawing/2014/main" id="{C7F04270-538E-4880-9B49-AC2C2C34AD38}"/>
              </a:ext>
            </a:extLst>
          </p:cNvPr>
          <p:cNvSpPr>
            <a:spLocks noGrp="1"/>
          </p:cNvSpPr>
          <p:nvPr>
            <p:ph type="pic" sz="quarter" idx="25" hasCustomPrompt="1"/>
          </p:nvPr>
        </p:nvSpPr>
        <p:spPr>
          <a:xfrm>
            <a:off x="7315025" y="4572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1" name="Picture Placeholder 4">
            <a:extLst>
              <a:ext uri="{FF2B5EF4-FFF2-40B4-BE49-F238E27FC236}">
                <a16:creationId xmlns:a16="http://schemas.microsoft.com/office/drawing/2014/main" id="{24A057AA-A64D-4E8F-9C02-7132260812AD}"/>
              </a:ext>
            </a:extLst>
          </p:cNvPr>
          <p:cNvSpPr>
            <a:spLocks noGrp="1"/>
          </p:cNvSpPr>
          <p:nvPr>
            <p:ph type="pic" sz="quarter" idx="26" hasCustomPrompt="1"/>
          </p:nvPr>
        </p:nvSpPr>
        <p:spPr>
          <a:xfrm>
            <a:off x="9743225" y="4572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Tree>
    <p:extLst>
      <p:ext uri="{BB962C8B-B14F-4D97-AF65-F5344CB8AC3E}">
        <p14:creationId xmlns:p14="http://schemas.microsoft.com/office/powerpoint/2010/main" val="1233642558"/>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preserve="1" userDrawn="1">
  <p:cSld name="24 images - team">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D6F32408-7974-4BBD-B733-212CBBF00C00}"/>
              </a:ext>
            </a:extLst>
          </p:cNvPr>
          <p:cNvSpPr>
            <a:spLocks noGrp="1"/>
          </p:cNvSpPr>
          <p:nvPr>
            <p:ph type="pic" sz="quarter" idx="23" hasCustomPrompt="1"/>
          </p:nvPr>
        </p:nvSpPr>
        <p:spPr>
          <a:xfrm>
            <a:off x="0" y="51366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1" name="Picture Placeholder 4">
            <a:extLst>
              <a:ext uri="{FF2B5EF4-FFF2-40B4-BE49-F238E27FC236}">
                <a16:creationId xmlns:a16="http://schemas.microsoft.com/office/drawing/2014/main" id="{31B2E8DE-FBCE-4B60-A51B-09625000EF98}"/>
              </a:ext>
            </a:extLst>
          </p:cNvPr>
          <p:cNvSpPr>
            <a:spLocks noGrp="1"/>
          </p:cNvSpPr>
          <p:nvPr>
            <p:ph type="pic" sz="quarter" idx="24" hasCustomPrompt="1"/>
          </p:nvPr>
        </p:nvSpPr>
        <p:spPr>
          <a:xfrm>
            <a:off x="0"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2" name="Picture Placeholder 4">
            <a:extLst>
              <a:ext uri="{FF2B5EF4-FFF2-40B4-BE49-F238E27FC236}">
                <a16:creationId xmlns:a16="http://schemas.microsoft.com/office/drawing/2014/main" id="{02FB8AE9-D397-4711-BB85-5551C95ED0B5}"/>
              </a:ext>
            </a:extLst>
          </p:cNvPr>
          <p:cNvSpPr>
            <a:spLocks noGrp="1"/>
          </p:cNvSpPr>
          <p:nvPr>
            <p:ph type="pic" sz="quarter" idx="25" hasCustomPrompt="1"/>
          </p:nvPr>
        </p:nvSpPr>
        <p:spPr>
          <a:xfrm>
            <a:off x="0"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3" name="Picture Placeholder 4">
            <a:extLst>
              <a:ext uri="{FF2B5EF4-FFF2-40B4-BE49-F238E27FC236}">
                <a16:creationId xmlns:a16="http://schemas.microsoft.com/office/drawing/2014/main" id="{0A8D2B45-A9AA-4D77-B782-B6523E6F9D60}"/>
              </a:ext>
            </a:extLst>
          </p:cNvPr>
          <p:cNvSpPr>
            <a:spLocks noGrp="1"/>
          </p:cNvSpPr>
          <p:nvPr>
            <p:ph type="pic" sz="quarter" idx="26" hasCustomPrompt="1"/>
          </p:nvPr>
        </p:nvSpPr>
        <p:spPr>
          <a:xfrm>
            <a:off x="0"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4" name="Picture Placeholder 4">
            <a:extLst>
              <a:ext uri="{FF2B5EF4-FFF2-40B4-BE49-F238E27FC236}">
                <a16:creationId xmlns:a16="http://schemas.microsoft.com/office/drawing/2014/main" id="{2308E62E-BAC2-4602-8275-86D800D1CCAA}"/>
              </a:ext>
            </a:extLst>
          </p:cNvPr>
          <p:cNvSpPr>
            <a:spLocks noGrp="1"/>
          </p:cNvSpPr>
          <p:nvPr>
            <p:ph type="pic" sz="quarter" idx="27" hasCustomPrompt="1"/>
          </p:nvPr>
        </p:nvSpPr>
        <p:spPr>
          <a:xfrm>
            <a:off x="2030400"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5" name="Picture Placeholder 4">
            <a:extLst>
              <a:ext uri="{FF2B5EF4-FFF2-40B4-BE49-F238E27FC236}">
                <a16:creationId xmlns:a16="http://schemas.microsoft.com/office/drawing/2014/main" id="{76FFD965-9C7F-4F00-8D1F-D2080E07BCB1}"/>
              </a:ext>
            </a:extLst>
          </p:cNvPr>
          <p:cNvSpPr>
            <a:spLocks noGrp="1"/>
          </p:cNvSpPr>
          <p:nvPr>
            <p:ph type="pic" sz="quarter" idx="28" hasCustomPrompt="1"/>
          </p:nvPr>
        </p:nvSpPr>
        <p:spPr>
          <a:xfrm>
            <a:off x="2030400"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6" name="Picture Placeholder 4">
            <a:extLst>
              <a:ext uri="{FF2B5EF4-FFF2-40B4-BE49-F238E27FC236}">
                <a16:creationId xmlns:a16="http://schemas.microsoft.com/office/drawing/2014/main" id="{9CEB872F-1C5F-4760-9014-5B8502D7A6AF}"/>
              </a:ext>
            </a:extLst>
          </p:cNvPr>
          <p:cNvSpPr>
            <a:spLocks noGrp="1"/>
          </p:cNvSpPr>
          <p:nvPr>
            <p:ph type="pic" sz="quarter" idx="29" hasCustomPrompt="1"/>
          </p:nvPr>
        </p:nvSpPr>
        <p:spPr>
          <a:xfrm>
            <a:off x="2030400"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7" name="Picture Placeholder 4">
            <a:extLst>
              <a:ext uri="{FF2B5EF4-FFF2-40B4-BE49-F238E27FC236}">
                <a16:creationId xmlns:a16="http://schemas.microsoft.com/office/drawing/2014/main" id="{00A323DE-3A48-4349-9A1D-300A92AE8A69}"/>
              </a:ext>
            </a:extLst>
          </p:cNvPr>
          <p:cNvSpPr>
            <a:spLocks noGrp="1"/>
          </p:cNvSpPr>
          <p:nvPr>
            <p:ph type="pic" sz="quarter" idx="30" hasCustomPrompt="1"/>
          </p:nvPr>
        </p:nvSpPr>
        <p:spPr>
          <a:xfrm>
            <a:off x="2041975"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86" name="Picture Placeholder 4">
            <a:extLst>
              <a:ext uri="{FF2B5EF4-FFF2-40B4-BE49-F238E27FC236}">
                <a16:creationId xmlns:a16="http://schemas.microsoft.com/office/drawing/2014/main" id="{8FF26D43-193B-4E93-82D7-2C3CF12ABFB3}"/>
              </a:ext>
            </a:extLst>
          </p:cNvPr>
          <p:cNvSpPr>
            <a:spLocks noGrp="1"/>
          </p:cNvSpPr>
          <p:nvPr>
            <p:ph type="pic" sz="quarter" idx="31" hasCustomPrompt="1"/>
          </p:nvPr>
        </p:nvSpPr>
        <p:spPr>
          <a:xfrm>
            <a:off x="4071686"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87" name="Picture Placeholder 4">
            <a:extLst>
              <a:ext uri="{FF2B5EF4-FFF2-40B4-BE49-F238E27FC236}">
                <a16:creationId xmlns:a16="http://schemas.microsoft.com/office/drawing/2014/main" id="{0A78873A-C233-4E75-81F6-D3DC2CCB0ABC}"/>
              </a:ext>
            </a:extLst>
          </p:cNvPr>
          <p:cNvSpPr>
            <a:spLocks noGrp="1"/>
          </p:cNvSpPr>
          <p:nvPr>
            <p:ph type="pic" sz="quarter" idx="32" hasCustomPrompt="1"/>
          </p:nvPr>
        </p:nvSpPr>
        <p:spPr>
          <a:xfrm>
            <a:off x="4071686"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88" name="Picture Placeholder 4">
            <a:extLst>
              <a:ext uri="{FF2B5EF4-FFF2-40B4-BE49-F238E27FC236}">
                <a16:creationId xmlns:a16="http://schemas.microsoft.com/office/drawing/2014/main" id="{8F399F97-6EEF-4750-91E6-38023AEB289B}"/>
              </a:ext>
            </a:extLst>
          </p:cNvPr>
          <p:cNvSpPr>
            <a:spLocks noGrp="1"/>
          </p:cNvSpPr>
          <p:nvPr>
            <p:ph type="pic" sz="quarter" idx="33" hasCustomPrompt="1"/>
          </p:nvPr>
        </p:nvSpPr>
        <p:spPr>
          <a:xfrm>
            <a:off x="4071686"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89" name="Picture Placeholder 4">
            <a:extLst>
              <a:ext uri="{FF2B5EF4-FFF2-40B4-BE49-F238E27FC236}">
                <a16:creationId xmlns:a16="http://schemas.microsoft.com/office/drawing/2014/main" id="{7CAC0279-27BA-4A15-92E3-CE915F177CED}"/>
              </a:ext>
            </a:extLst>
          </p:cNvPr>
          <p:cNvSpPr>
            <a:spLocks noGrp="1"/>
          </p:cNvSpPr>
          <p:nvPr>
            <p:ph type="pic" sz="quarter" idx="34" hasCustomPrompt="1"/>
          </p:nvPr>
        </p:nvSpPr>
        <p:spPr>
          <a:xfrm>
            <a:off x="4071686"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0" name="Picture Placeholder 4">
            <a:extLst>
              <a:ext uri="{FF2B5EF4-FFF2-40B4-BE49-F238E27FC236}">
                <a16:creationId xmlns:a16="http://schemas.microsoft.com/office/drawing/2014/main" id="{E4966C61-FC4A-4500-8196-897FDC599113}"/>
              </a:ext>
            </a:extLst>
          </p:cNvPr>
          <p:cNvSpPr>
            <a:spLocks noGrp="1"/>
          </p:cNvSpPr>
          <p:nvPr>
            <p:ph type="pic" sz="quarter" idx="35" hasCustomPrompt="1"/>
          </p:nvPr>
        </p:nvSpPr>
        <p:spPr>
          <a:xfrm>
            <a:off x="6091200"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1" name="Picture Placeholder 4">
            <a:extLst>
              <a:ext uri="{FF2B5EF4-FFF2-40B4-BE49-F238E27FC236}">
                <a16:creationId xmlns:a16="http://schemas.microsoft.com/office/drawing/2014/main" id="{7B6092F4-0845-49F9-AE8A-3C4D69EBE22A}"/>
              </a:ext>
            </a:extLst>
          </p:cNvPr>
          <p:cNvSpPr>
            <a:spLocks noGrp="1"/>
          </p:cNvSpPr>
          <p:nvPr>
            <p:ph type="pic" sz="quarter" idx="36" hasCustomPrompt="1"/>
          </p:nvPr>
        </p:nvSpPr>
        <p:spPr>
          <a:xfrm>
            <a:off x="6091200"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2" name="Picture Placeholder 4">
            <a:extLst>
              <a:ext uri="{FF2B5EF4-FFF2-40B4-BE49-F238E27FC236}">
                <a16:creationId xmlns:a16="http://schemas.microsoft.com/office/drawing/2014/main" id="{135A3E73-5D28-4E0F-B562-EF2F488A10F5}"/>
              </a:ext>
            </a:extLst>
          </p:cNvPr>
          <p:cNvSpPr>
            <a:spLocks noGrp="1"/>
          </p:cNvSpPr>
          <p:nvPr>
            <p:ph type="pic" sz="quarter" idx="37" hasCustomPrompt="1"/>
          </p:nvPr>
        </p:nvSpPr>
        <p:spPr>
          <a:xfrm>
            <a:off x="6091200"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3" name="Picture Placeholder 4">
            <a:extLst>
              <a:ext uri="{FF2B5EF4-FFF2-40B4-BE49-F238E27FC236}">
                <a16:creationId xmlns:a16="http://schemas.microsoft.com/office/drawing/2014/main" id="{BA8FF157-B140-4C82-B2C1-4058A4FB1468}"/>
              </a:ext>
            </a:extLst>
          </p:cNvPr>
          <p:cNvSpPr>
            <a:spLocks noGrp="1"/>
          </p:cNvSpPr>
          <p:nvPr>
            <p:ph type="pic" sz="quarter" idx="38" hasCustomPrompt="1"/>
          </p:nvPr>
        </p:nvSpPr>
        <p:spPr>
          <a:xfrm>
            <a:off x="6091200"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4" name="Picture Placeholder 4">
            <a:extLst>
              <a:ext uri="{FF2B5EF4-FFF2-40B4-BE49-F238E27FC236}">
                <a16:creationId xmlns:a16="http://schemas.microsoft.com/office/drawing/2014/main" id="{75FE1A7D-18A9-4B13-83FC-F8D9C5A82174}"/>
              </a:ext>
            </a:extLst>
          </p:cNvPr>
          <p:cNvSpPr>
            <a:spLocks noGrp="1"/>
          </p:cNvSpPr>
          <p:nvPr>
            <p:ph type="pic" sz="quarter" idx="39" hasCustomPrompt="1"/>
          </p:nvPr>
        </p:nvSpPr>
        <p:spPr>
          <a:xfrm>
            <a:off x="8120316"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5" name="Picture Placeholder 4">
            <a:extLst>
              <a:ext uri="{FF2B5EF4-FFF2-40B4-BE49-F238E27FC236}">
                <a16:creationId xmlns:a16="http://schemas.microsoft.com/office/drawing/2014/main" id="{7F60C8A9-4A22-48B8-AAE6-DD071866CBA6}"/>
              </a:ext>
            </a:extLst>
          </p:cNvPr>
          <p:cNvSpPr>
            <a:spLocks noGrp="1"/>
          </p:cNvSpPr>
          <p:nvPr>
            <p:ph type="pic" sz="quarter" idx="40" hasCustomPrompt="1"/>
          </p:nvPr>
        </p:nvSpPr>
        <p:spPr>
          <a:xfrm>
            <a:off x="8120316"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6" name="Picture Placeholder 4">
            <a:extLst>
              <a:ext uri="{FF2B5EF4-FFF2-40B4-BE49-F238E27FC236}">
                <a16:creationId xmlns:a16="http://schemas.microsoft.com/office/drawing/2014/main" id="{8C950696-5ED8-499C-8393-9C12822E24CF}"/>
              </a:ext>
            </a:extLst>
          </p:cNvPr>
          <p:cNvSpPr>
            <a:spLocks noGrp="1"/>
          </p:cNvSpPr>
          <p:nvPr>
            <p:ph type="pic" sz="quarter" idx="41" hasCustomPrompt="1"/>
          </p:nvPr>
        </p:nvSpPr>
        <p:spPr>
          <a:xfrm>
            <a:off x="8120316"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7" name="Picture Placeholder 4">
            <a:extLst>
              <a:ext uri="{FF2B5EF4-FFF2-40B4-BE49-F238E27FC236}">
                <a16:creationId xmlns:a16="http://schemas.microsoft.com/office/drawing/2014/main" id="{E734B2E3-C17B-47AA-826B-86291866FE9F}"/>
              </a:ext>
            </a:extLst>
          </p:cNvPr>
          <p:cNvSpPr>
            <a:spLocks noGrp="1"/>
          </p:cNvSpPr>
          <p:nvPr>
            <p:ph type="pic" sz="quarter" idx="42" hasCustomPrompt="1"/>
          </p:nvPr>
        </p:nvSpPr>
        <p:spPr>
          <a:xfrm>
            <a:off x="8120316"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8" name="Picture Placeholder 4">
            <a:extLst>
              <a:ext uri="{FF2B5EF4-FFF2-40B4-BE49-F238E27FC236}">
                <a16:creationId xmlns:a16="http://schemas.microsoft.com/office/drawing/2014/main" id="{A49F0A20-0DEC-4CEF-8F47-A233C7FF6E76}"/>
              </a:ext>
            </a:extLst>
          </p:cNvPr>
          <p:cNvSpPr>
            <a:spLocks noGrp="1"/>
          </p:cNvSpPr>
          <p:nvPr>
            <p:ph type="pic" sz="quarter" idx="43" hasCustomPrompt="1"/>
          </p:nvPr>
        </p:nvSpPr>
        <p:spPr>
          <a:xfrm>
            <a:off x="10150714"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9" name="Picture Placeholder 4">
            <a:extLst>
              <a:ext uri="{FF2B5EF4-FFF2-40B4-BE49-F238E27FC236}">
                <a16:creationId xmlns:a16="http://schemas.microsoft.com/office/drawing/2014/main" id="{6D344541-70E4-46D2-9B8F-B089A1465678}"/>
              </a:ext>
            </a:extLst>
          </p:cNvPr>
          <p:cNvSpPr>
            <a:spLocks noGrp="1"/>
          </p:cNvSpPr>
          <p:nvPr>
            <p:ph type="pic" sz="quarter" idx="44" hasCustomPrompt="1"/>
          </p:nvPr>
        </p:nvSpPr>
        <p:spPr>
          <a:xfrm>
            <a:off x="10150714"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100" name="Picture Placeholder 4">
            <a:extLst>
              <a:ext uri="{FF2B5EF4-FFF2-40B4-BE49-F238E27FC236}">
                <a16:creationId xmlns:a16="http://schemas.microsoft.com/office/drawing/2014/main" id="{6AE18BEC-E812-445D-9EA8-32DA95BB6D2D}"/>
              </a:ext>
            </a:extLst>
          </p:cNvPr>
          <p:cNvSpPr>
            <a:spLocks noGrp="1"/>
          </p:cNvSpPr>
          <p:nvPr>
            <p:ph type="pic" sz="quarter" idx="45" hasCustomPrompt="1"/>
          </p:nvPr>
        </p:nvSpPr>
        <p:spPr>
          <a:xfrm>
            <a:off x="10150714"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101" name="Picture Placeholder 4">
            <a:extLst>
              <a:ext uri="{FF2B5EF4-FFF2-40B4-BE49-F238E27FC236}">
                <a16:creationId xmlns:a16="http://schemas.microsoft.com/office/drawing/2014/main" id="{7ADCD493-2B84-40DE-B877-B8B73BE07779}"/>
              </a:ext>
            </a:extLst>
          </p:cNvPr>
          <p:cNvSpPr>
            <a:spLocks noGrp="1"/>
          </p:cNvSpPr>
          <p:nvPr>
            <p:ph type="pic" sz="quarter" idx="46" hasCustomPrompt="1"/>
          </p:nvPr>
        </p:nvSpPr>
        <p:spPr>
          <a:xfrm>
            <a:off x="10150714"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Tree>
    <p:extLst>
      <p:ext uri="{BB962C8B-B14F-4D97-AF65-F5344CB8AC3E}">
        <p14:creationId xmlns:p14="http://schemas.microsoft.com/office/powerpoint/2010/main" val="16225879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mage with text 6">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4">
            <a:extLst>
              <a:ext uri="{FF2B5EF4-FFF2-40B4-BE49-F238E27FC236}">
                <a16:creationId xmlns:a16="http://schemas.microsoft.com/office/drawing/2014/main" id="{4B61E97F-62AB-4E43-BD2B-8F6382162768}"/>
              </a:ext>
            </a:extLst>
          </p:cNvPr>
          <p:cNvSpPr>
            <a:spLocks noGrp="1"/>
          </p:cNvSpPr>
          <p:nvPr>
            <p:ph type="pic" sz="quarter" idx="14" hasCustomPrompt="1"/>
          </p:nvPr>
        </p:nvSpPr>
        <p:spPr>
          <a:xfrm>
            <a:off x="1057274" y="2000251"/>
            <a:ext cx="5038725" cy="3600450"/>
          </a:xfrm>
          <a:prstGeom prst="roundRect">
            <a:avLst>
              <a:gd name="adj" fmla="val 0"/>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519098779"/>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preserve="1" userDrawn="1">
  <p:cSld name="1 image -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BEAA60-F546-4F34-83C5-94C55C73773A}"/>
              </a:ext>
            </a:extLst>
          </p:cNvPr>
          <p:cNvSpPr>
            <a:spLocks noGrp="1"/>
          </p:cNvSpPr>
          <p:nvPr>
            <p:ph type="pic" sz="quarter" idx="10" hasCustomPrompt="1"/>
          </p:nvPr>
        </p:nvSpPr>
        <p:spPr>
          <a:xfrm>
            <a:off x="2536371" y="1707378"/>
            <a:ext cx="2820109" cy="413593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199280502"/>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preserve="1" userDrawn="1">
  <p:cSld name="2 image -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BEAA60-F546-4F34-83C5-94C55C73773A}"/>
              </a:ext>
            </a:extLst>
          </p:cNvPr>
          <p:cNvSpPr>
            <a:spLocks noGrp="1"/>
          </p:cNvSpPr>
          <p:nvPr>
            <p:ph type="pic" sz="quarter" idx="10" hasCustomPrompt="1"/>
          </p:nvPr>
        </p:nvSpPr>
        <p:spPr>
          <a:xfrm>
            <a:off x="383721" y="1671002"/>
            <a:ext cx="2820109" cy="413593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2">
            <a:extLst>
              <a:ext uri="{FF2B5EF4-FFF2-40B4-BE49-F238E27FC236}">
                <a16:creationId xmlns:a16="http://schemas.microsoft.com/office/drawing/2014/main" id="{BF4CB3FF-4409-4A39-AE64-103EE4217B33}"/>
              </a:ext>
            </a:extLst>
          </p:cNvPr>
          <p:cNvSpPr>
            <a:spLocks noGrp="1"/>
          </p:cNvSpPr>
          <p:nvPr>
            <p:ph type="pic" sz="quarter" idx="11" hasCustomPrompt="1"/>
          </p:nvPr>
        </p:nvSpPr>
        <p:spPr>
          <a:xfrm>
            <a:off x="6168063" y="1671002"/>
            <a:ext cx="2820109" cy="413593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364828239"/>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preserve="1" userDrawn="1">
  <p:cSld name="3 images -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BEAA60-F546-4F34-83C5-94C55C73773A}"/>
              </a:ext>
            </a:extLst>
          </p:cNvPr>
          <p:cNvSpPr>
            <a:spLocks noGrp="1"/>
          </p:cNvSpPr>
          <p:nvPr>
            <p:ph type="pic" sz="quarter" idx="10" hasCustomPrompt="1"/>
          </p:nvPr>
        </p:nvSpPr>
        <p:spPr>
          <a:xfrm>
            <a:off x="593338" y="1627460"/>
            <a:ext cx="3348000" cy="252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5" name="Picture Placeholder 2">
            <a:extLst>
              <a:ext uri="{FF2B5EF4-FFF2-40B4-BE49-F238E27FC236}">
                <a16:creationId xmlns:a16="http://schemas.microsoft.com/office/drawing/2014/main" id="{1C184419-7C99-4765-9496-3E2F3CCBD120}"/>
              </a:ext>
            </a:extLst>
          </p:cNvPr>
          <p:cNvSpPr>
            <a:spLocks noGrp="1"/>
          </p:cNvSpPr>
          <p:nvPr>
            <p:ph type="pic" sz="quarter" idx="11" hasCustomPrompt="1"/>
          </p:nvPr>
        </p:nvSpPr>
        <p:spPr>
          <a:xfrm>
            <a:off x="4422000" y="1627460"/>
            <a:ext cx="3348000" cy="252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CB20C84D-4726-4ABB-980D-1A4E0034F45E}"/>
              </a:ext>
            </a:extLst>
          </p:cNvPr>
          <p:cNvSpPr>
            <a:spLocks noGrp="1"/>
          </p:cNvSpPr>
          <p:nvPr>
            <p:ph type="pic" sz="quarter" idx="12" hasCustomPrompt="1"/>
          </p:nvPr>
        </p:nvSpPr>
        <p:spPr>
          <a:xfrm>
            <a:off x="8250662" y="1627460"/>
            <a:ext cx="3348000" cy="252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059141515"/>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preserve="1" userDrawn="1">
  <p:cSld name="4 images -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BEAA60-F546-4F34-83C5-94C55C73773A}"/>
              </a:ext>
            </a:extLst>
          </p:cNvPr>
          <p:cNvSpPr>
            <a:spLocks noGrp="1"/>
          </p:cNvSpPr>
          <p:nvPr>
            <p:ph type="pic" sz="quarter" idx="10" hasCustomPrompt="1"/>
          </p:nvPr>
        </p:nvSpPr>
        <p:spPr>
          <a:xfrm>
            <a:off x="3498462" y="1703777"/>
            <a:ext cx="2368938" cy="24300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0" name="Picture Placeholder 2">
            <a:extLst>
              <a:ext uri="{FF2B5EF4-FFF2-40B4-BE49-F238E27FC236}">
                <a16:creationId xmlns:a16="http://schemas.microsoft.com/office/drawing/2014/main" id="{BCA69B14-F3A5-40CA-9053-C18824AFF022}"/>
              </a:ext>
            </a:extLst>
          </p:cNvPr>
          <p:cNvSpPr>
            <a:spLocks noGrp="1"/>
          </p:cNvSpPr>
          <p:nvPr>
            <p:ph type="pic" sz="quarter" idx="11" hasCustomPrompt="1"/>
          </p:nvPr>
        </p:nvSpPr>
        <p:spPr>
          <a:xfrm>
            <a:off x="672322" y="1703777"/>
            <a:ext cx="2368938" cy="24300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8A9B3938-6137-4CDD-AB6D-51993EB85C32}"/>
              </a:ext>
            </a:extLst>
          </p:cNvPr>
          <p:cNvSpPr>
            <a:spLocks noGrp="1"/>
          </p:cNvSpPr>
          <p:nvPr>
            <p:ph type="pic" sz="quarter" idx="12" hasCustomPrompt="1"/>
          </p:nvPr>
        </p:nvSpPr>
        <p:spPr>
          <a:xfrm>
            <a:off x="6324602" y="1703777"/>
            <a:ext cx="2368938" cy="24300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C86CC637-6409-48C1-AE9F-9B530F276B72}"/>
              </a:ext>
            </a:extLst>
          </p:cNvPr>
          <p:cNvSpPr>
            <a:spLocks noGrp="1"/>
          </p:cNvSpPr>
          <p:nvPr>
            <p:ph type="pic" sz="quarter" idx="13" hasCustomPrompt="1"/>
          </p:nvPr>
        </p:nvSpPr>
        <p:spPr>
          <a:xfrm>
            <a:off x="9150742" y="1703777"/>
            <a:ext cx="2368938" cy="24300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485084442"/>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preserve="1" userDrawn="1">
  <p:cSld name="4 images - circles with about -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3" name="Picture Placeholder 8">
            <a:extLst>
              <a:ext uri="{FF2B5EF4-FFF2-40B4-BE49-F238E27FC236}">
                <a16:creationId xmlns:a16="http://schemas.microsoft.com/office/drawing/2014/main" id="{95870C76-0347-47B9-9240-F07D46529E44}"/>
              </a:ext>
            </a:extLst>
          </p:cNvPr>
          <p:cNvSpPr>
            <a:spLocks noGrp="1"/>
          </p:cNvSpPr>
          <p:nvPr>
            <p:ph type="pic" sz="quarter" idx="13" hasCustomPrompt="1"/>
          </p:nvPr>
        </p:nvSpPr>
        <p:spPr>
          <a:xfrm>
            <a:off x="9199130" y="1785390"/>
            <a:ext cx="2230871" cy="2230871"/>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lvl1pPr>
          </a:lstStyle>
          <a:p>
            <a:r>
              <a:rPr lang="en-MY" dirty="0"/>
              <a:t>Insert your image here</a:t>
            </a:r>
          </a:p>
        </p:txBody>
      </p:sp>
      <p:sp>
        <p:nvSpPr>
          <p:cNvPr id="15" name="Picture Placeholder 8">
            <a:extLst>
              <a:ext uri="{FF2B5EF4-FFF2-40B4-BE49-F238E27FC236}">
                <a16:creationId xmlns:a16="http://schemas.microsoft.com/office/drawing/2014/main" id="{8B81AC86-7581-4D58-835A-55765C67BC6E}"/>
              </a:ext>
            </a:extLst>
          </p:cNvPr>
          <p:cNvSpPr>
            <a:spLocks noGrp="1"/>
          </p:cNvSpPr>
          <p:nvPr>
            <p:ph type="pic" sz="quarter" idx="14" hasCustomPrompt="1"/>
          </p:nvPr>
        </p:nvSpPr>
        <p:spPr>
          <a:xfrm>
            <a:off x="6433458" y="1785390"/>
            <a:ext cx="2230871" cy="2230871"/>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lvl1pPr>
          </a:lstStyle>
          <a:p>
            <a:r>
              <a:rPr lang="en-MY" dirty="0"/>
              <a:t>Insert your image here</a:t>
            </a:r>
          </a:p>
        </p:txBody>
      </p:sp>
      <p:sp>
        <p:nvSpPr>
          <p:cNvPr id="16" name="Picture Placeholder 8">
            <a:extLst>
              <a:ext uri="{FF2B5EF4-FFF2-40B4-BE49-F238E27FC236}">
                <a16:creationId xmlns:a16="http://schemas.microsoft.com/office/drawing/2014/main" id="{256AFB06-62EA-4C6E-809C-D29EC8EFB42F}"/>
              </a:ext>
            </a:extLst>
          </p:cNvPr>
          <p:cNvSpPr>
            <a:spLocks noGrp="1"/>
          </p:cNvSpPr>
          <p:nvPr>
            <p:ph type="pic" sz="quarter" idx="15" hasCustomPrompt="1"/>
          </p:nvPr>
        </p:nvSpPr>
        <p:spPr>
          <a:xfrm>
            <a:off x="3667786" y="1785390"/>
            <a:ext cx="2230871" cy="2230871"/>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lvl1pPr>
          </a:lstStyle>
          <a:p>
            <a:r>
              <a:rPr lang="en-MY" dirty="0"/>
              <a:t>Insert your image here</a:t>
            </a:r>
          </a:p>
        </p:txBody>
      </p:sp>
      <p:sp>
        <p:nvSpPr>
          <p:cNvPr id="17" name="Picture Placeholder 8">
            <a:extLst>
              <a:ext uri="{FF2B5EF4-FFF2-40B4-BE49-F238E27FC236}">
                <a16:creationId xmlns:a16="http://schemas.microsoft.com/office/drawing/2014/main" id="{25176359-3DFF-4515-87CD-F33DEEF1C5DC}"/>
              </a:ext>
            </a:extLst>
          </p:cNvPr>
          <p:cNvSpPr>
            <a:spLocks noGrp="1"/>
          </p:cNvSpPr>
          <p:nvPr>
            <p:ph type="pic" sz="quarter" idx="16" hasCustomPrompt="1"/>
          </p:nvPr>
        </p:nvSpPr>
        <p:spPr>
          <a:xfrm>
            <a:off x="902114" y="1785390"/>
            <a:ext cx="2230871" cy="2230871"/>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lvl1pPr>
          </a:lstStyle>
          <a:p>
            <a:r>
              <a:rPr lang="en-MY" dirty="0"/>
              <a:t>Insert your image here</a:t>
            </a:r>
          </a:p>
        </p:txBody>
      </p:sp>
    </p:spTree>
    <p:extLst>
      <p:ext uri="{BB962C8B-B14F-4D97-AF65-F5344CB8AC3E}">
        <p14:creationId xmlns:p14="http://schemas.microsoft.com/office/powerpoint/2010/main" val="529185675"/>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preserve="1" userDrawn="1">
  <p:cSld name="8 images - circles with about -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0" name="Picture Placeholder 8">
            <a:extLst>
              <a:ext uri="{FF2B5EF4-FFF2-40B4-BE49-F238E27FC236}">
                <a16:creationId xmlns:a16="http://schemas.microsoft.com/office/drawing/2014/main" id="{DCE5FDE2-F0CA-4C5D-A875-798CB845F100}"/>
              </a:ext>
            </a:extLst>
          </p:cNvPr>
          <p:cNvSpPr>
            <a:spLocks noGrp="1"/>
          </p:cNvSpPr>
          <p:nvPr>
            <p:ph type="pic" sz="quarter" idx="17" hasCustomPrompt="1"/>
          </p:nvPr>
        </p:nvSpPr>
        <p:spPr>
          <a:xfrm>
            <a:off x="1053730" y="1640082"/>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27" name="Picture Placeholder 8">
            <a:extLst>
              <a:ext uri="{FF2B5EF4-FFF2-40B4-BE49-F238E27FC236}">
                <a16:creationId xmlns:a16="http://schemas.microsoft.com/office/drawing/2014/main" id="{79F108B7-08A3-4571-B3B3-0B684558D1C0}"/>
              </a:ext>
            </a:extLst>
          </p:cNvPr>
          <p:cNvSpPr>
            <a:spLocks noGrp="1"/>
          </p:cNvSpPr>
          <p:nvPr>
            <p:ph type="pic" sz="quarter" idx="18" hasCustomPrompt="1"/>
          </p:nvPr>
        </p:nvSpPr>
        <p:spPr>
          <a:xfrm>
            <a:off x="3938444" y="1640082"/>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29" name="Picture Placeholder 8">
            <a:extLst>
              <a:ext uri="{FF2B5EF4-FFF2-40B4-BE49-F238E27FC236}">
                <a16:creationId xmlns:a16="http://schemas.microsoft.com/office/drawing/2014/main" id="{731A0527-8DB3-494E-9C94-13CA878EC884}"/>
              </a:ext>
            </a:extLst>
          </p:cNvPr>
          <p:cNvSpPr>
            <a:spLocks noGrp="1"/>
          </p:cNvSpPr>
          <p:nvPr>
            <p:ph type="pic" sz="quarter" idx="19" hasCustomPrompt="1"/>
          </p:nvPr>
        </p:nvSpPr>
        <p:spPr>
          <a:xfrm>
            <a:off x="6823158" y="1640082"/>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31" name="Picture Placeholder 8">
            <a:extLst>
              <a:ext uri="{FF2B5EF4-FFF2-40B4-BE49-F238E27FC236}">
                <a16:creationId xmlns:a16="http://schemas.microsoft.com/office/drawing/2014/main" id="{4D8F4695-1F86-435E-8E6C-6806981F0315}"/>
              </a:ext>
            </a:extLst>
          </p:cNvPr>
          <p:cNvSpPr>
            <a:spLocks noGrp="1"/>
          </p:cNvSpPr>
          <p:nvPr>
            <p:ph type="pic" sz="quarter" idx="20" hasCustomPrompt="1"/>
          </p:nvPr>
        </p:nvSpPr>
        <p:spPr>
          <a:xfrm>
            <a:off x="9718758" y="1640082"/>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35" name="Picture Placeholder 8">
            <a:extLst>
              <a:ext uri="{FF2B5EF4-FFF2-40B4-BE49-F238E27FC236}">
                <a16:creationId xmlns:a16="http://schemas.microsoft.com/office/drawing/2014/main" id="{9EE69341-B076-4419-99EB-457552FB20C4}"/>
              </a:ext>
            </a:extLst>
          </p:cNvPr>
          <p:cNvSpPr>
            <a:spLocks noGrp="1"/>
          </p:cNvSpPr>
          <p:nvPr>
            <p:ph type="pic" sz="quarter" idx="21" hasCustomPrompt="1"/>
          </p:nvPr>
        </p:nvSpPr>
        <p:spPr>
          <a:xfrm>
            <a:off x="1054254" y="3919144"/>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37" name="Picture Placeholder 8">
            <a:extLst>
              <a:ext uri="{FF2B5EF4-FFF2-40B4-BE49-F238E27FC236}">
                <a16:creationId xmlns:a16="http://schemas.microsoft.com/office/drawing/2014/main" id="{A2C775F5-EA59-45F5-9173-3649DFC6BE11}"/>
              </a:ext>
            </a:extLst>
          </p:cNvPr>
          <p:cNvSpPr>
            <a:spLocks noGrp="1"/>
          </p:cNvSpPr>
          <p:nvPr>
            <p:ph type="pic" sz="quarter" idx="22" hasCustomPrompt="1"/>
          </p:nvPr>
        </p:nvSpPr>
        <p:spPr>
          <a:xfrm>
            <a:off x="3938444" y="3919144"/>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39" name="Picture Placeholder 8">
            <a:extLst>
              <a:ext uri="{FF2B5EF4-FFF2-40B4-BE49-F238E27FC236}">
                <a16:creationId xmlns:a16="http://schemas.microsoft.com/office/drawing/2014/main" id="{B93F3577-2AFB-4CBA-8702-74751AF779E3}"/>
              </a:ext>
            </a:extLst>
          </p:cNvPr>
          <p:cNvSpPr>
            <a:spLocks noGrp="1"/>
          </p:cNvSpPr>
          <p:nvPr>
            <p:ph type="pic" sz="quarter" idx="23" hasCustomPrompt="1"/>
          </p:nvPr>
        </p:nvSpPr>
        <p:spPr>
          <a:xfrm>
            <a:off x="6823158" y="3919144"/>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41" name="Picture Placeholder 8">
            <a:extLst>
              <a:ext uri="{FF2B5EF4-FFF2-40B4-BE49-F238E27FC236}">
                <a16:creationId xmlns:a16="http://schemas.microsoft.com/office/drawing/2014/main" id="{FB24CD8E-3869-4897-B2BD-FC19570FD14D}"/>
              </a:ext>
            </a:extLst>
          </p:cNvPr>
          <p:cNvSpPr>
            <a:spLocks noGrp="1"/>
          </p:cNvSpPr>
          <p:nvPr>
            <p:ph type="pic" sz="quarter" idx="24" hasCustomPrompt="1"/>
          </p:nvPr>
        </p:nvSpPr>
        <p:spPr>
          <a:xfrm>
            <a:off x="9707872" y="3919144"/>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289706831"/>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preserve="1" userDrawn="1">
  <p:cSld name="5 images - Rect-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2"/>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501198"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2765426"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502965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7293882"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9558110"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3565808693"/>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preserve="1" userDrawn="1">
  <p:cSld name="1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8368050"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6103822"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383959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1575366"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688862"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361386136"/>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preserve="1" userDrawn="1">
  <p:cSld name="2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6082050"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3817822"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155359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71063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12328412"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501835978"/>
      </p:ext>
    </p:extLst>
  </p:cSld>
  <p:clrMapOvr>
    <a:masterClrMapping/>
  </p:clrMapOvr>
  <p:extLst>
    <p:ext uri="{DCECCB84-F9BA-43D5-87BE-67443E8EF086}">
      <p15:sldGuideLst xmlns:p15="http://schemas.microsoft.com/office/powerpoint/2012/main"/>
    </p:ext>
  </p:extLst>
</p:sldLayout>
</file>

<file path=ppt/slideLayouts/slideLayout749.xml><?xml version="1.0" encoding="utf-8"?>
<p:sldLayout xmlns:a="http://schemas.openxmlformats.org/drawingml/2006/main" xmlns:r="http://schemas.openxmlformats.org/officeDocument/2006/relationships" xmlns:p="http://schemas.openxmlformats.org/presentationml/2006/main" preserve="1" userDrawn="1">
  <p:cSld name="3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3817369"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1553141"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711087"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1235018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14614412"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3927401479"/>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s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9BA652E-8DCB-411C-BDCC-2A28B7A37C8C}"/>
              </a:ext>
            </a:extLst>
          </p:cNvPr>
          <p:cNvSpPr>
            <a:spLocks noGrp="1"/>
          </p:cNvSpPr>
          <p:nvPr>
            <p:ph type="pic" sz="quarter" idx="10" hasCustomPrompt="1"/>
          </p:nvPr>
        </p:nvSpPr>
        <p:spPr>
          <a:xfrm>
            <a:off x="1900177" y="1076325"/>
            <a:ext cx="4572000" cy="4572000"/>
          </a:xfrm>
          <a:prstGeom prst="ellipse">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569422336"/>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preserve="1" userDrawn="1">
  <p:cSld name="4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1572191"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692037"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12429106"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1469333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16957562"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778647239"/>
      </p:ext>
    </p:extLst>
  </p:cSld>
  <p:clrMapOvr>
    <a:masterClrMapping/>
  </p:clrMapOvr>
  <p:extLst>
    <p:ext uri="{DCECCB84-F9BA-43D5-87BE-67443E8EF086}">
      <p15:sldGuideLst xmlns:p15="http://schemas.microsoft.com/office/powerpoint/2012/main"/>
    </p:ext>
  </p:extLst>
</p:sldLayout>
</file>

<file path=ppt/slideLayouts/slideLayout751.xml><?xml version="1.0" encoding="utf-8"?>
<p:sldLayout xmlns:a="http://schemas.openxmlformats.org/drawingml/2006/main" xmlns:r="http://schemas.openxmlformats.org/officeDocument/2006/relationships" xmlns:p="http://schemas.openxmlformats.org/presentationml/2006/main" preserve="1" userDrawn="1">
  <p:cSld name="5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711087"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12382500"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14646728"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16910956"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19175184"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588186229"/>
      </p:ext>
    </p:extLst>
  </p:cSld>
  <p:clrMapOvr>
    <a:masterClrMapping/>
  </p:clrMapOvr>
  <p:extLst>
    <p:ext uri="{DCECCB84-F9BA-43D5-87BE-67443E8EF086}">
      <p15:sldGuideLst xmlns:p15="http://schemas.microsoft.com/office/powerpoint/2012/main"/>
    </p:ext>
  </p:extLst>
</p:sldLayout>
</file>

<file path=ppt/slideLayouts/slideLayout752.xml><?xml version="1.0" encoding="utf-8"?>
<p:sldLayout xmlns:a="http://schemas.openxmlformats.org/drawingml/2006/main" xmlns:r="http://schemas.openxmlformats.org/officeDocument/2006/relationships" xmlns:p="http://schemas.openxmlformats.org/presentationml/2006/main" preserve="1" userDrawn="1">
  <p:cSld name="4 images - Rect with about -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735079" y="1752732"/>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3C1924ED-C7B1-4FE7-8027-CF7DBACFF7F9}"/>
              </a:ext>
            </a:extLst>
          </p:cNvPr>
          <p:cNvSpPr>
            <a:spLocks noGrp="1"/>
          </p:cNvSpPr>
          <p:nvPr>
            <p:ph type="pic" sz="quarter" idx="11" hasCustomPrompt="1"/>
          </p:nvPr>
        </p:nvSpPr>
        <p:spPr>
          <a:xfrm>
            <a:off x="3589027" y="1752732"/>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0" name="Picture Placeholder 2">
            <a:extLst>
              <a:ext uri="{FF2B5EF4-FFF2-40B4-BE49-F238E27FC236}">
                <a16:creationId xmlns:a16="http://schemas.microsoft.com/office/drawing/2014/main" id="{64D67F7A-E6BE-496D-A348-33E2CA194EE2}"/>
              </a:ext>
            </a:extLst>
          </p:cNvPr>
          <p:cNvSpPr>
            <a:spLocks noGrp="1"/>
          </p:cNvSpPr>
          <p:nvPr>
            <p:ph type="pic" sz="quarter" idx="12" hasCustomPrompt="1"/>
          </p:nvPr>
        </p:nvSpPr>
        <p:spPr>
          <a:xfrm>
            <a:off x="6442974" y="1752732"/>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563F2136-5119-4D52-B7CC-3467C8A413D2}"/>
              </a:ext>
            </a:extLst>
          </p:cNvPr>
          <p:cNvSpPr>
            <a:spLocks noGrp="1"/>
          </p:cNvSpPr>
          <p:nvPr>
            <p:ph type="pic" sz="quarter" idx="13" hasCustomPrompt="1"/>
          </p:nvPr>
        </p:nvSpPr>
        <p:spPr>
          <a:xfrm>
            <a:off x="9296921" y="1752732"/>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629889468"/>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preserve="1" userDrawn="1">
  <p:cSld name="8 images - rect with about - team">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059DF7B8-8FD6-4AA2-B829-8D4DB6F6AD05}"/>
              </a:ext>
            </a:extLst>
          </p:cNvPr>
          <p:cNvSpPr>
            <a:spLocks noGrp="1"/>
          </p:cNvSpPr>
          <p:nvPr>
            <p:ph type="pic" sz="quarter" idx="29" hasCustomPrompt="1"/>
          </p:nvPr>
        </p:nvSpPr>
        <p:spPr>
          <a:xfrm>
            <a:off x="1054099" y="3919144"/>
            <a:ext cx="1425600" cy="1425575"/>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9" name="Picture Placeholder 2">
            <a:extLst>
              <a:ext uri="{FF2B5EF4-FFF2-40B4-BE49-F238E27FC236}">
                <a16:creationId xmlns:a16="http://schemas.microsoft.com/office/drawing/2014/main" id="{6416B38A-FA4E-4F10-93A2-92536D83E46D}"/>
              </a:ext>
            </a:extLst>
          </p:cNvPr>
          <p:cNvSpPr>
            <a:spLocks noGrp="1"/>
          </p:cNvSpPr>
          <p:nvPr>
            <p:ph type="pic" sz="quarter" idx="30" hasCustomPrompt="1"/>
          </p:nvPr>
        </p:nvSpPr>
        <p:spPr>
          <a:xfrm>
            <a:off x="3939442" y="3919144"/>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0" name="Picture Placeholder 2">
            <a:extLst>
              <a:ext uri="{FF2B5EF4-FFF2-40B4-BE49-F238E27FC236}">
                <a16:creationId xmlns:a16="http://schemas.microsoft.com/office/drawing/2014/main" id="{78BF991D-E036-4504-B740-87328D703238}"/>
              </a:ext>
            </a:extLst>
          </p:cNvPr>
          <p:cNvSpPr>
            <a:spLocks noGrp="1"/>
          </p:cNvSpPr>
          <p:nvPr>
            <p:ph type="pic" sz="quarter" idx="31" hasCustomPrompt="1"/>
          </p:nvPr>
        </p:nvSpPr>
        <p:spPr>
          <a:xfrm>
            <a:off x="6824784" y="3919144"/>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1" name="Picture Placeholder 2">
            <a:extLst>
              <a:ext uri="{FF2B5EF4-FFF2-40B4-BE49-F238E27FC236}">
                <a16:creationId xmlns:a16="http://schemas.microsoft.com/office/drawing/2014/main" id="{CF6866B4-4EEE-457A-8999-E707B8E8ABC9}"/>
              </a:ext>
            </a:extLst>
          </p:cNvPr>
          <p:cNvSpPr>
            <a:spLocks noGrp="1"/>
          </p:cNvSpPr>
          <p:nvPr>
            <p:ph type="pic" sz="quarter" idx="32" hasCustomPrompt="1"/>
          </p:nvPr>
        </p:nvSpPr>
        <p:spPr>
          <a:xfrm>
            <a:off x="9707872" y="3919456"/>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 name="Picture Placeholder 2">
            <a:extLst>
              <a:ext uri="{FF2B5EF4-FFF2-40B4-BE49-F238E27FC236}">
                <a16:creationId xmlns:a16="http://schemas.microsoft.com/office/drawing/2014/main" id="{13AF2CD5-BA7B-4069-BD7D-41F814DEDB4A}"/>
              </a:ext>
            </a:extLst>
          </p:cNvPr>
          <p:cNvSpPr>
            <a:spLocks noGrp="1"/>
          </p:cNvSpPr>
          <p:nvPr>
            <p:ph type="pic" sz="quarter" idx="25" hasCustomPrompt="1"/>
          </p:nvPr>
        </p:nvSpPr>
        <p:spPr>
          <a:xfrm>
            <a:off x="1054099" y="1679122"/>
            <a:ext cx="1425600" cy="1425575"/>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D54D73A2-3EEE-4B62-B64B-7AACF43C47A0}"/>
              </a:ext>
            </a:extLst>
          </p:cNvPr>
          <p:cNvSpPr>
            <a:spLocks noGrp="1"/>
          </p:cNvSpPr>
          <p:nvPr>
            <p:ph type="pic" sz="quarter" idx="26" hasCustomPrompt="1"/>
          </p:nvPr>
        </p:nvSpPr>
        <p:spPr>
          <a:xfrm>
            <a:off x="3939442" y="1683432"/>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5" name="Picture Placeholder 2">
            <a:extLst>
              <a:ext uri="{FF2B5EF4-FFF2-40B4-BE49-F238E27FC236}">
                <a16:creationId xmlns:a16="http://schemas.microsoft.com/office/drawing/2014/main" id="{961C4D71-3902-4E3F-AF48-A2BB2E915505}"/>
              </a:ext>
            </a:extLst>
          </p:cNvPr>
          <p:cNvSpPr>
            <a:spLocks noGrp="1"/>
          </p:cNvSpPr>
          <p:nvPr>
            <p:ph type="pic" sz="quarter" idx="27" hasCustomPrompt="1"/>
          </p:nvPr>
        </p:nvSpPr>
        <p:spPr>
          <a:xfrm>
            <a:off x="6824784" y="1683432"/>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7" name="Picture Placeholder 2">
            <a:extLst>
              <a:ext uri="{FF2B5EF4-FFF2-40B4-BE49-F238E27FC236}">
                <a16:creationId xmlns:a16="http://schemas.microsoft.com/office/drawing/2014/main" id="{DAF1E7DD-50FA-462F-99CD-F05038A10FC4}"/>
              </a:ext>
            </a:extLst>
          </p:cNvPr>
          <p:cNvSpPr>
            <a:spLocks noGrp="1"/>
          </p:cNvSpPr>
          <p:nvPr>
            <p:ph type="pic" sz="quarter" idx="28" hasCustomPrompt="1"/>
          </p:nvPr>
        </p:nvSpPr>
        <p:spPr>
          <a:xfrm>
            <a:off x="9707872" y="1683744"/>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3806360893"/>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preserve="1" userDrawn="1">
  <p:cSld name="10 images - team 5">
    <p:spTree>
      <p:nvGrpSpPr>
        <p:cNvPr id="1" name=""/>
        <p:cNvGrpSpPr/>
        <p:nvPr/>
      </p:nvGrpSpPr>
      <p:grpSpPr>
        <a:xfrm>
          <a:off x="0" y="0"/>
          <a:ext cx="0" cy="0"/>
          <a:chOff x="0" y="0"/>
          <a:chExt cx="0" cy="0"/>
        </a:xfrm>
      </p:grpSpPr>
      <p:sp>
        <p:nvSpPr>
          <p:cNvPr id="38" name="Picture Placeholder 2">
            <a:extLst>
              <a:ext uri="{FF2B5EF4-FFF2-40B4-BE49-F238E27FC236}">
                <a16:creationId xmlns:a16="http://schemas.microsoft.com/office/drawing/2014/main" id="{5C09755D-34F5-497F-AC11-EF83D8E62500}"/>
              </a:ext>
            </a:extLst>
          </p:cNvPr>
          <p:cNvSpPr>
            <a:spLocks noGrp="1"/>
          </p:cNvSpPr>
          <p:nvPr>
            <p:ph type="pic" sz="quarter" idx="11" hasCustomPrompt="1"/>
          </p:nvPr>
        </p:nvSpPr>
        <p:spPr>
          <a:xfrm>
            <a:off x="987706"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9" name="Picture Placeholder 2">
            <a:extLst>
              <a:ext uri="{FF2B5EF4-FFF2-40B4-BE49-F238E27FC236}">
                <a16:creationId xmlns:a16="http://schemas.microsoft.com/office/drawing/2014/main" id="{556C6852-39AD-40BC-99C0-AC0B766F2F51}"/>
              </a:ext>
            </a:extLst>
          </p:cNvPr>
          <p:cNvSpPr>
            <a:spLocks noGrp="1"/>
          </p:cNvSpPr>
          <p:nvPr>
            <p:ph type="pic" sz="quarter" idx="12" hasCustomPrompt="1"/>
          </p:nvPr>
        </p:nvSpPr>
        <p:spPr>
          <a:xfrm>
            <a:off x="3084653"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0" name="Picture Placeholder 2">
            <a:extLst>
              <a:ext uri="{FF2B5EF4-FFF2-40B4-BE49-F238E27FC236}">
                <a16:creationId xmlns:a16="http://schemas.microsoft.com/office/drawing/2014/main" id="{7DE59B39-4659-418A-8EDC-72F41917436A}"/>
              </a:ext>
            </a:extLst>
          </p:cNvPr>
          <p:cNvSpPr>
            <a:spLocks noGrp="1"/>
          </p:cNvSpPr>
          <p:nvPr>
            <p:ph type="pic" sz="quarter" idx="13" hasCustomPrompt="1"/>
          </p:nvPr>
        </p:nvSpPr>
        <p:spPr>
          <a:xfrm>
            <a:off x="5181600"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1" name="Picture Placeholder 2">
            <a:extLst>
              <a:ext uri="{FF2B5EF4-FFF2-40B4-BE49-F238E27FC236}">
                <a16:creationId xmlns:a16="http://schemas.microsoft.com/office/drawing/2014/main" id="{71721EE9-DC48-4A90-8166-69B1BE2884A8}"/>
              </a:ext>
            </a:extLst>
          </p:cNvPr>
          <p:cNvSpPr>
            <a:spLocks noGrp="1"/>
          </p:cNvSpPr>
          <p:nvPr>
            <p:ph type="pic" sz="quarter" idx="14" hasCustomPrompt="1"/>
          </p:nvPr>
        </p:nvSpPr>
        <p:spPr>
          <a:xfrm>
            <a:off x="7278547"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2" name="Picture Placeholder 2">
            <a:extLst>
              <a:ext uri="{FF2B5EF4-FFF2-40B4-BE49-F238E27FC236}">
                <a16:creationId xmlns:a16="http://schemas.microsoft.com/office/drawing/2014/main" id="{BF1C6F22-E486-4A65-BA9A-D5DDE1711C7E}"/>
              </a:ext>
            </a:extLst>
          </p:cNvPr>
          <p:cNvSpPr>
            <a:spLocks noGrp="1"/>
          </p:cNvSpPr>
          <p:nvPr>
            <p:ph type="pic" sz="quarter" idx="15" hasCustomPrompt="1"/>
          </p:nvPr>
        </p:nvSpPr>
        <p:spPr>
          <a:xfrm>
            <a:off x="9375494"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3" name="Picture Placeholder 2">
            <a:extLst>
              <a:ext uri="{FF2B5EF4-FFF2-40B4-BE49-F238E27FC236}">
                <a16:creationId xmlns:a16="http://schemas.microsoft.com/office/drawing/2014/main" id="{1250D8CA-8C33-40A0-A305-872F163EFFBC}"/>
              </a:ext>
            </a:extLst>
          </p:cNvPr>
          <p:cNvSpPr>
            <a:spLocks noGrp="1"/>
          </p:cNvSpPr>
          <p:nvPr>
            <p:ph type="pic" sz="quarter" idx="16" hasCustomPrompt="1"/>
          </p:nvPr>
        </p:nvSpPr>
        <p:spPr>
          <a:xfrm>
            <a:off x="987706"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4" name="Picture Placeholder 2">
            <a:extLst>
              <a:ext uri="{FF2B5EF4-FFF2-40B4-BE49-F238E27FC236}">
                <a16:creationId xmlns:a16="http://schemas.microsoft.com/office/drawing/2014/main" id="{982D066C-C010-4B6B-9517-1EDBA78D57F8}"/>
              </a:ext>
            </a:extLst>
          </p:cNvPr>
          <p:cNvSpPr>
            <a:spLocks noGrp="1"/>
          </p:cNvSpPr>
          <p:nvPr>
            <p:ph type="pic" sz="quarter" idx="17" hasCustomPrompt="1"/>
          </p:nvPr>
        </p:nvSpPr>
        <p:spPr>
          <a:xfrm>
            <a:off x="3084653"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5" name="Picture Placeholder 2">
            <a:extLst>
              <a:ext uri="{FF2B5EF4-FFF2-40B4-BE49-F238E27FC236}">
                <a16:creationId xmlns:a16="http://schemas.microsoft.com/office/drawing/2014/main" id="{971E7C66-C6C2-43FE-862B-A32FA2F277E1}"/>
              </a:ext>
            </a:extLst>
          </p:cNvPr>
          <p:cNvSpPr>
            <a:spLocks noGrp="1"/>
          </p:cNvSpPr>
          <p:nvPr>
            <p:ph type="pic" sz="quarter" idx="18" hasCustomPrompt="1"/>
          </p:nvPr>
        </p:nvSpPr>
        <p:spPr>
          <a:xfrm>
            <a:off x="5181600"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6" name="Picture Placeholder 2">
            <a:extLst>
              <a:ext uri="{FF2B5EF4-FFF2-40B4-BE49-F238E27FC236}">
                <a16:creationId xmlns:a16="http://schemas.microsoft.com/office/drawing/2014/main" id="{85838117-36BC-4337-B825-5D42725E7DA4}"/>
              </a:ext>
            </a:extLst>
          </p:cNvPr>
          <p:cNvSpPr>
            <a:spLocks noGrp="1"/>
          </p:cNvSpPr>
          <p:nvPr>
            <p:ph type="pic" sz="quarter" idx="19" hasCustomPrompt="1"/>
          </p:nvPr>
        </p:nvSpPr>
        <p:spPr>
          <a:xfrm>
            <a:off x="7278547"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7" name="Picture Placeholder 2">
            <a:extLst>
              <a:ext uri="{FF2B5EF4-FFF2-40B4-BE49-F238E27FC236}">
                <a16:creationId xmlns:a16="http://schemas.microsoft.com/office/drawing/2014/main" id="{5401C3BB-30A5-476C-878F-87E8566B020A}"/>
              </a:ext>
            </a:extLst>
          </p:cNvPr>
          <p:cNvSpPr>
            <a:spLocks noGrp="1"/>
          </p:cNvSpPr>
          <p:nvPr>
            <p:ph type="pic" sz="quarter" idx="20" hasCustomPrompt="1"/>
          </p:nvPr>
        </p:nvSpPr>
        <p:spPr>
          <a:xfrm>
            <a:off x="9375494"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612746069"/>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preserve="1" userDrawn="1">
  <p:cSld name="5 images - team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0" name="Picture Placeholder 2">
            <a:extLst>
              <a:ext uri="{FF2B5EF4-FFF2-40B4-BE49-F238E27FC236}">
                <a16:creationId xmlns:a16="http://schemas.microsoft.com/office/drawing/2014/main" id="{F73D7CE3-5FF1-4AC8-A55D-4418395408CA}"/>
              </a:ext>
            </a:extLst>
          </p:cNvPr>
          <p:cNvSpPr>
            <a:spLocks noGrp="1"/>
          </p:cNvSpPr>
          <p:nvPr>
            <p:ph type="pic" sz="quarter" idx="11" hasCustomPrompt="1"/>
          </p:nvPr>
        </p:nvSpPr>
        <p:spPr>
          <a:xfrm>
            <a:off x="886103"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1" name="Picture Placeholder 2">
            <a:extLst>
              <a:ext uri="{FF2B5EF4-FFF2-40B4-BE49-F238E27FC236}">
                <a16:creationId xmlns:a16="http://schemas.microsoft.com/office/drawing/2014/main" id="{40CE420D-59AC-433A-A8AC-BE2289011952}"/>
              </a:ext>
            </a:extLst>
          </p:cNvPr>
          <p:cNvSpPr>
            <a:spLocks noGrp="1"/>
          </p:cNvSpPr>
          <p:nvPr>
            <p:ph type="pic" sz="quarter" idx="12" hasCustomPrompt="1"/>
          </p:nvPr>
        </p:nvSpPr>
        <p:spPr>
          <a:xfrm>
            <a:off x="3003271"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2" name="Picture Placeholder 2">
            <a:extLst>
              <a:ext uri="{FF2B5EF4-FFF2-40B4-BE49-F238E27FC236}">
                <a16:creationId xmlns:a16="http://schemas.microsoft.com/office/drawing/2014/main" id="{4D7F8998-62BE-402D-AC11-DBB7D2808B4A}"/>
              </a:ext>
            </a:extLst>
          </p:cNvPr>
          <p:cNvSpPr>
            <a:spLocks noGrp="1"/>
          </p:cNvSpPr>
          <p:nvPr>
            <p:ph type="pic" sz="quarter" idx="13" hasCustomPrompt="1"/>
          </p:nvPr>
        </p:nvSpPr>
        <p:spPr>
          <a:xfrm>
            <a:off x="5120439"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3" name="Picture Placeholder 2">
            <a:extLst>
              <a:ext uri="{FF2B5EF4-FFF2-40B4-BE49-F238E27FC236}">
                <a16:creationId xmlns:a16="http://schemas.microsoft.com/office/drawing/2014/main" id="{27B8BFC5-50A3-4A70-B33B-686B1D794984}"/>
              </a:ext>
            </a:extLst>
          </p:cNvPr>
          <p:cNvSpPr>
            <a:spLocks noGrp="1"/>
          </p:cNvSpPr>
          <p:nvPr>
            <p:ph type="pic" sz="quarter" idx="14" hasCustomPrompt="1"/>
          </p:nvPr>
        </p:nvSpPr>
        <p:spPr>
          <a:xfrm>
            <a:off x="7237607"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4" name="Picture Placeholder 2">
            <a:extLst>
              <a:ext uri="{FF2B5EF4-FFF2-40B4-BE49-F238E27FC236}">
                <a16:creationId xmlns:a16="http://schemas.microsoft.com/office/drawing/2014/main" id="{ABB374A7-4BA7-4165-90D5-B02338734D66}"/>
              </a:ext>
            </a:extLst>
          </p:cNvPr>
          <p:cNvSpPr>
            <a:spLocks noGrp="1"/>
          </p:cNvSpPr>
          <p:nvPr>
            <p:ph type="pic" sz="quarter" idx="15" hasCustomPrompt="1"/>
          </p:nvPr>
        </p:nvSpPr>
        <p:spPr>
          <a:xfrm>
            <a:off x="9354775"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823724629"/>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userDrawn="1">
  <p:cSld name="5 images - team 6">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0" name="Picture Placeholder 2">
            <a:extLst>
              <a:ext uri="{FF2B5EF4-FFF2-40B4-BE49-F238E27FC236}">
                <a16:creationId xmlns:a16="http://schemas.microsoft.com/office/drawing/2014/main" id="{F73D7CE3-5FF1-4AC8-A55D-4418395408CA}"/>
              </a:ext>
            </a:extLst>
          </p:cNvPr>
          <p:cNvSpPr>
            <a:spLocks noGrp="1"/>
          </p:cNvSpPr>
          <p:nvPr>
            <p:ph type="pic" sz="quarter" idx="11" hasCustomPrompt="1"/>
          </p:nvPr>
        </p:nvSpPr>
        <p:spPr>
          <a:xfrm>
            <a:off x="886103"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2">
            <a:extLst>
              <a:ext uri="{FF2B5EF4-FFF2-40B4-BE49-F238E27FC236}">
                <a16:creationId xmlns:a16="http://schemas.microsoft.com/office/drawing/2014/main" id="{0495899D-1316-4274-AEEE-776EF01B6D4E}"/>
              </a:ext>
            </a:extLst>
          </p:cNvPr>
          <p:cNvSpPr>
            <a:spLocks noGrp="1"/>
          </p:cNvSpPr>
          <p:nvPr>
            <p:ph type="pic" sz="quarter" idx="13" hasCustomPrompt="1"/>
          </p:nvPr>
        </p:nvSpPr>
        <p:spPr>
          <a:xfrm>
            <a:off x="3039026"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249E2B2C-1F93-4949-9126-2FF3650AE445}"/>
              </a:ext>
            </a:extLst>
          </p:cNvPr>
          <p:cNvSpPr>
            <a:spLocks noGrp="1"/>
          </p:cNvSpPr>
          <p:nvPr>
            <p:ph type="pic" sz="quarter" idx="14" hasCustomPrompt="1"/>
          </p:nvPr>
        </p:nvSpPr>
        <p:spPr>
          <a:xfrm>
            <a:off x="5191949"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26BAEF59-4CE0-4FCB-BB00-ACC2E5B183FD}"/>
              </a:ext>
            </a:extLst>
          </p:cNvPr>
          <p:cNvSpPr>
            <a:spLocks noGrp="1"/>
          </p:cNvSpPr>
          <p:nvPr>
            <p:ph type="pic" sz="quarter" idx="15" hasCustomPrompt="1"/>
          </p:nvPr>
        </p:nvSpPr>
        <p:spPr>
          <a:xfrm>
            <a:off x="7344872"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8D9ED4DB-F122-48F8-B710-8A204CFD2F2B}"/>
              </a:ext>
            </a:extLst>
          </p:cNvPr>
          <p:cNvSpPr>
            <a:spLocks noGrp="1"/>
          </p:cNvSpPr>
          <p:nvPr>
            <p:ph type="pic" sz="quarter" idx="16" hasCustomPrompt="1"/>
          </p:nvPr>
        </p:nvSpPr>
        <p:spPr>
          <a:xfrm>
            <a:off x="9497794"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564756022"/>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preserve="1" userDrawn="1">
  <p:cSld name="12 images - team 7">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0" name="Picture Placeholder 2">
            <a:extLst>
              <a:ext uri="{FF2B5EF4-FFF2-40B4-BE49-F238E27FC236}">
                <a16:creationId xmlns:a16="http://schemas.microsoft.com/office/drawing/2014/main" id="{F73D7CE3-5FF1-4AC8-A55D-4418395408CA}"/>
              </a:ext>
            </a:extLst>
          </p:cNvPr>
          <p:cNvSpPr>
            <a:spLocks noGrp="1"/>
          </p:cNvSpPr>
          <p:nvPr>
            <p:ph type="pic" sz="quarter" idx="11" hasCustomPrompt="1"/>
          </p:nvPr>
        </p:nvSpPr>
        <p:spPr>
          <a:xfrm>
            <a:off x="1262550"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46BA19C1-C97D-41DA-8CEB-8294078EF696}"/>
              </a:ext>
            </a:extLst>
          </p:cNvPr>
          <p:cNvSpPr>
            <a:spLocks noGrp="1"/>
          </p:cNvSpPr>
          <p:nvPr>
            <p:ph type="pic" sz="quarter" idx="12" hasCustomPrompt="1"/>
          </p:nvPr>
        </p:nvSpPr>
        <p:spPr>
          <a:xfrm>
            <a:off x="1262550"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45B443CC-8314-437C-BA0D-EF4B6811A2C2}"/>
              </a:ext>
            </a:extLst>
          </p:cNvPr>
          <p:cNvSpPr>
            <a:spLocks noGrp="1"/>
          </p:cNvSpPr>
          <p:nvPr>
            <p:ph type="pic" sz="quarter" idx="13" hasCustomPrompt="1"/>
          </p:nvPr>
        </p:nvSpPr>
        <p:spPr>
          <a:xfrm>
            <a:off x="1262550"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7" name="Picture Placeholder 2">
            <a:extLst>
              <a:ext uri="{FF2B5EF4-FFF2-40B4-BE49-F238E27FC236}">
                <a16:creationId xmlns:a16="http://schemas.microsoft.com/office/drawing/2014/main" id="{786A1B52-B01B-4B73-BAF8-10B6BE0752C3}"/>
              </a:ext>
            </a:extLst>
          </p:cNvPr>
          <p:cNvSpPr>
            <a:spLocks noGrp="1"/>
          </p:cNvSpPr>
          <p:nvPr>
            <p:ph type="pic" sz="quarter" idx="14" hasCustomPrompt="1"/>
          </p:nvPr>
        </p:nvSpPr>
        <p:spPr>
          <a:xfrm>
            <a:off x="1262550"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9" name="Picture Placeholder 2">
            <a:extLst>
              <a:ext uri="{FF2B5EF4-FFF2-40B4-BE49-F238E27FC236}">
                <a16:creationId xmlns:a16="http://schemas.microsoft.com/office/drawing/2014/main" id="{A9AAB662-F4AD-42AE-A0EE-D241DDB71448}"/>
              </a:ext>
            </a:extLst>
          </p:cNvPr>
          <p:cNvSpPr>
            <a:spLocks noGrp="1"/>
          </p:cNvSpPr>
          <p:nvPr>
            <p:ph type="pic" sz="quarter" idx="15" hasCustomPrompt="1"/>
          </p:nvPr>
        </p:nvSpPr>
        <p:spPr>
          <a:xfrm>
            <a:off x="4857563" y="1649270"/>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1" name="Picture Placeholder 2">
            <a:extLst>
              <a:ext uri="{FF2B5EF4-FFF2-40B4-BE49-F238E27FC236}">
                <a16:creationId xmlns:a16="http://schemas.microsoft.com/office/drawing/2014/main" id="{DC10D2A5-F299-4F8A-AABF-F54A032A32BB}"/>
              </a:ext>
            </a:extLst>
          </p:cNvPr>
          <p:cNvSpPr>
            <a:spLocks noGrp="1"/>
          </p:cNvSpPr>
          <p:nvPr>
            <p:ph type="pic" sz="quarter" idx="16" hasCustomPrompt="1"/>
          </p:nvPr>
        </p:nvSpPr>
        <p:spPr>
          <a:xfrm>
            <a:off x="8452576" y="165348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2" name="Picture Placeholder 2">
            <a:extLst>
              <a:ext uri="{FF2B5EF4-FFF2-40B4-BE49-F238E27FC236}">
                <a16:creationId xmlns:a16="http://schemas.microsoft.com/office/drawing/2014/main" id="{0020EC37-B6A0-4F65-9A62-AAC0D8A9FB8E}"/>
              </a:ext>
            </a:extLst>
          </p:cNvPr>
          <p:cNvSpPr>
            <a:spLocks noGrp="1"/>
          </p:cNvSpPr>
          <p:nvPr>
            <p:ph type="pic" sz="quarter" idx="17" hasCustomPrompt="1"/>
          </p:nvPr>
        </p:nvSpPr>
        <p:spPr>
          <a:xfrm>
            <a:off x="4857563" y="2770068"/>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3" name="Picture Placeholder 2">
            <a:extLst>
              <a:ext uri="{FF2B5EF4-FFF2-40B4-BE49-F238E27FC236}">
                <a16:creationId xmlns:a16="http://schemas.microsoft.com/office/drawing/2014/main" id="{78D6BB46-56A9-4206-A298-D140D3AE1E82}"/>
              </a:ext>
            </a:extLst>
          </p:cNvPr>
          <p:cNvSpPr>
            <a:spLocks noGrp="1"/>
          </p:cNvSpPr>
          <p:nvPr>
            <p:ph type="pic" sz="quarter" idx="18" hasCustomPrompt="1"/>
          </p:nvPr>
        </p:nvSpPr>
        <p:spPr>
          <a:xfrm>
            <a:off x="4857563" y="3890866"/>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4" name="Picture Placeholder 2">
            <a:extLst>
              <a:ext uri="{FF2B5EF4-FFF2-40B4-BE49-F238E27FC236}">
                <a16:creationId xmlns:a16="http://schemas.microsoft.com/office/drawing/2014/main" id="{DEE6E215-3B82-4A52-8CEF-4C82E9500C26}"/>
              </a:ext>
            </a:extLst>
          </p:cNvPr>
          <p:cNvSpPr>
            <a:spLocks noGrp="1"/>
          </p:cNvSpPr>
          <p:nvPr>
            <p:ph type="pic" sz="quarter" idx="19" hasCustomPrompt="1"/>
          </p:nvPr>
        </p:nvSpPr>
        <p:spPr>
          <a:xfrm>
            <a:off x="4857563"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5" name="Picture Placeholder 2">
            <a:extLst>
              <a:ext uri="{FF2B5EF4-FFF2-40B4-BE49-F238E27FC236}">
                <a16:creationId xmlns:a16="http://schemas.microsoft.com/office/drawing/2014/main" id="{D120603E-CB79-45D6-AE76-212DD03793DC}"/>
              </a:ext>
            </a:extLst>
          </p:cNvPr>
          <p:cNvSpPr>
            <a:spLocks noGrp="1"/>
          </p:cNvSpPr>
          <p:nvPr>
            <p:ph type="pic" sz="quarter" idx="20" hasCustomPrompt="1"/>
          </p:nvPr>
        </p:nvSpPr>
        <p:spPr>
          <a:xfrm>
            <a:off x="8452576" y="2772880"/>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6" name="Picture Placeholder 2">
            <a:extLst>
              <a:ext uri="{FF2B5EF4-FFF2-40B4-BE49-F238E27FC236}">
                <a16:creationId xmlns:a16="http://schemas.microsoft.com/office/drawing/2014/main" id="{34E11A4B-888B-4252-8971-B52BD87639D0}"/>
              </a:ext>
            </a:extLst>
          </p:cNvPr>
          <p:cNvSpPr>
            <a:spLocks noGrp="1"/>
          </p:cNvSpPr>
          <p:nvPr>
            <p:ph type="pic" sz="quarter" idx="21" hasCustomPrompt="1"/>
          </p:nvPr>
        </p:nvSpPr>
        <p:spPr>
          <a:xfrm>
            <a:off x="8452576" y="389227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7" name="Picture Placeholder 2">
            <a:extLst>
              <a:ext uri="{FF2B5EF4-FFF2-40B4-BE49-F238E27FC236}">
                <a16:creationId xmlns:a16="http://schemas.microsoft.com/office/drawing/2014/main" id="{5C92F197-E465-47AA-BF8E-17A1A502E28B}"/>
              </a:ext>
            </a:extLst>
          </p:cNvPr>
          <p:cNvSpPr>
            <a:spLocks noGrp="1"/>
          </p:cNvSpPr>
          <p:nvPr>
            <p:ph type="pic" sz="quarter" idx="22" hasCustomPrompt="1"/>
          </p:nvPr>
        </p:nvSpPr>
        <p:spPr>
          <a:xfrm>
            <a:off x="8452576"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Tree>
    <p:extLst>
      <p:ext uri="{BB962C8B-B14F-4D97-AF65-F5344CB8AC3E}">
        <p14:creationId xmlns:p14="http://schemas.microsoft.com/office/powerpoint/2010/main" val="1701302260"/>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preserve="1" userDrawn="1">
  <p:cSld name="16 images - team 8">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0" name="Picture Placeholder 2">
            <a:extLst>
              <a:ext uri="{FF2B5EF4-FFF2-40B4-BE49-F238E27FC236}">
                <a16:creationId xmlns:a16="http://schemas.microsoft.com/office/drawing/2014/main" id="{F73D7CE3-5FF1-4AC8-A55D-4418395408CA}"/>
              </a:ext>
            </a:extLst>
          </p:cNvPr>
          <p:cNvSpPr>
            <a:spLocks noGrp="1"/>
          </p:cNvSpPr>
          <p:nvPr>
            <p:ph type="pic" sz="quarter" idx="11" hasCustomPrompt="1"/>
          </p:nvPr>
        </p:nvSpPr>
        <p:spPr>
          <a:xfrm>
            <a:off x="700575"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46BA19C1-C97D-41DA-8CEB-8294078EF696}"/>
              </a:ext>
            </a:extLst>
          </p:cNvPr>
          <p:cNvSpPr>
            <a:spLocks noGrp="1"/>
          </p:cNvSpPr>
          <p:nvPr>
            <p:ph type="pic" sz="quarter" idx="12" hasCustomPrompt="1"/>
          </p:nvPr>
        </p:nvSpPr>
        <p:spPr>
          <a:xfrm>
            <a:off x="700575"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45B443CC-8314-437C-BA0D-EF4B6811A2C2}"/>
              </a:ext>
            </a:extLst>
          </p:cNvPr>
          <p:cNvSpPr>
            <a:spLocks noGrp="1"/>
          </p:cNvSpPr>
          <p:nvPr>
            <p:ph type="pic" sz="quarter" idx="13" hasCustomPrompt="1"/>
          </p:nvPr>
        </p:nvSpPr>
        <p:spPr>
          <a:xfrm>
            <a:off x="700575"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7" name="Picture Placeholder 2">
            <a:extLst>
              <a:ext uri="{FF2B5EF4-FFF2-40B4-BE49-F238E27FC236}">
                <a16:creationId xmlns:a16="http://schemas.microsoft.com/office/drawing/2014/main" id="{786A1B52-B01B-4B73-BAF8-10B6BE0752C3}"/>
              </a:ext>
            </a:extLst>
          </p:cNvPr>
          <p:cNvSpPr>
            <a:spLocks noGrp="1"/>
          </p:cNvSpPr>
          <p:nvPr>
            <p:ph type="pic" sz="quarter" idx="14" hasCustomPrompt="1"/>
          </p:nvPr>
        </p:nvSpPr>
        <p:spPr>
          <a:xfrm>
            <a:off x="700575"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9" name="Picture Placeholder 2">
            <a:extLst>
              <a:ext uri="{FF2B5EF4-FFF2-40B4-BE49-F238E27FC236}">
                <a16:creationId xmlns:a16="http://schemas.microsoft.com/office/drawing/2014/main" id="{A9AAB662-F4AD-42AE-A0EE-D241DDB71448}"/>
              </a:ext>
            </a:extLst>
          </p:cNvPr>
          <p:cNvSpPr>
            <a:spLocks noGrp="1"/>
          </p:cNvSpPr>
          <p:nvPr>
            <p:ph type="pic" sz="quarter" idx="15" hasCustomPrompt="1"/>
          </p:nvPr>
        </p:nvSpPr>
        <p:spPr>
          <a:xfrm>
            <a:off x="3581213"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2" name="Picture Placeholder 2">
            <a:extLst>
              <a:ext uri="{FF2B5EF4-FFF2-40B4-BE49-F238E27FC236}">
                <a16:creationId xmlns:a16="http://schemas.microsoft.com/office/drawing/2014/main" id="{0020EC37-B6A0-4F65-9A62-AAC0D8A9FB8E}"/>
              </a:ext>
            </a:extLst>
          </p:cNvPr>
          <p:cNvSpPr>
            <a:spLocks noGrp="1"/>
          </p:cNvSpPr>
          <p:nvPr>
            <p:ph type="pic" sz="quarter" idx="17" hasCustomPrompt="1"/>
          </p:nvPr>
        </p:nvSpPr>
        <p:spPr>
          <a:xfrm>
            <a:off x="3581213"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3" name="Picture Placeholder 2">
            <a:extLst>
              <a:ext uri="{FF2B5EF4-FFF2-40B4-BE49-F238E27FC236}">
                <a16:creationId xmlns:a16="http://schemas.microsoft.com/office/drawing/2014/main" id="{78D6BB46-56A9-4206-A298-D140D3AE1E82}"/>
              </a:ext>
            </a:extLst>
          </p:cNvPr>
          <p:cNvSpPr>
            <a:spLocks noGrp="1"/>
          </p:cNvSpPr>
          <p:nvPr>
            <p:ph type="pic" sz="quarter" idx="18" hasCustomPrompt="1"/>
          </p:nvPr>
        </p:nvSpPr>
        <p:spPr>
          <a:xfrm>
            <a:off x="3581213"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4" name="Picture Placeholder 2">
            <a:extLst>
              <a:ext uri="{FF2B5EF4-FFF2-40B4-BE49-F238E27FC236}">
                <a16:creationId xmlns:a16="http://schemas.microsoft.com/office/drawing/2014/main" id="{DEE6E215-3B82-4A52-8CEF-4C82E9500C26}"/>
              </a:ext>
            </a:extLst>
          </p:cNvPr>
          <p:cNvSpPr>
            <a:spLocks noGrp="1"/>
          </p:cNvSpPr>
          <p:nvPr>
            <p:ph type="pic" sz="quarter" idx="19" hasCustomPrompt="1"/>
          </p:nvPr>
        </p:nvSpPr>
        <p:spPr>
          <a:xfrm>
            <a:off x="3581213"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8" name="Picture Placeholder 2">
            <a:extLst>
              <a:ext uri="{FF2B5EF4-FFF2-40B4-BE49-F238E27FC236}">
                <a16:creationId xmlns:a16="http://schemas.microsoft.com/office/drawing/2014/main" id="{D619A382-363B-4991-A2FE-768618F16CC4}"/>
              </a:ext>
            </a:extLst>
          </p:cNvPr>
          <p:cNvSpPr>
            <a:spLocks noGrp="1"/>
          </p:cNvSpPr>
          <p:nvPr>
            <p:ph type="pic" sz="quarter" idx="23" hasCustomPrompt="1"/>
          </p:nvPr>
        </p:nvSpPr>
        <p:spPr>
          <a:xfrm>
            <a:off x="6461851"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F34BDEE1-2270-4993-897B-A8C8A95E0A83}"/>
              </a:ext>
            </a:extLst>
          </p:cNvPr>
          <p:cNvSpPr>
            <a:spLocks noGrp="1"/>
          </p:cNvSpPr>
          <p:nvPr>
            <p:ph type="pic" sz="quarter" idx="24" hasCustomPrompt="1"/>
          </p:nvPr>
        </p:nvSpPr>
        <p:spPr>
          <a:xfrm>
            <a:off x="6461851"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8" name="Picture Placeholder 2">
            <a:extLst>
              <a:ext uri="{FF2B5EF4-FFF2-40B4-BE49-F238E27FC236}">
                <a16:creationId xmlns:a16="http://schemas.microsoft.com/office/drawing/2014/main" id="{67ADF263-3ADA-4705-B2F1-4E8F25D87217}"/>
              </a:ext>
            </a:extLst>
          </p:cNvPr>
          <p:cNvSpPr>
            <a:spLocks noGrp="1"/>
          </p:cNvSpPr>
          <p:nvPr>
            <p:ph type="pic" sz="quarter" idx="25" hasCustomPrompt="1"/>
          </p:nvPr>
        </p:nvSpPr>
        <p:spPr>
          <a:xfrm>
            <a:off x="6461851"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9" name="Picture Placeholder 2">
            <a:extLst>
              <a:ext uri="{FF2B5EF4-FFF2-40B4-BE49-F238E27FC236}">
                <a16:creationId xmlns:a16="http://schemas.microsoft.com/office/drawing/2014/main" id="{98D87CA5-8D83-40C6-B101-E31BCC231D99}"/>
              </a:ext>
            </a:extLst>
          </p:cNvPr>
          <p:cNvSpPr>
            <a:spLocks noGrp="1"/>
          </p:cNvSpPr>
          <p:nvPr>
            <p:ph type="pic" sz="quarter" idx="26" hasCustomPrompt="1"/>
          </p:nvPr>
        </p:nvSpPr>
        <p:spPr>
          <a:xfrm>
            <a:off x="6461851"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31" name="Picture Placeholder 2">
            <a:extLst>
              <a:ext uri="{FF2B5EF4-FFF2-40B4-BE49-F238E27FC236}">
                <a16:creationId xmlns:a16="http://schemas.microsoft.com/office/drawing/2014/main" id="{5AA6687C-C965-4D8E-BC80-A8B185F13E79}"/>
              </a:ext>
            </a:extLst>
          </p:cNvPr>
          <p:cNvSpPr>
            <a:spLocks noGrp="1"/>
          </p:cNvSpPr>
          <p:nvPr>
            <p:ph type="pic" sz="quarter" idx="27" hasCustomPrompt="1"/>
          </p:nvPr>
        </p:nvSpPr>
        <p:spPr>
          <a:xfrm>
            <a:off x="9342489"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32" name="Picture Placeholder 2">
            <a:extLst>
              <a:ext uri="{FF2B5EF4-FFF2-40B4-BE49-F238E27FC236}">
                <a16:creationId xmlns:a16="http://schemas.microsoft.com/office/drawing/2014/main" id="{93206BA2-0927-49D0-98BB-DFCE6A686426}"/>
              </a:ext>
            </a:extLst>
          </p:cNvPr>
          <p:cNvSpPr>
            <a:spLocks noGrp="1"/>
          </p:cNvSpPr>
          <p:nvPr>
            <p:ph type="pic" sz="quarter" idx="28" hasCustomPrompt="1"/>
          </p:nvPr>
        </p:nvSpPr>
        <p:spPr>
          <a:xfrm>
            <a:off x="9342489"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33" name="Picture Placeholder 2">
            <a:extLst>
              <a:ext uri="{FF2B5EF4-FFF2-40B4-BE49-F238E27FC236}">
                <a16:creationId xmlns:a16="http://schemas.microsoft.com/office/drawing/2014/main" id="{CB92B1F2-6FC9-463C-93F1-694D513B436A}"/>
              </a:ext>
            </a:extLst>
          </p:cNvPr>
          <p:cNvSpPr>
            <a:spLocks noGrp="1"/>
          </p:cNvSpPr>
          <p:nvPr>
            <p:ph type="pic" sz="quarter" idx="29" hasCustomPrompt="1"/>
          </p:nvPr>
        </p:nvSpPr>
        <p:spPr>
          <a:xfrm>
            <a:off x="9342489"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34" name="Picture Placeholder 2">
            <a:extLst>
              <a:ext uri="{FF2B5EF4-FFF2-40B4-BE49-F238E27FC236}">
                <a16:creationId xmlns:a16="http://schemas.microsoft.com/office/drawing/2014/main" id="{9387D6B5-963A-4141-BE76-DE8FB2751319}"/>
              </a:ext>
            </a:extLst>
          </p:cNvPr>
          <p:cNvSpPr>
            <a:spLocks noGrp="1"/>
          </p:cNvSpPr>
          <p:nvPr>
            <p:ph type="pic" sz="quarter" idx="30" hasCustomPrompt="1"/>
          </p:nvPr>
        </p:nvSpPr>
        <p:spPr>
          <a:xfrm>
            <a:off x="9342489"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Tree>
    <p:extLst>
      <p:ext uri="{BB962C8B-B14F-4D97-AF65-F5344CB8AC3E}">
        <p14:creationId xmlns:p14="http://schemas.microsoft.com/office/powerpoint/2010/main" val="95360422"/>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preserve="1" userDrawn="1">
  <p:cSld name="10 images - team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5" name="Picture Placeholder 2">
            <a:extLst>
              <a:ext uri="{FF2B5EF4-FFF2-40B4-BE49-F238E27FC236}">
                <a16:creationId xmlns:a16="http://schemas.microsoft.com/office/drawing/2014/main" id="{3EDAB113-C8DB-4F87-A67E-2FA133A0375B}"/>
              </a:ext>
            </a:extLst>
          </p:cNvPr>
          <p:cNvSpPr>
            <a:spLocks noGrp="1"/>
          </p:cNvSpPr>
          <p:nvPr>
            <p:ph type="pic" sz="quarter" idx="11" hasCustomPrompt="1"/>
          </p:nvPr>
        </p:nvSpPr>
        <p:spPr>
          <a:xfrm>
            <a:off x="1094355"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6" name="Picture Placeholder 2">
            <a:extLst>
              <a:ext uri="{FF2B5EF4-FFF2-40B4-BE49-F238E27FC236}">
                <a16:creationId xmlns:a16="http://schemas.microsoft.com/office/drawing/2014/main" id="{132CF3D3-95B0-4348-ACB1-8C25AE05DAEB}"/>
              </a:ext>
            </a:extLst>
          </p:cNvPr>
          <p:cNvSpPr>
            <a:spLocks noGrp="1"/>
          </p:cNvSpPr>
          <p:nvPr>
            <p:ph type="pic" sz="quarter" idx="12" hasCustomPrompt="1"/>
          </p:nvPr>
        </p:nvSpPr>
        <p:spPr>
          <a:xfrm>
            <a:off x="3145284"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7" name="Picture Placeholder 2">
            <a:extLst>
              <a:ext uri="{FF2B5EF4-FFF2-40B4-BE49-F238E27FC236}">
                <a16:creationId xmlns:a16="http://schemas.microsoft.com/office/drawing/2014/main" id="{6839174E-9686-4E5B-A7FB-0D0214EA937B}"/>
              </a:ext>
            </a:extLst>
          </p:cNvPr>
          <p:cNvSpPr>
            <a:spLocks noGrp="1"/>
          </p:cNvSpPr>
          <p:nvPr>
            <p:ph type="pic" sz="quarter" idx="13" hasCustomPrompt="1"/>
          </p:nvPr>
        </p:nvSpPr>
        <p:spPr>
          <a:xfrm>
            <a:off x="5196213"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8" name="Picture Placeholder 2">
            <a:extLst>
              <a:ext uri="{FF2B5EF4-FFF2-40B4-BE49-F238E27FC236}">
                <a16:creationId xmlns:a16="http://schemas.microsoft.com/office/drawing/2014/main" id="{FA050801-04AC-4F50-90DD-44E0F60C17DC}"/>
              </a:ext>
            </a:extLst>
          </p:cNvPr>
          <p:cNvSpPr>
            <a:spLocks noGrp="1"/>
          </p:cNvSpPr>
          <p:nvPr>
            <p:ph type="pic" sz="quarter" idx="14" hasCustomPrompt="1"/>
          </p:nvPr>
        </p:nvSpPr>
        <p:spPr>
          <a:xfrm>
            <a:off x="7247142"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9" name="Picture Placeholder 2">
            <a:extLst>
              <a:ext uri="{FF2B5EF4-FFF2-40B4-BE49-F238E27FC236}">
                <a16:creationId xmlns:a16="http://schemas.microsoft.com/office/drawing/2014/main" id="{C148F322-12FC-4EE5-9D93-F45F8F19F2B1}"/>
              </a:ext>
            </a:extLst>
          </p:cNvPr>
          <p:cNvSpPr>
            <a:spLocks noGrp="1"/>
          </p:cNvSpPr>
          <p:nvPr>
            <p:ph type="pic" sz="quarter" idx="15" hasCustomPrompt="1"/>
          </p:nvPr>
        </p:nvSpPr>
        <p:spPr>
          <a:xfrm>
            <a:off x="9298071"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0" name="Picture Placeholder 2">
            <a:extLst>
              <a:ext uri="{FF2B5EF4-FFF2-40B4-BE49-F238E27FC236}">
                <a16:creationId xmlns:a16="http://schemas.microsoft.com/office/drawing/2014/main" id="{23608B07-5F26-4109-88EB-A11A3AD8051E}"/>
              </a:ext>
            </a:extLst>
          </p:cNvPr>
          <p:cNvSpPr>
            <a:spLocks noGrp="1"/>
          </p:cNvSpPr>
          <p:nvPr>
            <p:ph type="pic" sz="quarter" idx="16" hasCustomPrompt="1"/>
          </p:nvPr>
        </p:nvSpPr>
        <p:spPr>
          <a:xfrm>
            <a:off x="1094355"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1" name="Picture Placeholder 2">
            <a:extLst>
              <a:ext uri="{FF2B5EF4-FFF2-40B4-BE49-F238E27FC236}">
                <a16:creationId xmlns:a16="http://schemas.microsoft.com/office/drawing/2014/main" id="{53005D8E-FC72-4277-9413-7C848CAAAEE8}"/>
              </a:ext>
            </a:extLst>
          </p:cNvPr>
          <p:cNvSpPr>
            <a:spLocks noGrp="1"/>
          </p:cNvSpPr>
          <p:nvPr>
            <p:ph type="pic" sz="quarter" idx="17" hasCustomPrompt="1"/>
          </p:nvPr>
        </p:nvSpPr>
        <p:spPr>
          <a:xfrm>
            <a:off x="3145284"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2" name="Picture Placeholder 2">
            <a:extLst>
              <a:ext uri="{FF2B5EF4-FFF2-40B4-BE49-F238E27FC236}">
                <a16:creationId xmlns:a16="http://schemas.microsoft.com/office/drawing/2014/main" id="{2B46D53C-B083-4A46-B726-F352676EBF7A}"/>
              </a:ext>
            </a:extLst>
          </p:cNvPr>
          <p:cNvSpPr>
            <a:spLocks noGrp="1"/>
          </p:cNvSpPr>
          <p:nvPr>
            <p:ph type="pic" sz="quarter" idx="18" hasCustomPrompt="1"/>
          </p:nvPr>
        </p:nvSpPr>
        <p:spPr>
          <a:xfrm>
            <a:off x="5196213"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3" name="Picture Placeholder 2">
            <a:extLst>
              <a:ext uri="{FF2B5EF4-FFF2-40B4-BE49-F238E27FC236}">
                <a16:creationId xmlns:a16="http://schemas.microsoft.com/office/drawing/2014/main" id="{2AC6CED0-3B11-4E03-BAF6-C01699B81CED}"/>
              </a:ext>
            </a:extLst>
          </p:cNvPr>
          <p:cNvSpPr>
            <a:spLocks noGrp="1"/>
          </p:cNvSpPr>
          <p:nvPr>
            <p:ph type="pic" sz="quarter" idx="19" hasCustomPrompt="1"/>
          </p:nvPr>
        </p:nvSpPr>
        <p:spPr>
          <a:xfrm>
            <a:off x="7247142"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4" name="Picture Placeholder 2">
            <a:extLst>
              <a:ext uri="{FF2B5EF4-FFF2-40B4-BE49-F238E27FC236}">
                <a16:creationId xmlns:a16="http://schemas.microsoft.com/office/drawing/2014/main" id="{5CF03CF6-FFAF-47AA-A689-81729CEA4AB3}"/>
              </a:ext>
            </a:extLst>
          </p:cNvPr>
          <p:cNvSpPr>
            <a:spLocks noGrp="1"/>
          </p:cNvSpPr>
          <p:nvPr>
            <p:ph type="pic" sz="quarter" idx="20" hasCustomPrompt="1"/>
          </p:nvPr>
        </p:nvSpPr>
        <p:spPr>
          <a:xfrm>
            <a:off x="9298071"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5813577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s 2">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612E3448-F2EF-451E-8014-86C006CB70CD}"/>
              </a:ext>
            </a:extLst>
          </p:cNvPr>
          <p:cNvSpPr>
            <a:spLocks noGrp="1"/>
          </p:cNvSpPr>
          <p:nvPr>
            <p:ph type="pic" sz="quarter" idx="10" hasCustomPrompt="1"/>
          </p:nvPr>
        </p:nvSpPr>
        <p:spPr>
          <a:xfrm>
            <a:off x="5482137" y="4343866"/>
            <a:ext cx="1216152" cy="1216152"/>
          </a:xfrm>
          <a:prstGeom prst="ellipse">
            <a:avLst/>
          </a:prstGeom>
          <a:pattFill prst="wdDnDiag">
            <a:fgClr>
              <a:schemeClr val="tx1">
                <a:lumMod val="25000"/>
                <a:lumOff val="75000"/>
              </a:schemeClr>
            </a:fgClr>
            <a:bgClr>
              <a:schemeClr val="bg1"/>
            </a:bgClr>
          </a:pattFill>
          <a:ln w="63500">
            <a:solidFill>
              <a:schemeClr val="accent1"/>
            </a:solidFill>
          </a:ln>
        </p:spPr>
        <p:txBody>
          <a:bodyPr anchor="ctr"/>
          <a:lstStyle>
            <a:lvl1pPr algn="ctr">
              <a:buNone/>
              <a:defRPr sz="1600"/>
            </a:lvl1pPr>
          </a:lstStyle>
          <a:p>
            <a:r>
              <a:rPr lang="en-US" dirty="0"/>
              <a:t>image</a:t>
            </a:r>
          </a:p>
        </p:txBody>
      </p:sp>
    </p:spTree>
    <p:extLst>
      <p:ext uri="{BB962C8B-B14F-4D97-AF65-F5344CB8AC3E}">
        <p14:creationId xmlns:p14="http://schemas.microsoft.com/office/powerpoint/2010/main" val="4125506256"/>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2 images - team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8" name="Picture Placeholder 2">
            <a:extLst>
              <a:ext uri="{FF2B5EF4-FFF2-40B4-BE49-F238E27FC236}">
                <a16:creationId xmlns:a16="http://schemas.microsoft.com/office/drawing/2014/main" id="{D6F1DE5D-0566-4E34-B730-6575283EFD94}"/>
              </a:ext>
            </a:extLst>
          </p:cNvPr>
          <p:cNvSpPr>
            <a:spLocks noGrp="1"/>
          </p:cNvSpPr>
          <p:nvPr>
            <p:ph type="pic" sz="quarter" idx="11" hasCustomPrompt="1"/>
          </p:nvPr>
        </p:nvSpPr>
        <p:spPr>
          <a:xfrm>
            <a:off x="1524000" y="1981200"/>
            <a:ext cx="2088000" cy="3600000"/>
          </a:xfrm>
          <a:prstGeom prst="roundRect">
            <a:avLst>
              <a:gd name="adj" fmla="val 2297"/>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9" name="Picture Placeholder 2">
            <a:extLst>
              <a:ext uri="{FF2B5EF4-FFF2-40B4-BE49-F238E27FC236}">
                <a16:creationId xmlns:a16="http://schemas.microsoft.com/office/drawing/2014/main" id="{8F71AB6B-E58E-4A96-8449-475EB6679B3D}"/>
              </a:ext>
            </a:extLst>
          </p:cNvPr>
          <p:cNvSpPr>
            <a:spLocks noGrp="1"/>
          </p:cNvSpPr>
          <p:nvPr>
            <p:ph type="pic" sz="quarter" idx="12" hasCustomPrompt="1"/>
          </p:nvPr>
        </p:nvSpPr>
        <p:spPr>
          <a:xfrm>
            <a:off x="6353325" y="1981200"/>
            <a:ext cx="2088000" cy="3600000"/>
          </a:xfrm>
          <a:prstGeom prst="roundRect">
            <a:avLst>
              <a:gd name="adj" fmla="val 2297"/>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787713523"/>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preserve="1" userDrawn="1">
  <p:cSld name="4 images - team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5" name="Picture Placeholder 2">
            <a:extLst>
              <a:ext uri="{FF2B5EF4-FFF2-40B4-BE49-F238E27FC236}">
                <a16:creationId xmlns:a16="http://schemas.microsoft.com/office/drawing/2014/main" id="{2F61E85E-5BAE-4285-9A8E-1C0F58DA7C4B}"/>
              </a:ext>
            </a:extLst>
          </p:cNvPr>
          <p:cNvSpPr>
            <a:spLocks noGrp="1"/>
          </p:cNvSpPr>
          <p:nvPr>
            <p:ph type="pic" sz="quarter" idx="11" hasCustomPrompt="1"/>
          </p:nvPr>
        </p:nvSpPr>
        <p:spPr>
          <a:xfrm>
            <a:off x="1524000" y="1981200"/>
            <a:ext cx="2088000" cy="1800000"/>
          </a:xfrm>
          <a:prstGeom prst="roundRect">
            <a:avLst>
              <a:gd name="adj" fmla="val 17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62DD4A4B-6BA5-4F37-8475-B714306BAAF7}"/>
              </a:ext>
            </a:extLst>
          </p:cNvPr>
          <p:cNvSpPr>
            <a:spLocks noGrp="1"/>
          </p:cNvSpPr>
          <p:nvPr>
            <p:ph type="pic" sz="quarter" idx="13" hasCustomPrompt="1"/>
          </p:nvPr>
        </p:nvSpPr>
        <p:spPr>
          <a:xfrm>
            <a:off x="1524000" y="3968863"/>
            <a:ext cx="2088000" cy="1800000"/>
          </a:xfrm>
          <a:prstGeom prst="roundRect">
            <a:avLst>
              <a:gd name="adj" fmla="val 17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2">
            <a:extLst>
              <a:ext uri="{FF2B5EF4-FFF2-40B4-BE49-F238E27FC236}">
                <a16:creationId xmlns:a16="http://schemas.microsoft.com/office/drawing/2014/main" id="{E60EE6ED-9FA0-44D2-B2D9-D622CE5B6237}"/>
              </a:ext>
            </a:extLst>
          </p:cNvPr>
          <p:cNvSpPr>
            <a:spLocks noGrp="1"/>
          </p:cNvSpPr>
          <p:nvPr>
            <p:ph type="pic" sz="quarter" idx="14" hasCustomPrompt="1"/>
          </p:nvPr>
        </p:nvSpPr>
        <p:spPr>
          <a:xfrm>
            <a:off x="6353323" y="1981200"/>
            <a:ext cx="2088000" cy="1800000"/>
          </a:xfrm>
          <a:prstGeom prst="roundRect">
            <a:avLst>
              <a:gd name="adj" fmla="val 17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CD950FDF-FFB1-4108-BA53-206D8E4E578D}"/>
              </a:ext>
            </a:extLst>
          </p:cNvPr>
          <p:cNvSpPr>
            <a:spLocks noGrp="1"/>
          </p:cNvSpPr>
          <p:nvPr>
            <p:ph type="pic" sz="quarter" idx="15" hasCustomPrompt="1"/>
          </p:nvPr>
        </p:nvSpPr>
        <p:spPr>
          <a:xfrm>
            <a:off x="6353323" y="3968863"/>
            <a:ext cx="2088000" cy="1800000"/>
          </a:xfrm>
          <a:prstGeom prst="roundRect">
            <a:avLst>
              <a:gd name="adj" fmla="val 17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655588609"/>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20 images - image galler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468FFB0-13D0-4009-A6D2-8DD02A205B54}"/>
              </a:ext>
            </a:extLst>
          </p:cNvPr>
          <p:cNvSpPr>
            <a:spLocks noGrp="1"/>
          </p:cNvSpPr>
          <p:nvPr>
            <p:ph type="pic" sz="quarter" idx="10" hasCustomPrompt="1"/>
          </p:nvPr>
        </p:nvSpPr>
        <p:spPr>
          <a:xfrm>
            <a:off x="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9" name="Picture Placeholder 4">
            <a:extLst>
              <a:ext uri="{FF2B5EF4-FFF2-40B4-BE49-F238E27FC236}">
                <a16:creationId xmlns:a16="http://schemas.microsoft.com/office/drawing/2014/main" id="{3B5935B0-3A20-4B99-87BC-A57324021941}"/>
              </a:ext>
            </a:extLst>
          </p:cNvPr>
          <p:cNvSpPr>
            <a:spLocks noGrp="1"/>
          </p:cNvSpPr>
          <p:nvPr>
            <p:ph type="pic" sz="quarter" idx="11" hasCustomPrompt="1"/>
          </p:nvPr>
        </p:nvSpPr>
        <p:spPr>
          <a:xfrm>
            <a:off x="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0" name="Picture Placeholder 4">
            <a:extLst>
              <a:ext uri="{FF2B5EF4-FFF2-40B4-BE49-F238E27FC236}">
                <a16:creationId xmlns:a16="http://schemas.microsoft.com/office/drawing/2014/main" id="{E32C7705-61BA-4741-80C1-7DE36994C39B}"/>
              </a:ext>
            </a:extLst>
          </p:cNvPr>
          <p:cNvSpPr>
            <a:spLocks noGrp="1"/>
          </p:cNvSpPr>
          <p:nvPr>
            <p:ph type="pic" sz="quarter" idx="12" hasCustomPrompt="1"/>
          </p:nvPr>
        </p:nvSpPr>
        <p:spPr>
          <a:xfrm>
            <a:off x="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1" name="Picture Placeholder 4">
            <a:extLst>
              <a:ext uri="{FF2B5EF4-FFF2-40B4-BE49-F238E27FC236}">
                <a16:creationId xmlns:a16="http://schemas.microsoft.com/office/drawing/2014/main" id="{AF4DB751-6CBC-4786-8908-DD31AF304189}"/>
              </a:ext>
            </a:extLst>
          </p:cNvPr>
          <p:cNvSpPr>
            <a:spLocks noGrp="1"/>
          </p:cNvSpPr>
          <p:nvPr>
            <p:ph type="pic" sz="quarter" idx="13" hasCustomPrompt="1"/>
          </p:nvPr>
        </p:nvSpPr>
        <p:spPr>
          <a:xfrm>
            <a:off x="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2" name="Picture Placeholder 4">
            <a:extLst>
              <a:ext uri="{FF2B5EF4-FFF2-40B4-BE49-F238E27FC236}">
                <a16:creationId xmlns:a16="http://schemas.microsoft.com/office/drawing/2014/main" id="{AEF06803-84E6-43AB-AB79-A7B2F82E0454}"/>
              </a:ext>
            </a:extLst>
          </p:cNvPr>
          <p:cNvSpPr>
            <a:spLocks noGrp="1"/>
          </p:cNvSpPr>
          <p:nvPr>
            <p:ph type="pic" sz="quarter" idx="14" hasCustomPrompt="1"/>
          </p:nvPr>
        </p:nvSpPr>
        <p:spPr>
          <a:xfrm>
            <a:off x="244990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3" name="Picture Placeholder 4">
            <a:extLst>
              <a:ext uri="{FF2B5EF4-FFF2-40B4-BE49-F238E27FC236}">
                <a16:creationId xmlns:a16="http://schemas.microsoft.com/office/drawing/2014/main" id="{6D7941E5-F12F-40FF-A5C8-00DE36209A74}"/>
              </a:ext>
            </a:extLst>
          </p:cNvPr>
          <p:cNvSpPr>
            <a:spLocks noGrp="1"/>
          </p:cNvSpPr>
          <p:nvPr>
            <p:ph type="pic" sz="quarter" idx="15" hasCustomPrompt="1"/>
          </p:nvPr>
        </p:nvSpPr>
        <p:spPr>
          <a:xfrm>
            <a:off x="244990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4" name="Picture Placeholder 4">
            <a:extLst>
              <a:ext uri="{FF2B5EF4-FFF2-40B4-BE49-F238E27FC236}">
                <a16:creationId xmlns:a16="http://schemas.microsoft.com/office/drawing/2014/main" id="{79BE06DB-E8C0-42F7-9DD3-743B3172D05A}"/>
              </a:ext>
            </a:extLst>
          </p:cNvPr>
          <p:cNvSpPr>
            <a:spLocks noGrp="1"/>
          </p:cNvSpPr>
          <p:nvPr>
            <p:ph type="pic" sz="quarter" idx="16" hasCustomPrompt="1"/>
          </p:nvPr>
        </p:nvSpPr>
        <p:spPr>
          <a:xfrm>
            <a:off x="244990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5" name="Picture Placeholder 4">
            <a:extLst>
              <a:ext uri="{FF2B5EF4-FFF2-40B4-BE49-F238E27FC236}">
                <a16:creationId xmlns:a16="http://schemas.microsoft.com/office/drawing/2014/main" id="{29B4E12E-CEFA-45AA-A4E7-78386C04786B}"/>
              </a:ext>
            </a:extLst>
          </p:cNvPr>
          <p:cNvSpPr>
            <a:spLocks noGrp="1"/>
          </p:cNvSpPr>
          <p:nvPr>
            <p:ph type="pic" sz="quarter" idx="17" hasCustomPrompt="1"/>
          </p:nvPr>
        </p:nvSpPr>
        <p:spPr>
          <a:xfrm>
            <a:off x="244990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6" name="Picture Placeholder 4">
            <a:extLst>
              <a:ext uri="{FF2B5EF4-FFF2-40B4-BE49-F238E27FC236}">
                <a16:creationId xmlns:a16="http://schemas.microsoft.com/office/drawing/2014/main" id="{EB9CBAB9-7DAA-4AC8-8456-8446E7F5FE6F}"/>
              </a:ext>
            </a:extLst>
          </p:cNvPr>
          <p:cNvSpPr>
            <a:spLocks noGrp="1"/>
          </p:cNvSpPr>
          <p:nvPr>
            <p:ph type="pic" sz="quarter" idx="18" hasCustomPrompt="1"/>
          </p:nvPr>
        </p:nvSpPr>
        <p:spPr>
          <a:xfrm>
            <a:off x="487740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7" name="Picture Placeholder 4">
            <a:extLst>
              <a:ext uri="{FF2B5EF4-FFF2-40B4-BE49-F238E27FC236}">
                <a16:creationId xmlns:a16="http://schemas.microsoft.com/office/drawing/2014/main" id="{DC45D4F1-017A-4C0F-9686-1322CEA8CDAD}"/>
              </a:ext>
            </a:extLst>
          </p:cNvPr>
          <p:cNvSpPr>
            <a:spLocks noGrp="1"/>
          </p:cNvSpPr>
          <p:nvPr>
            <p:ph type="pic" sz="quarter" idx="19" hasCustomPrompt="1"/>
          </p:nvPr>
        </p:nvSpPr>
        <p:spPr>
          <a:xfrm>
            <a:off x="487740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8" name="Picture Placeholder 4">
            <a:extLst>
              <a:ext uri="{FF2B5EF4-FFF2-40B4-BE49-F238E27FC236}">
                <a16:creationId xmlns:a16="http://schemas.microsoft.com/office/drawing/2014/main" id="{76AE4679-05DF-463C-97B9-F69C2BB4B9E9}"/>
              </a:ext>
            </a:extLst>
          </p:cNvPr>
          <p:cNvSpPr>
            <a:spLocks noGrp="1"/>
          </p:cNvSpPr>
          <p:nvPr>
            <p:ph type="pic" sz="quarter" idx="20" hasCustomPrompt="1"/>
          </p:nvPr>
        </p:nvSpPr>
        <p:spPr>
          <a:xfrm>
            <a:off x="487740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9" name="Picture Placeholder 4">
            <a:extLst>
              <a:ext uri="{FF2B5EF4-FFF2-40B4-BE49-F238E27FC236}">
                <a16:creationId xmlns:a16="http://schemas.microsoft.com/office/drawing/2014/main" id="{7D0AB5FE-E295-4F14-9D7E-03DA166A2029}"/>
              </a:ext>
            </a:extLst>
          </p:cNvPr>
          <p:cNvSpPr>
            <a:spLocks noGrp="1"/>
          </p:cNvSpPr>
          <p:nvPr>
            <p:ph type="pic" sz="quarter" idx="21" hasCustomPrompt="1"/>
          </p:nvPr>
        </p:nvSpPr>
        <p:spPr>
          <a:xfrm>
            <a:off x="487740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0" name="Picture Placeholder 4">
            <a:extLst>
              <a:ext uri="{FF2B5EF4-FFF2-40B4-BE49-F238E27FC236}">
                <a16:creationId xmlns:a16="http://schemas.microsoft.com/office/drawing/2014/main" id="{5EE850BA-7826-4FFE-8414-6F093452E273}"/>
              </a:ext>
            </a:extLst>
          </p:cNvPr>
          <p:cNvSpPr>
            <a:spLocks noGrp="1"/>
          </p:cNvSpPr>
          <p:nvPr>
            <p:ph type="pic" sz="quarter" idx="22" hasCustomPrompt="1"/>
          </p:nvPr>
        </p:nvSpPr>
        <p:spPr>
          <a:xfrm>
            <a:off x="730610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1" name="Picture Placeholder 4">
            <a:extLst>
              <a:ext uri="{FF2B5EF4-FFF2-40B4-BE49-F238E27FC236}">
                <a16:creationId xmlns:a16="http://schemas.microsoft.com/office/drawing/2014/main" id="{7B41C012-911D-4530-A2B8-611FE58AFE38}"/>
              </a:ext>
            </a:extLst>
          </p:cNvPr>
          <p:cNvSpPr>
            <a:spLocks noGrp="1"/>
          </p:cNvSpPr>
          <p:nvPr>
            <p:ph type="pic" sz="quarter" idx="23" hasCustomPrompt="1"/>
          </p:nvPr>
        </p:nvSpPr>
        <p:spPr>
          <a:xfrm>
            <a:off x="730610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2" name="Picture Placeholder 4">
            <a:extLst>
              <a:ext uri="{FF2B5EF4-FFF2-40B4-BE49-F238E27FC236}">
                <a16:creationId xmlns:a16="http://schemas.microsoft.com/office/drawing/2014/main" id="{FD6D69B7-99CB-43E8-924C-E5B49E798FF4}"/>
              </a:ext>
            </a:extLst>
          </p:cNvPr>
          <p:cNvSpPr>
            <a:spLocks noGrp="1"/>
          </p:cNvSpPr>
          <p:nvPr>
            <p:ph type="pic" sz="quarter" idx="24" hasCustomPrompt="1"/>
          </p:nvPr>
        </p:nvSpPr>
        <p:spPr>
          <a:xfrm>
            <a:off x="730610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3" name="Picture Placeholder 4">
            <a:extLst>
              <a:ext uri="{FF2B5EF4-FFF2-40B4-BE49-F238E27FC236}">
                <a16:creationId xmlns:a16="http://schemas.microsoft.com/office/drawing/2014/main" id="{91E877BF-4E89-437F-AF02-3B3C448FFA8A}"/>
              </a:ext>
            </a:extLst>
          </p:cNvPr>
          <p:cNvSpPr>
            <a:spLocks noGrp="1"/>
          </p:cNvSpPr>
          <p:nvPr>
            <p:ph type="pic" sz="quarter" idx="25" hasCustomPrompt="1"/>
          </p:nvPr>
        </p:nvSpPr>
        <p:spPr>
          <a:xfrm>
            <a:off x="730610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4" name="Picture Placeholder 4">
            <a:extLst>
              <a:ext uri="{FF2B5EF4-FFF2-40B4-BE49-F238E27FC236}">
                <a16:creationId xmlns:a16="http://schemas.microsoft.com/office/drawing/2014/main" id="{D7D353AC-3B01-4849-907C-8C90CD23AB56}"/>
              </a:ext>
            </a:extLst>
          </p:cNvPr>
          <p:cNvSpPr>
            <a:spLocks noGrp="1"/>
          </p:cNvSpPr>
          <p:nvPr>
            <p:ph type="pic" sz="quarter" idx="26" hasCustomPrompt="1"/>
          </p:nvPr>
        </p:nvSpPr>
        <p:spPr>
          <a:xfrm>
            <a:off x="973900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5" name="Picture Placeholder 4">
            <a:extLst>
              <a:ext uri="{FF2B5EF4-FFF2-40B4-BE49-F238E27FC236}">
                <a16:creationId xmlns:a16="http://schemas.microsoft.com/office/drawing/2014/main" id="{93D565CD-8DE6-4FAB-B5F8-77FC558576EE}"/>
              </a:ext>
            </a:extLst>
          </p:cNvPr>
          <p:cNvSpPr>
            <a:spLocks noGrp="1"/>
          </p:cNvSpPr>
          <p:nvPr>
            <p:ph type="pic" sz="quarter" idx="27" hasCustomPrompt="1"/>
          </p:nvPr>
        </p:nvSpPr>
        <p:spPr>
          <a:xfrm>
            <a:off x="973900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6" name="Picture Placeholder 4">
            <a:extLst>
              <a:ext uri="{FF2B5EF4-FFF2-40B4-BE49-F238E27FC236}">
                <a16:creationId xmlns:a16="http://schemas.microsoft.com/office/drawing/2014/main" id="{65169003-20B2-4906-936F-80C29B4793C6}"/>
              </a:ext>
            </a:extLst>
          </p:cNvPr>
          <p:cNvSpPr>
            <a:spLocks noGrp="1"/>
          </p:cNvSpPr>
          <p:nvPr>
            <p:ph type="pic" sz="quarter" idx="28" hasCustomPrompt="1"/>
          </p:nvPr>
        </p:nvSpPr>
        <p:spPr>
          <a:xfrm>
            <a:off x="973900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7" name="Picture Placeholder 4">
            <a:extLst>
              <a:ext uri="{FF2B5EF4-FFF2-40B4-BE49-F238E27FC236}">
                <a16:creationId xmlns:a16="http://schemas.microsoft.com/office/drawing/2014/main" id="{EE6223AC-CB2F-442B-9F69-0994E5478796}"/>
              </a:ext>
            </a:extLst>
          </p:cNvPr>
          <p:cNvSpPr>
            <a:spLocks noGrp="1"/>
          </p:cNvSpPr>
          <p:nvPr>
            <p:ph type="pic" sz="quarter" idx="29" hasCustomPrompt="1"/>
          </p:nvPr>
        </p:nvSpPr>
        <p:spPr>
          <a:xfrm>
            <a:off x="973900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3493811289"/>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preserve="1" userDrawn="1">
  <p:cSld name="16 images - image gallery">
    <p:spTree>
      <p:nvGrpSpPr>
        <p:cNvPr id="1" name=""/>
        <p:cNvGrpSpPr/>
        <p:nvPr/>
      </p:nvGrpSpPr>
      <p:grpSpPr>
        <a:xfrm>
          <a:off x="0" y="0"/>
          <a:ext cx="0" cy="0"/>
          <a:chOff x="0" y="0"/>
          <a:chExt cx="0" cy="0"/>
        </a:xfrm>
      </p:grpSpPr>
      <p:sp>
        <p:nvSpPr>
          <p:cNvPr id="39" name="Picture Placeholder 4">
            <a:extLst>
              <a:ext uri="{FF2B5EF4-FFF2-40B4-BE49-F238E27FC236}">
                <a16:creationId xmlns:a16="http://schemas.microsoft.com/office/drawing/2014/main" id="{3B5935B0-3A20-4B99-87BC-A57324021941}"/>
              </a:ext>
            </a:extLst>
          </p:cNvPr>
          <p:cNvSpPr>
            <a:spLocks noGrp="1"/>
          </p:cNvSpPr>
          <p:nvPr>
            <p:ph type="pic" sz="quarter" idx="11" hasCustomPrompt="1"/>
          </p:nvPr>
        </p:nvSpPr>
        <p:spPr>
          <a:xfrm>
            <a:off x="0" y="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2" name="Picture Placeholder 4">
            <a:extLst>
              <a:ext uri="{FF2B5EF4-FFF2-40B4-BE49-F238E27FC236}">
                <a16:creationId xmlns:a16="http://schemas.microsoft.com/office/drawing/2014/main" id="{FEF3C4E7-593B-4A74-89C0-BC4CEB24B392}"/>
              </a:ext>
            </a:extLst>
          </p:cNvPr>
          <p:cNvSpPr>
            <a:spLocks noGrp="1"/>
          </p:cNvSpPr>
          <p:nvPr>
            <p:ph type="pic" sz="quarter" idx="12" hasCustomPrompt="1"/>
          </p:nvPr>
        </p:nvSpPr>
        <p:spPr>
          <a:xfrm>
            <a:off x="0" y="1707033"/>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3" name="Picture Placeholder 4">
            <a:extLst>
              <a:ext uri="{FF2B5EF4-FFF2-40B4-BE49-F238E27FC236}">
                <a16:creationId xmlns:a16="http://schemas.microsoft.com/office/drawing/2014/main" id="{F788E504-B935-4D51-9452-9DA53B460DD5}"/>
              </a:ext>
            </a:extLst>
          </p:cNvPr>
          <p:cNvSpPr>
            <a:spLocks noGrp="1"/>
          </p:cNvSpPr>
          <p:nvPr>
            <p:ph type="pic" sz="quarter" idx="13" hasCustomPrompt="1"/>
          </p:nvPr>
        </p:nvSpPr>
        <p:spPr>
          <a:xfrm>
            <a:off x="0" y="3414066"/>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4" name="Picture Placeholder 4">
            <a:extLst>
              <a:ext uri="{FF2B5EF4-FFF2-40B4-BE49-F238E27FC236}">
                <a16:creationId xmlns:a16="http://schemas.microsoft.com/office/drawing/2014/main" id="{E2DAE2E0-985B-470F-A85A-0CA24D97BA6C}"/>
              </a:ext>
            </a:extLst>
          </p:cNvPr>
          <p:cNvSpPr>
            <a:spLocks noGrp="1"/>
          </p:cNvSpPr>
          <p:nvPr>
            <p:ph type="pic" sz="quarter" idx="14" hasCustomPrompt="1"/>
          </p:nvPr>
        </p:nvSpPr>
        <p:spPr>
          <a:xfrm>
            <a:off x="0" y="513380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6" name="Picture Placeholder 4">
            <a:extLst>
              <a:ext uri="{FF2B5EF4-FFF2-40B4-BE49-F238E27FC236}">
                <a16:creationId xmlns:a16="http://schemas.microsoft.com/office/drawing/2014/main" id="{1E401533-0B30-40A1-B1EA-F6C3D3747BD0}"/>
              </a:ext>
            </a:extLst>
          </p:cNvPr>
          <p:cNvSpPr>
            <a:spLocks noGrp="1"/>
          </p:cNvSpPr>
          <p:nvPr>
            <p:ph type="pic" sz="quarter" idx="15" hasCustomPrompt="1"/>
          </p:nvPr>
        </p:nvSpPr>
        <p:spPr>
          <a:xfrm>
            <a:off x="1731600" y="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7" name="Picture Placeholder 4">
            <a:extLst>
              <a:ext uri="{FF2B5EF4-FFF2-40B4-BE49-F238E27FC236}">
                <a16:creationId xmlns:a16="http://schemas.microsoft.com/office/drawing/2014/main" id="{F5E857B2-C3F9-4B6F-9295-A95923F98AB2}"/>
              </a:ext>
            </a:extLst>
          </p:cNvPr>
          <p:cNvSpPr>
            <a:spLocks noGrp="1"/>
          </p:cNvSpPr>
          <p:nvPr>
            <p:ph type="pic" sz="quarter" idx="16" hasCustomPrompt="1"/>
          </p:nvPr>
        </p:nvSpPr>
        <p:spPr>
          <a:xfrm>
            <a:off x="1731600" y="1707033"/>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8" name="Picture Placeholder 4">
            <a:extLst>
              <a:ext uri="{FF2B5EF4-FFF2-40B4-BE49-F238E27FC236}">
                <a16:creationId xmlns:a16="http://schemas.microsoft.com/office/drawing/2014/main" id="{7070BC30-AA1D-483B-825F-147CDBBD432B}"/>
              </a:ext>
            </a:extLst>
          </p:cNvPr>
          <p:cNvSpPr>
            <a:spLocks noGrp="1"/>
          </p:cNvSpPr>
          <p:nvPr>
            <p:ph type="pic" sz="quarter" idx="17" hasCustomPrompt="1"/>
          </p:nvPr>
        </p:nvSpPr>
        <p:spPr>
          <a:xfrm>
            <a:off x="1731600" y="3414066"/>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9" name="Picture Placeholder 4">
            <a:extLst>
              <a:ext uri="{FF2B5EF4-FFF2-40B4-BE49-F238E27FC236}">
                <a16:creationId xmlns:a16="http://schemas.microsoft.com/office/drawing/2014/main" id="{D0348B36-439B-424B-BA16-C5A7076BFD31}"/>
              </a:ext>
            </a:extLst>
          </p:cNvPr>
          <p:cNvSpPr>
            <a:spLocks noGrp="1"/>
          </p:cNvSpPr>
          <p:nvPr>
            <p:ph type="pic" sz="quarter" idx="18" hasCustomPrompt="1"/>
          </p:nvPr>
        </p:nvSpPr>
        <p:spPr>
          <a:xfrm>
            <a:off x="1731600" y="513380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0" name="Picture Placeholder 4">
            <a:extLst>
              <a:ext uri="{FF2B5EF4-FFF2-40B4-BE49-F238E27FC236}">
                <a16:creationId xmlns:a16="http://schemas.microsoft.com/office/drawing/2014/main" id="{2D5AEFB5-3B92-48EE-A2C3-C7226B2D27E8}"/>
              </a:ext>
            </a:extLst>
          </p:cNvPr>
          <p:cNvSpPr>
            <a:spLocks noGrp="1"/>
          </p:cNvSpPr>
          <p:nvPr>
            <p:ph type="pic" sz="quarter" idx="19" hasCustomPrompt="1"/>
          </p:nvPr>
        </p:nvSpPr>
        <p:spPr>
          <a:xfrm>
            <a:off x="3463200" y="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1" name="Picture Placeholder 4">
            <a:extLst>
              <a:ext uri="{FF2B5EF4-FFF2-40B4-BE49-F238E27FC236}">
                <a16:creationId xmlns:a16="http://schemas.microsoft.com/office/drawing/2014/main" id="{EF0E572D-AAF2-49CD-B5D5-0482D14EB436}"/>
              </a:ext>
            </a:extLst>
          </p:cNvPr>
          <p:cNvSpPr>
            <a:spLocks noGrp="1"/>
          </p:cNvSpPr>
          <p:nvPr>
            <p:ph type="pic" sz="quarter" idx="20" hasCustomPrompt="1"/>
          </p:nvPr>
        </p:nvSpPr>
        <p:spPr>
          <a:xfrm>
            <a:off x="3463200" y="1707033"/>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2" name="Picture Placeholder 4">
            <a:extLst>
              <a:ext uri="{FF2B5EF4-FFF2-40B4-BE49-F238E27FC236}">
                <a16:creationId xmlns:a16="http://schemas.microsoft.com/office/drawing/2014/main" id="{357B90B1-45E9-4F18-B402-2FA367F39A63}"/>
              </a:ext>
            </a:extLst>
          </p:cNvPr>
          <p:cNvSpPr>
            <a:spLocks noGrp="1"/>
          </p:cNvSpPr>
          <p:nvPr>
            <p:ph type="pic" sz="quarter" idx="21" hasCustomPrompt="1"/>
          </p:nvPr>
        </p:nvSpPr>
        <p:spPr>
          <a:xfrm>
            <a:off x="3463200" y="3414066"/>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3" name="Picture Placeholder 4">
            <a:extLst>
              <a:ext uri="{FF2B5EF4-FFF2-40B4-BE49-F238E27FC236}">
                <a16:creationId xmlns:a16="http://schemas.microsoft.com/office/drawing/2014/main" id="{90ECB4DF-D262-4EAF-9908-BB81CDAA97D3}"/>
              </a:ext>
            </a:extLst>
          </p:cNvPr>
          <p:cNvSpPr>
            <a:spLocks noGrp="1"/>
          </p:cNvSpPr>
          <p:nvPr>
            <p:ph type="pic" sz="quarter" idx="22" hasCustomPrompt="1"/>
          </p:nvPr>
        </p:nvSpPr>
        <p:spPr>
          <a:xfrm>
            <a:off x="3463200" y="513380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4" name="Picture Placeholder 4">
            <a:extLst>
              <a:ext uri="{FF2B5EF4-FFF2-40B4-BE49-F238E27FC236}">
                <a16:creationId xmlns:a16="http://schemas.microsoft.com/office/drawing/2014/main" id="{F823D0EC-3925-43C3-ADCC-7DECB604D3B6}"/>
              </a:ext>
            </a:extLst>
          </p:cNvPr>
          <p:cNvSpPr>
            <a:spLocks noGrp="1"/>
          </p:cNvSpPr>
          <p:nvPr>
            <p:ph type="pic" sz="quarter" idx="23" hasCustomPrompt="1"/>
          </p:nvPr>
        </p:nvSpPr>
        <p:spPr>
          <a:xfrm>
            <a:off x="5194800" y="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5" name="Picture Placeholder 4">
            <a:extLst>
              <a:ext uri="{FF2B5EF4-FFF2-40B4-BE49-F238E27FC236}">
                <a16:creationId xmlns:a16="http://schemas.microsoft.com/office/drawing/2014/main" id="{3ED69101-E9F9-40B2-BBC9-42F685BC4E99}"/>
              </a:ext>
            </a:extLst>
          </p:cNvPr>
          <p:cNvSpPr>
            <a:spLocks noGrp="1"/>
          </p:cNvSpPr>
          <p:nvPr>
            <p:ph type="pic" sz="quarter" idx="24" hasCustomPrompt="1"/>
          </p:nvPr>
        </p:nvSpPr>
        <p:spPr>
          <a:xfrm>
            <a:off x="5194800" y="1707033"/>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6" name="Picture Placeholder 4">
            <a:extLst>
              <a:ext uri="{FF2B5EF4-FFF2-40B4-BE49-F238E27FC236}">
                <a16:creationId xmlns:a16="http://schemas.microsoft.com/office/drawing/2014/main" id="{D10108F8-F846-4B82-9CBB-5C70645236E5}"/>
              </a:ext>
            </a:extLst>
          </p:cNvPr>
          <p:cNvSpPr>
            <a:spLocks noGrp="1"/>
          </p:cNvSpPr>
          <p:nvPr>
            <p:ph type="pic" sz="quarter" idx="25" hasCustomPrompt="1"/>
          </p:nvPr>
        </p:nvSpPr>
        <p:spPr>
          <a:xfrm>
            <a:off x="5194800" y="3414066"/>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7" name="Picture Placeholder 4">
            <a:extLst>
              <a:ext uri="{FF2B5EF4-FFF2-40B4-BE49-F238E27FC236}">
                <a16:creationId xmlns:a16="http://schemas.microsoft.com/office/drawing/2014/main" id="{DCEACD65-59F7-496F-A469-953A97BC8FE7}"/>
              </a:ext>
            </a:extLst>
          </p:cNvPr>
          <p:cNvSpPr>
            <a:spLocks noGrp="1"/>
          </p:cNvSpPr>
          <p:nvPr>
            <p:ph type="pic" sz="quarter" idx="26" hasCustomPrompt="1"/>
          </p:nvPr>
        </p:nvSpPr>
        <p:spPr>
          <a:xfrm>
            <a:off x="5194800" y="513380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285987188"/>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preserve="1" userDrawn="1">
  <p:cSld name="10 images - image gallery">
    <p:spTree>
      <p:nvGrpSpPr>
        <p:cNvPr id="1" name=""/>
        <p:cNvGrpSpPr/>
        <p:nvPr/>
      </p:nvGrpSpPr>
      <p:grpSpPr>
        <a:xfrm>
          <a:off x="0" y="0"/>
          <a:ext cx="0" cy="0"/>
          <a:chOff x="0" y="0"/>
          <a:chExt cx="0" cy="0"/>
        </a:xfrm>
      </p:grpSpPr>
      <p:sp>
        <p:nvSpPr>
          <p:cNvPr id="40" name="Picture Placeholder 4">
            <a:extLst>
              <a:ext uri="{FF2B5EF4-FFF2-40B4-BE49-F238E27FC236}">
                <a16:creationId xmlns:a16="http://schemas.microsoft.com/office/drawing/2014/main" id="{E32C7705-61BA-4741-80C1-7DE36994C39B}"/>
              </a:ext>
            </a:extLst>
          </p:cNvPr>
          <p:cNvSpPr>
            <a:spLocks noGrp="1"/>
          </p:cNvSpPr>
          <p:nvPr>
            <p:ph type="pic" sz="quarter" idx="12" hasCustomPrompt="1"/>
          </p:nvPr>
        </p:nvSpPr>
        <p:spPr>
          <a:xfrm>
            <a:off x="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1" name="Picture Placeholder 4">
            <a:extLst>
              <a:ext uri="{FF2B5EF4-FFF2-40B4-BE49-F238E27FC236}">
                <a16:creationId xmlns:a16="http://schemas.microsoft.com/office/drawing/2014/main" id="{AF4DB751-6CBC-4786-8908-DD31AF304189}"/>
              </a:ext>
            </a:extLst>
          </p:cNvPr>
          <p:cNvSpPr>
            <a:spLocks noGrp="1"/>
          </p:cNvSpPr>
          <p:nvPr>
            <p:ph type="pic" sz="quarter" idx="13" hasCustomPrompt="1"/>
          </p:nvPr>
        </p:nvSpPr>
        <p:spPr>
          <a:xfrm>
            <a:off x="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4" name="Picture Placeholder 4">
            <a:extLst>
              <a:ext uri="{FF2B5EF4-FFF2-40B4-BE49-F238E27FC236}">
                <a16:creationId xmlns:a16="http://schemas.microsoft.com/office/drawing/2014/main" id="{79BE06DB-E8C0-42F7-9DD3-743B3172D05A}"/>
              </a:ext>
            </a:extLst>
          </p:cNvPr>
          <p:cNvSpPr>
            <a:spLocks noGrp="1"/>
          </p:cNvSpPr>
          <p:nvPr>
            <p:ph type="pic" sz="quarter" idx="16" hasCustomPrompt="1"/>
          </p:nvPr>
        </p:nvSpPr>
        <p:spPr>
          <a:xfrm>
            <a:off x="244990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5" name="Picture Placeholder 4">
            <a:extLst>
              <a:ext uri="{FF2B5EF4-FFF2-40B4-BE49-F238E27FC236}">
                <a16:creationId xmlns:a16="http://schemas.microsoft.com/office/drawing/2014/main" id="{29B4E12E-CEFA-45AA-A4E7-78386C04786B}"/>
              </a:ext>
            </a:extLst>
          </p:cNvPr>
          <p:cNvSpPr>
            <a:spLocks noGrp="1"/>
          </p:cNvSpPr>
          <p:nvPr>
            <p:ph type="pic" sz="quarter" idx="17" hasCustomPrompt="1"/>
          </p:nvPr>
        </p:nvSpPr>
        <p:spPr>
          <a:xfrm>
            <a:off x="244990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8" name="Picture Placeholder 4">
            <a:extLst>
              <a:ext uri="{FF2B5EF4-FFF2-40B4-BE49-F238E27FC236}">
                <a16:creationId xmlns:a16="http://schemas.microsoft.com/office/drawing/2014/main" id="{76AE4679-05DF-463C-97B9-F69C2BB4B9E9}"/>
              </a:ext>
            </a:extLst>
          </p:cNvPr>
          <p:cNvSpPr>
            <a:spLocks noGrp="1"/>
          </p:cNvSpPr>
          <p:nvPr>
            <p:ph type="pic" sz="quarter" idx="20" hasCustomPrompt="1"/>
          </p:nvPr>
        </p:nvSpPr>
        <p:spPr>
          <a:xfrm>
            <a:off x="487740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9" name="Picture Placeholder 4">
            <a:extLst>
              <a:ext uri="{FF2B5EF4-FFF2-40B4-BE49-F238E27FC236}">
                <a16:creationId xmlns:a16="http://schemas.microsoft.com/office/drawing/2014/main" id="{7D0AB5FE-E295-4F14-9D7E-03DA166A2029}"/>
              </a:ext>
            </a:extLst>
          </p:cNvPr>
          <p:cNvSpPr>
            <a:spLocks noGrp="1"/>
          </p:cNvSpPr>
          <p:nvPr>
            <p:ph type="pic" sz="quarter" idx="21" hasCustomPrompt="1"/>
          </p:nvPr>
        </p:nvSpPr>
        <p:spPr>
          <a:xfrm>
            <a:off x="487740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2" name="Picture Placeholder 4">
            <a:extLst>
              <a:ext uri="{FF2B5EF4-FFF2-40B4-BE49-F238E27FC236}">
                <a16:creationId xmlns:a16="http://schemas.microsoft.com/office/drawing/2014/main" id="{FD6D69B7-99CB-43E8-924C-E5B49E798FF4}"/>
              </a:ext>
            </a:extLst>
          </p:cNvPr>
          <p:cNvSpPr>
            <a:spLocks noGrp="1"/>
          </p:cNvSpPr>
          <p:nvPr>
            <p:ph type="pic" sz="quarter" idx="24" hasCustomPrompt="1"/>
          </p:nvPr>
        </p:nvSpPr>
        <p:spPr>
          <a:xfrm>
            <a:off x="730610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3" name="Picture Placeholder 4">
            <a:extLst>
              <a:ext uri="{FF2B5EF4-FFF2-40B4-BE49-F238E27FC236}">
                <a16:creationId xmlns:a16="http://schemas.microsoft.com/office/drawing/2014/main" id="{91E877BF-4E89-437F-AF02-3B3C448FFA8A}"/>
              </a:ext>
            </a:extLst>
          </p:cNvPr>
          <p:cNvSpPr>
            <a:spLocks noGrp="1"/>
          </p:cNvSpPr>
          <p:nvPr>
            <p:ph type="pic" sz="quarter" idx="25" hasCustomPrompt="1"/>
          </p:nvPr>
        </p:nvSpPr>
        <p:spPr>
          <a:xfrm>
            <a:off x="730610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6" name="Picture Placeholder 4">
            <a:extLst>
              <a:ext uri="{FF2B5EF4-FFF2-40B4-BE49-F238E27FC236}">
                <a16:creationId xmlns:a16="http://schemas.microsoft.com/office/drawing/2014/main" id="{65169003-20B2-4906-936F-80C29B4793C6}"/>
              </a:ext>
            </a:extLst>
          </p:cNvPr>
          <p:cNvSpPr>
            <a:spLocks noGrp="1"/>
          </p:cNvSpPr>
          <p:nvPr>
            <p:ph type="pic" sz="quarter" idx="28" hasCustomPrompt="1"/>
          </p:nvPr>
        </p:nvSpPr>
        <p:spPr>
          <a:xfrm>
            <a:off x="973900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7" name="Picture Placeholder 4">
            <a:extLst>
              <a:ext uri="{FF2B5EF4-FFF2-40B4-BE49-F238E27FC236}">
                <a16:creationId xmlns:a16="http://schemas.microsoft.com/office/drawing/2014/main" id="{EE6223AC-CB2F-442B-9F69-0994E5478796}"/>
              </a:ext>
            </a:extLst>
          </p:cNvPr>
          <p:cNvSpPr>
            <a:spLocks noGrp="1"/>
          </p:cNvSpPr>
          <p:nvPr>
            <p:ph type="pic" sz="quarter" idx="29" hasCustomPrompt="1"/>
          </p:nvPr>
        </p:nvSpPr>
        <p:spPr>
          <a:xfrm>
            <a:off x="973900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2" name="Title 1">
            <a:extLst>
              <a:ext uri="{FF2B5EF4-FFF2-40B4-BE49-F238E27FC236}">
                <a16:creationId xmlns:a16="http://schemas.microsoft.com/office/drawing/2014/main" id="{02B87EEC-098B-40D8-BCAF-A571CA17611B}"/>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23" name="Subtitle 2">
            <a:extLst>
              <a:ext uri="{FF2B5EF4-FFF2-40B4-BE49-F238E27FC236}">
                <a16:creationId xmlns:a16="http://schemas.microsoft.com/office/drawing/2014/main" id="{34E576AA-F5EF-4511-8A6E-60BC49ADF183}"/>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88453339"/>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preserve="1" userDrawn="1">
  <p:cSld name="4 images full page - image gallery">
    <p:spTree>
      <p:nvGrpSpPr>
        <p:cNvPr id="1" name=""/>
        <p:cNvGrpSpPr/>
        <p:nvPr/>
      </p:nvGrpSpPr>
      <p:grpSpPr>
        <a:xfrm>
          <a:off x="0" y="0"/>
          <a:ext cx="0" cy="0"/>
          <a:chOff x="0" y="0"/>
          <a:chExt cx="0" cy="0"/>
        </a:xfrm>
      </p:grpSpPr>
      <p:sp>
        <p:nvSpPr>
          <p:cNvPr id="41" name="Picture Placeholder 4">
            <a:extLst>
              <a:ext uri="{FF2B5EF4-FFF2-40B4-BE49-F238E27FC236}">
                <a16:creationId xmlns:a16="http://schemas.microsoft.com/office/drawing/2014/main" id="{AF4DB751-6CBC-4786-8908-DD31AF304189}"/>
              </a:ext>
            </a:extLst>
          </p:cNvPr>
          <p:cNvSpPr>
            <a:spLocks noGrp="1"/>
          </p:cNvSpPr>
          <p:nvPr>
            <p:ph type="pic" sz="quarter" idx="13" hasCustomPrompt="1"/>
          </p:nvPr>
        </p:nvSpPr>
        <p:spPr>
          <a:xfrm>
            <a:off x="0" y="0"/>
            <a:ext cx="30456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4" name="Picture Placeholder 4">
            <a:extLst>
              <a:ext uri="{FF2B5EF4-FFF2-40B4-BE49-F238E27FC236}">
                <a16:creationId xmlns:a16="http://schemas.microsoft.com/office/drawing/2014/main" id="{F7A78596-A4B8-43F5-8928-591F8C4EEAA7}"/>
              </a:ext>
            </a:extLst>
          </p:cNvPr>
          <p:cNvSpPr>
            <a:spLocks noGrp="1"/>
          </p:cNvSpPr>
          <p:nvPr>
            <p:ph type="pic" sz="quarter" idx="14" hasCustomPrompt="1"/>
          </p:nvPr>
        </p:nvSpPr>
        <p:spPr>
          <a:xfrm>
            <a:off x="3050400" y="0"/>
            <a:ext cx="30456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5" name="Picture Placeholder 4">
            <a:extLst>
              <a:ext uri="{FF2B5EF4-FFF2-40B4-BE49-F238E27FC236}">
                <a16:creationId xmlns:a16="http://schemas.microsoft.com/office/drawing/2014/main" id="{E059E8E4-56D5-4F0D-A4C2-41DB1C070C39}"/>
              </a:ext>
            </a:extLst>
          </p:cNvPr>
          <p:cNvSpPr>
            <a:spLocks noGrp="1"/>
          </p:cNvSpPr>
          <p:nvPr>
            <p:ph type="pic" sz="quarter" idx="15" hasCustomPrompt="1"/>
          </p:nvPr>
        </p:nvSpPr>
        <p:spPr>
          <a:xfrm>
            <a:off x="6096000" y="0"/>
            <a:ext cx="30456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6" name="Picture Placeholder 4">
            <a:extLst>
              <a:ext uri="{FF2B5EF4-FFF2-40B4-BE49-F238E27FC236}">
                <a16:creationId xmlns:a16="http://schemas.microsoft.com/office/drawing/2014/main" id="{F289ECDE-517E-42D2-8C25-5BEE01D347E4}"/>
              </a:ext>
            </a:extLst>
          </p:cNvPr>
          <p:cNvSpPr>
            <a:spLocks noGrp="1"/>
          </p:cNvSpPr>
          <p:nvPr>
            <p:ph type="pic" sz="quarter" idx="16" hasCustomPrompt="1"/>
          </p:nvPr>
        </p:nvSpPr>
        <p:spPr>
          <a:xfrm>
            <a:off x="9146400" y="0"/>
            <a:ext cx="30456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608983641"/>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preserve="1" userDrawn="1">
  <p:cSld name="4 images threequarter page - image gallery">
    <p:spTree>
      <p:nvGrpSpPr>
        <p:cNvPr id="1" name=""/>
        <p:cNvGrpSpPr/>
        <p:nvPr/>
      </p:nvGrpSpPr>
      <p:grpSpPr>
        <a:xfrm>
          <a:off x="0" y="0"/>
          <a:ext cx="0" cy="0"/>
          <a:chOff x="0" y="0"/>
          <a:chExt cx="0" cy="0"/>
        </a:xfrm>
      </p:grpSpPr>
      <p:sp>
        <p:nvSpPr>
          <p:cNvPr id="41" name="Picture Placeholder 4">
            <a:extLst>
              <a:ext uri="{FF2B5EF4-FFF2-40B4-BE49-F238E27FC236}">
                <a16:creationId xmlns:a16="http://schemas.microsoft.com/office/drawing/2014/main" id="{AF4DB751-6CBC-4786-8908-DD31AF304189}"/>
              </a:ext>
            </a:extLst>
          </p:cNvPr>
          <p:cNvSpPr>
            <a:spLocks noGrp="1"/>
          </p:cNvSpPr>
          <p:nvPr>
            <p:ph type="pic" sz="quarter" idx="13" hasCustomPrompt="1"/>
          </p:nvPr>
        </p:nvSpPr>
        <p:spPr>
          <a:xfrm>
            <a:off x="35275" y="1746000"/>
            <a:ext cx="2952000" cy="5112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4" name="Picture Placeholder 4">
            <a:extLst>
              <a:ext uri="{FF2B5EF4-FFF2-40B4-BE49-F238E27FC236}">
                <a16:creationId xmlns:a16="http://schemas.microsoft.com/office/drawing/2014/main" id="{F7A78596-A4B8-43F5-8928-591F8C4EEAA7}"/>
              </a:ext>
            </a:extLst>
          </p:cNvPr>
          <p:cNvSpPr>
            <a:spLocks noGrp="1"/>
          </p:cNvSpPr>
          <p:nvPr>
            <p:ph type="pic" sz="quarter" idx="14" hasCustomPrompt="1"/>
          </p:nvPr>
        </p:nvSpPr>
        <p:spPr>
          <a:xfrm>
            <a:off x="3091758" y="0"/>
            <a:ext cx="2952000" cy="5112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5" name="Picture Placeholder 4">
            <a:extLst>
              <a:ext uri="{FF2B5EF4-FFF2-40B4-BE49-F238E27FC236}">
                <a16:creationId xmlns:a16="http://schemas.microsoft.com/office/drawing/2014/main" id="{E059E8E4-56D5-4F0D-A4C2-41DB1C070C39}"/>
              </a:ext>
            </a:extLst>
          </p:cNvPr>
          <p:cNvSpPr>
            <a:spLocks noGrp="1"/>
          </p:cNvSpPr>
          <p:nvPr>
            <p:ph type="pic" sz="quarter" idx="15" hasCustomPrompt="1"/>
          </p:nvPr>
        </p:nvSpPr>
        <p:spPr>
          <a:xfrm>
            <a:off x="6148241" y="1745998"/>
            <a:ext cx="2952000" cy="5112001"/>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6" name="Picture Placeholder 4">
            <a:extLst>
              <a:ext uri="{FF2B5EF4-FFF2-40B4-BE49-F238E27FC236}">
                <a16:creationId xmlns:a16="http://schemas.microsoft.com/office/drawing/2014/main" id="{F289ECDE-517E-42D2-8C25-5BEE01D347E4}"/>
              </a:ext>
            </a:extLst>
          </p:cNvPr>
          <p:cNvSpPr>
            <a:spLocks noGrp="1"/>
          </p:cNvSpPr>
          <p:nvPr>
            <p:ph type="pic" sz="quarter" idx="16" hasCustomPrompt="1"/>
          </p:nvPr>
        </p:nvSpPr>
        <p:spPr>
          <a:xfrm>
            <a:off x="9204724" y="0"/>
            <a:ext cx="2952000" cy="5112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1493658588"/>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preserve="1" userDrawn="1">
  <p:cSld name="6 images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4544785" y="1509396"/>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8" name="Picture Placeholder 2">
            <a:extLst>
              <a:ext uri="{FF2B5EF4-FFF2-40B4-BE49-F238E27FC236}">
                <a16:creationId xmlns:a16="http://schemas.microsoft.com/office/drawing/2014/main" id="{EBDF8834-1D3F-49E0-9FD4-E3BC86AD573B}"/>
              </a:ext>
            </a:extLst>
          </p:cNvPr>
          <p:cNvSpPr>
            <a:spLocks noGrp="1"/>
          </p:cNvSpPr>
          <p:nvPr>
            <p:ph type="pic" sz="quarter" idx="11" hasCustomPrompt="1"/>
          </p:nvPr>
        </p:nvSpPr>
        <p:spPr>
          <a:xfrm>
            <a:off x="7788726" y="1509396"/>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56BBBFE5-FD46-4EEF-85FB-93AB59A41527}"/>
              </a:ext>
            </a:extLst>
          </p:cNvPr>
          <p:cNvSpPr>
            <a:spLocks noGrp="1"/>
          </p:cNvSpPr>
          <p:nvPr>
            <p:ph type="pic" sz="quarter" idx="12" hasCustomPrompt="1"/>
          </p:nvPr>
        </p:nvSpPr>
        <p:spPr>
          <a:xfrm>
            <a:off x="1300844" y="1509396"/>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0" name="Picture Placeholder 2">
            <a:extLst>
              <a:ext uri="{FF2B5EF4-FFF2-40B4-BE49-F238E27FC236}">
                <a16:creationId xmlns:a16="http://schemas.microsoft.com/office/drawing/2014/main" id="{7DF811F6-5D14-4CB3-92EE-DBA5047B7CAB}"/>
              </a:ext>
            </a:extLst>
          </p:cNvPr>
          <p:cNvSpPr>
            <a:spLocks noGrp="1"/>
          </p:cNvSpPr>
          <p:nvPr>
            <p:ph type="pic" sz="quarter" idx="13" hasCustomPrompt="1"/>
          </p:nvPr>
        </p:nvSpPr>
        <p:spPr>
          <a:xfrm>
            <a:off x="4544785" y="3806283"/>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F280522F-EA85-44BB-8CFA-065E56CAEA35}"/>
              </a:ext>
            </a:extLst>
          </p:cNvPr>
          <p:cNvSpPr>
            <a:spLocks noGrp="1"/>
          </p:cNvSpPr>
          <p:nvPr>
            <p:ph type="pic" sz="quarter" idx="14" hasCustomPrompt="1"/>
          </p:nvPr>
        </p:nvSpPr>
        <p:spPr>
          <a:xfrm>
            <a:off x="7788726" y="3806283"/>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A9FB3EF0-B456-4258-BC81-05630ED62E94}"/>
              </a:ext>
            </a:extLst>
          </p:cNvPr>
          <p:cNvSpPr>
            <a:spLocks noGrp="1"/>
          </p:cNvSpPr>
          <p:nvPr>
            <p:ph type="pic" sz="quarter" idx="15" hasCustomPrompt="1"/>
          </p:nvPr>
        </p:nvSpPr>
        <p:spPr>
          <a:xfrm>
            <a:off x="1300844" y="3806283"/>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294202236"/>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preserve="1" userDrawn="1">
  <p:cSld name="4 images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2"/>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903510" y="1630204"/>
            <a:ext cx="2547259"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6728B028-8D87-4AC3-BE7F-E30DB3DA2A9D}"/>
              </a:ext>
            </a:extLst>
          </p:cNvPr>
          <p:cNvSpPr>
            <a:spLocks noGrp="1"/>
          </p:cNvSpPr>
          <p:nvPr>
            <p:ph type="pic" sz="quarter" idx="11" hasCustomPrompt="1"/>
          </p:nvPr>
        </p:nvSpPr>
        <p:spPr>
          <a:xfrm>
            <a:off x="3548741" y="1630204"/>
            <a:ext cx="2547259"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2644813B-093B-4E50-B0AB-050BFFA8689F}"/>
              </a:ext>
            </a:extLst>
          </p:cNvPr>
          <p:cNvSpPr>
            <a:spLocks noGrp="1"/>
          </p:cNvSpPr>
          <p:nvPr>
            <p:ph type="pic" sz="quarter" idx="12" hasCustomPrompt="1"/>
          </p:nvPr>
        </p:nvSpPr>
        <p:spPr>
          <a:xfrm>
            <a:off x="6193972" y="1630204"/>
            <a:ext cx="2547259"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1" name="Picture Placeholder 2">
            <a:extLst>
              <a:ext uri="{FF2B5EF4-FFF2-40B4-BE49-F238E27FC236}">
                <a16:creationId xmlns:a16="http://schemas.microsoft.com/office/drawing/2014/main" id="{12D87E54-D5D8-4E26-AF14-C0B486DE838E}"/>
              </a:ext>
            </a:extLst>
          </p:cNvPr>
          <p:cNvSpPr>
            <a:spLocks noGrp="1"/>
          </p:cNvSpPr>
          <p:nvPr>
            <p:ph type="pic" sz="quarter" idx="13" hasCustomPrompt="1"/>
          </p:nvPr>
        </p:nvSpPr>
        <p:spPr>
          <a:xfrm>
            <a:off x="8839203" y="1630204"/>
            <a:ext cx="2547259"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651924219"/>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preserve="1" userDrawn="1">
  <p:cSld name="3 images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1665946" y="1630204"/>
            <a:ext cx="2852056"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6728B028-8D87-4AC3-BE7F-E30DB3DA2A9D}"/>
              </a:ext>
            </a:extLst>
          </p:cNvPr>
          <p:cNvSpPr>
            <a:spLocks noGrp="1"/>
          </p:cNvSpPr>
          <p:nvPr>
            <p:ph type="pic" sz="quarter" idx="11" hasCustomPrompt="1"/>
          </p:nvPr>
        </p:nvSpPr>
        <p:spPr>
          <a:xfrm>
            <a:off x="4659946" y="1630204"/>
            <a:ext cx="2851200"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2644813B-093B-4E50-B0AB-050BFFA8689F}"/>
              </a:ext>
            </a:extLst>
          </p:cNvPr>
          <p:cNvSpPr>
            <a:spLocks noGrp="1"/>
          </p:cNvSpPr>
          <p:nvPr>
            <p:ph type="pic" sz="quarter" idx="12" hasCustomPrompt="1"/>
          </p:nvPr>
        </p:nvSpPr>
        <p:spPr>
          <a:xfrm>
            <a:off x="7653090" y="1630204"/>
            <a:ext cx="2851200"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4758280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s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B5671677-28D2-48BB-A020-FECB56CA25A5}"/>
              </a:ext>
            </a:extLst>
          </p:cNvPr>
          <p:cNvSpPr>
            <a:spLocks noGrp="1"/>
          </p:cNvSpPr>
          <p:nvPr>
            <p:ph type="pic" sz="quarter" idx="13"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639346498"/>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preserve="1" userDrawn="1">
  <p:cSld name="1_3 images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2">
            <a:extLst>
              <a:ext uri="{FF2B5EF4-FFF2-40B4-BE49-F238E27FC236}">
                <a16:creationId xmlns:a16="http://schemas.microsoft.com/office/drawing/2014/main" id="{440F672A-585A-46DA-ACC0-FB2B85E8CE75}"/>
              </a:ext>
            </a:extLst>
          </p:cNvPr>
          <p:cNvSpPr>
            <a:spLocks noGrp="1"/>
          </p:cNvSpPr>
          <p:nvPr>
            <p:ph type="pic" sz="quarter" idx="10" hasCustomPrompt="1"/>
          </p:nvPr>
        </p:nvSpPr>
        <p:spPr>
          <a:xfrm>
            <a:off x="1665945" y="1630204"/>
            <a:ext cx="4356000"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8" name="Picture Placeholder 2">
            <a:extLst>
              <a:ext uri="{FF2B5EF4-FFF2-40B4-BE49-F238E27FC236}">
                <a16:creationId xmlns:a16="http://schemas.microsoft.com/office/drawing/2014/main" id="{AAD305DF-D4A4-4B5E-8D60-1B05EA0C65E6}"/>
              </a:ext>
            </a:extLst>
          </p:cNvPr>
          <p:cNvSpPr>
            <a:spLocks noGrp="1"/>
          </p:cNvSpPr>
          <p:nvPr>
            <p:ph type="pic" sz="quarter" idx="11" hasCustomPrompt="1"/>
          </p:nvPr>
        </p:nvSpPr>
        <p:spPr>
          <a:xfrm>
            <a:off x="6170056" y="1630204"/>
            <a:ext cx="4356000"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554879445"/>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preserve="1" userDrawn="1">
  <p:cSld name="1 image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2">
            <a:extLst>
              <a:ext uri="{FF2B5EF4-FFF2-40B4-BE49-F238E27FC236}">
                <a16:creationId xmlns:a16="http://schemas.microsoft.com/office/drawing/2014/main" id="{440F672A-585A-46DA-ACC0-FB2B85E8CE75}"/>
              </a:ext>
            </a:extLst>
          </p:cNvPr>
          <p:cNvSpPr>
            <a:spLocks noGrp="1"/>
          </p:cNvSpPr>
          <p:nvPr>
            <p:ph type="pic" sz="quarter" idx="10" hasCustomPrompt="1"/>
          </p:nvPr>
        </p:nvSpPr>
        <p:spPr>
          <a:xfrm>
            <a:off x="674915" y="1621972"/>
            <a:ext cx="8153400" cy="435428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27453471"/>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preserve="1" userDrawn="1">
  <p:cSld name="4 images with about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903510" y="1630204"/>
            <a:ext cx="2547259"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6728B028-8D87-4AC3-BE7F-E30DB3DA2A9D}"/>
              </a:ext>
            </a:extLst>
          </p:cNvPr>
          <p:cNvSpPr>
            <a:spLocks noGrp="1"/>
          </p:cNvSpPr>
          <p:nvPr>
            <p:ph type="pic" sz="quarter" idx="11" hasCustomPrompt="1"/>
          </p:nvPr>
        </p:nvSpPr>
        <p:spPr>
          <a:xfrm>
            <a:off x="3548741" y="1630204"/>
            <a:ext cx="2547259"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2644813B-093B-4E50-B0AB-050BFFA8689F}"/>
              </a:ext>
            </a:extLst>
          </p:cNvPr>
          <p:cNvSpPr>
            <a:spLocks noGrp="1"/>
          </p:cNvSpPr>
          <p:nvPr>
            <p:ph type="pic" sz="quarter" idx="12" hasCustomPrompt="1"/>
          </p:nvPr>
        </p:nvSpPr>
        <p:spPr>
          <a:xfrm>
            <a:off x="6193972" y="1630204"/>
            <a:ext cx="2547259"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1" name="Picture Placeholder 2">
            <a:extLst>
              <a:ext uri="{FF2B5EF4-FFF2-40B4-BE49-F238E27FC236}">
                <a16:creationId xmlns:a16="http://schemas.microsoft.com/office/drawing/2014/main" id="{12D87E54-D5D8-4E26-AF14-C0B486DE838E}"/>
              </a:ext>
            </a:extLst>
          </p:cNvPr>
          <p:cNvSpPr>
            <a:spLocks noGrp="1"/>
          </p:cNvSpPr>
          <p:nvPr>
            <p:ph type="pic" sz="quarter" idx="13" hasCustomPrompt="1"/>
          </p:nvPr>
        </p:nvSpPr>
        <p:spPr>
          <a:xfrm>
            <a:off x="8839203" y="1630204"/>
            <a:ext cx="2547259"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641741488"/>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preserve="1" userDrawn="1">
  <p:cSld name="3 images with about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1665946" y="1630204"/>
            <a:ext cx="2852056"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6728B028-8D87-4AC3-BE7F-E30DB3DA2A9D}"/>
              </a:ext>
            </a:extLst>
          </p:cNvPr>
          <p:cNvSpPr>
            <a:spLocks noGrp="1"/>
          </p:cNvSpPr>
          <p:nvPr>
            <p:ph type="pic" sz="quarter" idx="11" hasCustomPrompt="1"/>
          </p:nvPr>
        </p:nvSpPr>
        <p:spPr>
          <a:xfrm>
            <a:off x="4659946" y="1630204"/>
            <a:ext cx="28512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2644813B-093B-4E50-B0AB-050BFFA8689F}"/>
              </a:ext>
            </a:extLst>
          </p:cNvPr>
          <p:cNvSpPr>
            <a:spLocks noGrp="1"/>
          </p:cNvSpPr>
          <p:nvPr>
            <p:ph type="pic" sz="quarter" idx="12" hasCustomPrompt="1"/>
          </p:nvPr>
        </p:nvSpPr>
        <p:spPr>
          <a:xfrm>
            <a:off x="7653090" y="1630204"/>
            <a:ext cx="28512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520081432"/>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preserve="1" userDrawn="1">
  <p:cSld name="2 images with about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2">
            <a:extLst>
              <a:ext uri="{FF2B5EF4-FFF2-40B4-BE49-F238E27FC236}">
                <a16:creationId xmlns:a16="http://schemas.microsoft.com/office/drawing/2014/main" id="{440F672A-585A-46DA-ACC0-FB2B85E8CE75}"/>
              </a:ext>
            </a:extLst>
          </p:cNvPr>
          <p:cNvSpPr>
            <a:spLocks noGrp="1"/>
          </p:cNvSpPr>
          <p:nvPr>
            <p:ph type="pic" sz="quarter" idx="10" hasCustomPrompt="1"/>
          </p:nvPr>
        </p:nvSpPr>
        <p:spPr>
          <a:xfrm>
            <a:off x="1687717" y="1630205"/>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8" name="Picture Placeholder 2">
            <a:extLst>
              <a:ext uri="{FF2B5EF4-FFF2-40B4-BE49-F238E27FC236}">
                <a16:creationId xmlns:a16="http://schemas.microsoft.com/office/drawing/2014/main" id="{AAD305DF-D4A4-4B5E-8D60-1B05EA0C65E6}"/>
              </a:ext>
            </a:extLst>
          </p:cNvPr>
          <p:cNvSpPr>
            <a:spLocks noGrp="1"/>
          </p:cNvSpPr>
          <p:nvPr>
            <p:ph type="pic" sz="quarter" idx="11" hasCustomPrompt="1"/>
          </p:nvPr>
        </p:nvSpPr>
        <p:spPr>
          <a:xfrm>
            <a:off x="6148284" y="1630205"/>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999875997"/>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preserve="1" userDrawn="1">
  <p:cSld name="4 images with about - morph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2">
            <a:extLst>
              <a:ext uri="{FF2B5EF4-FFF2-40B4-BE49-F238E27FC236}">
                <a16:creationId xmlns:a16="http://schemas.microsoft.com/office/drawing/2014/main" id="{440F672A-585A-46DA-ACC0-FB2B85E8CE75}"/>
              </a:ext>
            </a:extLst>
          </p:cNvPr>
          <p:cNvSpPr>
            <a:spLocks noGrp="1"/>
          </p:cNvSpPr>
          <p:nvPr>
            <p:ph type="pic" sz="quarter" idx="10" hasCustomPrompt="1"/>
          </p:nvPr>
        </p:nvSpPr>
        <p:spPr>
          <a:xfrm>
            <a:off x="1687717" y="1630205"/>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8" name="Picture Placeholder 2">
            <a:extLst>
              <a:ext uri="{FF2B5EF4-FFF2-40B4-BE49-F238E27FC236}">
                <a16:creationId xmlns:a16="http://schemas.microsoft.com/office/drawing/2014/main" id="{AAD305DF-D4A4-4B5E-8D60-1B05EA0C65E6}"/>
              </a:ext>
            </a:extLst>
          </p:cNvPr>
          <p:cNvSpPr>
            <a:spLocks noGrp="1"/>
          </p:cNvSpPr>
          <p:nvPr>
            <p:ph type="pic" sz="quarter" idx="11" hasCustomPrompt="1"/>
          </p:nvPr>
        </p:nvSpPr>
        <p:spPr>
          <a:xfrm>
            <a:off x="6148284" y="1630205"/>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6" name="Picture Placeholder 2">
            <a:extLst>
              <a:ext uri="{FF2B5EF4-FFF2-40B4-BE49-F238E27FC236}">
                <a16:creationId xmlns:a16="http://schemas.microsoft.com/office/drawing/2014/main" id="{89C419AF-0614-4CD3-B303-0A3AA04BDCCA}"/>
              </a:ext>
            </a:extLst>
          </p:cNvPr>
          <p:cNvSpPr>
            <a:spLocks noGrp="1"/>
          </p:cNvSpPr>
          <p:nvPr>
            <p:ph type="pic" sz="quarter" idx="12" hasCustomPrompt="1"/>
          </p:nvPr>
        </p:nvSpPr>
        <p:spPr>
          <a:xfrm>
            <a:off x="1687717" y="3571582"/>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7A2BFBE7-7A50-4380-A7B0-4825D6D212C0}"/>
              </a:ext>
            </a:extLst>
          </p:cNvPr>
          <p:cNvSpPr>
            <a:spLocks noGrp="1"/>
          </p:cNvSpPr>
          <p:nvPr>
            <p:ph type="pic" sz="quarter" idx="13" hasCustomPrompt="1"/>
          </p:nvPr>
        </p:nvSpPr>
        <p:spPr>
          <a:xfrm>
            <a:off x="6148284" y="3571582"/>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154480264"/>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preserve="1" userDrawn="1">
  <p:cSld name="4 polaroid - image gallery">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3B5CEA0B-2A65-4262-9DDC-905CDC254C56}"/>
              </a:ext>
            </a:extLst>
          </p:cNvPr>
          <p:cNvSpPr>
            <a:spLocks noGrp="1"/>
          </p:cNvSpPr>
          <p:nvPr>
            <p:ph type="pic" sz="quarter" idx="12" hasCustomPrompt="1"/>
          </p:nvPr>
        </p:nvSpPr>
        <p:spPr>
          <a:xfrm rot="245451">
            <a:off x="5716837" y="1678155"/>
            <a:ext cx="2941319" cy="3313738"/>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0B72406E-3CFC-46D0-A3DD-F0C9837EBE13}"/>
              </a:ext>
            </a:extLst>
          </p:cNvPr>
          <p:cNvSpPr>
            <a:spLocks noGrp="1"/>
          </p:cNvSpPr>
          <p:nvPr>
            <p:ph type="pic" sz="quarter" idx="10" hasCustomPrompt="1"/>
          </p:nvPr>
        </p:nvSpPr>
        <p:spPr>
          <a:xfrm rot="1267286">
            <a:off x="1075942" y="1867113"/>
            <a:ext cx="3237034" cy="3716393"/>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4B6739C4-5226-4866-88E5-7E0F6E2F72F5}"/>
              </a:ext>
            </a:extLst>
          </p:cNvPr>
          <p:cNvSpPr>
            <a:spLocks noGrp="1"/>
          </p:cNvSpPr>
          <p:nvPr>
            <p:ph type="pic" sz="quarter" idx="11" hasCustomPrompt="1"/>
          </p:nvPr>
        </p:nvSpPr>
        <p:spPr>
          <a:xfrm rot="20819233">
            <a:off x="8529732" y="2684331"/>
            <a:ext cx="2941319" cy="329184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7" name="Picture Placeholder 2">
            <a:extLst>
              <a:ext uri="{FF2B5EF4-FFF2-40B4-BE49-F238E27FC236}">
                <a16:creationId xmlns:a16="http://schemas.microsoft.com/office/drawing/2014/main" id="{9072F027-5789-4859-8437-3022818247B3}"/>
              </a:ext>
            </a:extLst>
          </p:cNvPr>
          <p:cNvSpPr>
            <a:spLocks noGrp="1"/>
          </p:cNvSpPr>
          <p:nvPr>
            <p:ph type="pic" sz="quarter" idx="13" hasCustomPrompt="1"/>
          </p:nvPr>
        </p:nvSpPr>
        <p:spPr>
          <a:xfrm rot="20724131">
            <a:off x="3530417" y="1904135"/>
            <a:ext cx="2469094" cy="2781722"/>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243513484"/>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preserve="1" userDrawn="1">
  <p:cSld name="2 Images with tex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8E111C2C-119D-40D5-8FF1-669CAEA2CC0C}"/>
              </a:ext>
            </a:extLst>
          </p:cNvPr>
          <p:cNvSpPr>
            <a:spLocks noGrp="1"/>
          </p:cNvSpPr>
          <p:nvPr>
            <p:ph type="pic" sz="quarter" idx="10" hasCustomPrompt="1"/>
          </p:nvPr>
        </p:nvSpPr>
        <p:spPr>
          <a:xfrm>
            <a:off x="3597799" y="1709757"/>
            <a:ext cx="2453831" cy="4223257"/>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2" name="Picture Placeholder 20">
            <a:extLst>
              <a:ext uri="{FF2B5EF4-FFF2-40B4-BE49-F238E27FC236}">
                <a16:creationId xmlns:a16="http://schemas.microsoft.com/office/drawing/2014/main" id="{A38D3A54-BA7D-4BCF-BB16-301474ECF762}"/>
              </a:ext>
            </a:extLst>
          </p:cNvPr>
          <p:cNvSpPr>
            <a:spLocks noGrp="1"/>
          </p:cNvSpPr>
          <p:nvPr>
            <p:ph type="pic" sz="quarter" idx="11" hasCustomPrompt="1"/>
          </p:nvPr>
        </p:nvSpPr>
        <p:spPr>
          <a:xfrm>
            <a:off x="8733100" y="1709757"/>
            <a:ext cx="2453831" cy="4223257"/>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555793270"/>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preserve="1" userDrawn="1">
  <p:cSld name="2 Images with text 2">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8E111C2C-119D-40D5-8FF1-669CAEA2CC0C}"/>
              </a:ext>
            </a:extLst>
          </p:cNvPr>
          <p:cNvSpPr>
            <a:spLocks noGrp="1"/>
          </p:cNvSpPr>
          <p:nvPr>
            <p:ph type="pic" sz="quarter" idx="10" hasCustomPrompt="1"/>
          </p:nvPr>
        </p:nvSpPr>
        <p:spPr>
          <a:xfrm>
            <a:off x="979986" y="1709757"/>
            <a:ext cx="2453831" cy="4223257"/>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2" name="Picture Placeholder 20">
            <a:extLst>
              <a:ext uri="{FF2B5EF4-FFF2-40B4-BE49-F238E27FC236}">
                <a16:creationId xmlns:a16="http://schemas.microsoft.com/office/drawing/2014/main" id="{A38D3A54-BA7D-4BCF-BB16-301474ECF762}"/>
              </a:ext>
            </a:extLst>
          </p:cNvPr>
          <p:cNvSpPr>
            <a:spLocks noGrp="1"/>
          </p:cNvSpPr>
          <p:nvPr>
            <p:ph type="pic" sz="quarter" idx="11" hasCustomPrompt="1"/>
          </p:nvPr>
        </p:nvSpPr>
        <p:spPr>
          <a:xfrm>
            <a:off x="6115287" y="1709757"/>
            <a:ext cx="2453831" cy="4223257"/>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173291444"/>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preserve="1" userDrawn="1">
  <p:cSld name="6 Images with tex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8E111C2C-119D-40D5-8FF1-669CAEA2CC0C}"/>
              </a:ext>
            </a:extLst>
          </p:cNvPr>
          <p:cNvSpPr>
            <a:spLocks noGrp="1"/>
          </p:cNvSpPr>
          <p:nvPr>
            <p:ph type="pic" sz="quarter" idx="10" hasCustomPrompt="1"/>
          </p:nvPr>
        </p:nvSpPr>
        <p:spPr>
          <a:xfrm>
            <a:off x="467360" y="1732280"/>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8" name="Picture Placeholder 20">
            <a:extLst>
              <a:ext uri="{FF2B5EF4-FFF2-40B4-BE49-F238E27FC236}">
                <a16:creationId xmlns:a16="http://schemas.microsoft.com/office/drawing/2014/main" id="{07F21585-3058-4B47-932C-3D8131D753FC}"/>
              </a:ext>
            </a:extLst>
          </p:cNvPr>
          <p:cNvSpPr>
            <a:spLocks noGrp="1"/>
          </p:cNvSpPr>
          <p:nvPr>
            <p:ph type="pic" sz="quarter" idx="11" hasCustomPrompt="1"/>
          </p:nvPr>
        </p:nvSpPr>
        <p:spPr>
          <a:xfrm>
            <a:off x="4312920" y="1732280"/>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9" name="Picture Placeholder 20">
            <a:extLst>
              <a:ext uri="{FF2B5EF4-FFF2-40B4-BE49-F238E27FC236}">
                <a16:creationId xmlns:a16="http://schemas.microsoft.com/office/drawing/2014/main" id="{AEB83D19-99BC-429D-A214-D4077C16E388}"/>
              </a:ext>
            </a:extLst>
          </p:cNvPr>
          <p:cNvSpPr>
            <a:spLocks noGrp="1"/>
          </p:cNvSpPr>
          <p:nvPr>
            <p:ph type="pic" sz="quarter" idx="12" hasCustomPrompt="1"/>
          </p:nvPr>
        </p:nvSpPr>
        <p:spPr>
          <a:xfrm>
            <a:off x="8158480" y="1732280"/>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0" name="Picture Placeholder 20">
            <a:extLst>
              <a:ext uri="{FF2B5EF4-FFF2-40B4-BE49-F238E27FC236}">
                <a16:creationId xmlns:a16="http://schemas.microsoft.com/office/drawing/2014/main" id="{90B529A7-C743-4FC9-AF3E-25FC99DC1063}"/>
              </a:ext>
            </a:extLst>
          </p:cNvPr>
          <p:cNvSpPr>
            <a:spLocks noGrp="1"/>
          </p:cNvSpPr>
          <p:nvPr>
            <p:ph type="pic" sz="quarter" idx="13" hasCustomPrompt="1"/>
          </p:nvPr>
        </p:nvSpPr>
        <p:spPr>
          <a:xfrm>
            <a:off x="467360" y="3760016"/>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3" name="Picture Placeholder 20">
            <a:extLst>
              <a:ext uri="{FF2B5EF4-FFF2-40B4-BE49-F238E27FC236}">
                <a16:creationId xmlns:a16="http://schemas.microsoft.com/office/drawing/2014/main" id="{65D5ADF7-AC8A-40B1-9088-929F4F6A3CF7}"/>
              </a:ext>
            </a:extLst>
          </p:cNvPr>
          <p:cNvSpPr>
            <a:spLocks noGrp="1"/>
          </p:cNvSpPr>
          <p:nvPr>
            <p:ph type="pic" sz="quarter" idx="14" hasCustomPrompt="1"/>
          </p:nvPr>
        </p:nvSpPr>
        <p:spPr>
          <a:xfrm>
            <a:off x="4312920" y="3760016"/>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4" name="Picture Placeholder 20">
            <a:extLst>
              <a:ext uri="{FF2B5EF4-FFF2-40B4-BE49-F238E27FC236}">
                <a16:creationId xmlns:a16="http://schemas.microsoft.com/office/drawing/2014/main" id="{DD895D13-9726-436F-9B0F-CBF6EA5CCA01}"/>
              </a:ext>
            </a:extLst>
          </p:cNvPr>
          <p:cNvSpPr>
            <a:spLocks noGrp="1"/>
          </p:cNvSpPr>
          <p:nvPr>
            <p:ph type="pic" sz="quarter" idx="15" hasCustomPrompt="1"/>
          </p:nvPr>
        </p:nvSpPr>
        <p:spPr>
          <a:xfrm>
            <a:off x="8158480" y="3760016"/>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7315039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s 4">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95106253-7B8B-487B-A3B6-10B45F3CCF4D}"/>
              </a:ext>
            </a:extLst>
          </p:cNvPr>
          <p:cNvSpPr>
            <a:spLocks noGrp="1"/>
          </p:cNvSpPr>
          <p:nvPr>
            <p:ph type="pic" sz="quarter" idx="10" hasCustomPrompt="1"/>
          </p:nvPr>
        </p:nvSpPr>
        <p:spPr>
          <a:xfrm>
            <a:off x="1905000" y="1950334"/>
            <a:ext cx="2743200" cy="2743200"/>
          </a:xfrm>
          <a:prstGeom prst="ellipse">
            <a:avLst/>
          </a:prstGeom>
          <a:pattFill prst="wdDnDiag">
            <a:fgClr>
              <a:schemeClr val="tx1">
                <a:lumMod val="25000"/>
                <a:lumOff val="75000"/>
              </a:schemeClr>
            </a:fgClr>
            <a:bgClr>
              <a:schemeClr val="bg1"/>
            </a:bgClr>
          </a:pattFill>
          <a:ln w="127000">
            <a:solidFill>
              <a:schemeClr val="bg1"/>
            </a:solidFill>
          </a:ln>
        </p:spPr>
        <p:txBody>
          <a:bodyPr anchor="ctr"/>
          <a:lstStyle>
            <a:lvl1pPr algn="ctr">
              <a:buNone/>
              <a:defRPr sz="1600"/>
            </a:lvl1pPr>
          </a:lstStyle>
          <a:p>
            <a:r>
              <a:rPr lang="en-US" dirty="0"/>
              <a:t>image</a:t>
            </a:r>
          </a:p>
        </p:txBody>
      </p:sp>
    </p:spTree>
    <p:extLst>
      <p:ext uri="{BB962C8B-B14F-4D97-AF65-F5344CB8AC3E}">
        <p14:creationId xmlns:p14="http://schemas.microsoft.com/office/powerpoint/2010/main" val="2967804275"/>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preserve="1" userDrawn="1">
  <p:cSld name="1_3 Images with tex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7" name="Picture Placeholder 20">
            <a:extLst>
              <a:ext uri="{FF2B5EF4-FFF2-40B4-BE49-F238E27FC236}">
                <a16:creationId xmlns:a16="http://schemas.microsoft.com/office/drawing/2014/main" id="{6D5D27A9-11CB-4888-A852-8880AD0EA09B}"/>
              </a:ext>
            </a:extLst>
          </p:cNvPr>
          <p:cNvSpPr>
            <a:spLocks noGrp="1"/>
          </p:cNvSpPr>
          <p:nvPr>
            <p:ph type="pic" sz="quarter" idx="10" hasCustomPrompt="1"/>
          </p:nvPr>
        </p:nvSpPr>
        <p:spPr>
          <a:xfrm>
            <a:off x="473074" y="1566863"/>
            <a:ext cx="3566160" cy="1862136"/>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2" name="Picture Placeholder 20">
            <a:extLst>
              <a:ext uri="{FF2B5EF4-FFF2-40B4-BE49-F238E27FC236}">
                <a16:creationId xmlns:a16="http://schemas.microsoft.com/office/drawing/2014/main" id="{94F2F456-D856-4548-A44B-228690DC23A5}"/>
              </a:ext>
            </a:extLst>
          </p:cNvPr>
          <p:cNvSpPr>
            <a:spLocks noGrp="1"/>
          </p:cNvSpPr>
          <p:nvPr>
            <p:ph type="pic" sz="quarter" idx="11" hasCustomPrompt="1"/>
          </p:nvPr>
        </p:nvSpPr>
        <p:spPr>
          <a:xfrm>
            <a:off x="4311332" y="1566863"/>
            <a:ext cx="3566160" cy="1862136"/>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5" name="Picture Placeholder 20">
            <a:extLst>
              <a:ext uri="{FF2B5EF4-FFF2-40B4-BE49-F238E27FC236}">
                <a16:creationId xmlns:a16="http://schemas.microsoft.com/office/drawing/2014/main" id="{40B9943C-A1BA-4619-A37B-98FAF2A5874A}"/>
              </a:ext>
            </a:extLst>
          </p:cNvPr>
          <p:cNvSpPr>
            <a:spLocks noGrp="1"/>
          </p:cNvSpPr>
          <p:nvPr>
            <p:ph type="pic" sz="quarter" idx="12" hasCustomPrompt="1"/>
          </p:nvPr>
        </p:nvSpPr>
        <p:spPr>
          <a:xfrm>
            <a:off x="8149590" y="1566863"/>
            <a:ext cx="3566160" cy="1862136"/>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Tree>
    <p:extLst>
      <p:ext uri="{BB962C8B-B14F-4D97-AF65-F5344CB8AC3E}">
        <p14:creationId xmlns:p14="http://schemas.microsoft.com/office/powerpoint/2010/main" val="1879601380"/>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preserve="1" userDrawn="1">
  <p:cSld name="1_Service Image 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A2752BB-F2D1-4BD6-8EB2-988CC0EA64F3}"/>
              </a:ext>
            </a:extLst>
          </p:cNvPr>
          <p:cNvSpPr>
            <a:spLocks noGrp="1"/>
          </p:cNvSpPr>
          <p:nvPr>
            <p:ph type="pic" sz="quarter" idx="10" hasCustomPrompt="1"/>
          </p:nvPr>
        </p:nvSpPr>
        <p:spPr>
          <a:xfrm>
            <a:off x="4202188" y="1742026"/>
            <a:ext cx="3790672" cy="3790672"/>
          </a:xfrm>
          <a:prstGeom prst="ellipse">
            <a:avLst/>
          </a:prstGeom>
          <a:pattFill prst="wdDnDiag">
            <a:fgClr>
              <a:schemeClr val="tx1">
                <a:lumMod val="25000"/>
                <a:lumOff val="75000"/>
              </a:schemeClr>
            </a:fgClr>
            <a:bgClr>
              <a:schemeClr val="bg1"/>
            </a:bgClr>
          </a:pattFill>
          <a:ln w="63500">
            <a:gradFill flip="none" rotWithShape="1">
              <a:gsLst>
                <a:gs pos="0">
                  <a:schemeClr val="accent1"/>
                </a:gs>
                <a:gs pos="100000">
                  <a:schemeClr val="accent6"/>
                </a:gs>
              </a:gsLst>
              <a:lin ang="0" scaled="1"/>
              <a:tileRect/>
            </a:gradFill>
          </a:ln>
        </p:spPr>
        <p:txBody>
          <a:bodyPr anchor="ctr"/>
          <a:lstStyle>
            <a:lvl1pPr algn="ctr">
              <a:buNone/>
              <a:defRPr/>
            </a:lvl1pPr>
          </a:lstStyle>
          <a:p>
            <a:r>
              <a:rPr lang="en-US" dirty="0"/>
              <a:t>Insert your image here</a:t>
            </a:r>
          </a:p>
        </p:txBody>
      </p:sp>
      <p:sp>
        <p:nvSpPr>
          <p:cNvPr id="10" name="Title 1">
            <a:extLst>
              <a:ext uri="{FF2B5EF4-FFF2-40B4-BE49-F238E27FC236}">
                <a16:creationId xmlns:a16="http://schemas.microsoft.com/office/drawing/2014/main" id="{06F58703-A6BA-4846-ABE5-CC2BA80F7AA4}"/>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1" name="Subtitle 2">
            <a:extLst>
              <a:ext uri="{FF2B5EF4-FFF2-40B4-BE49-F238E27FC236}">
                <a16:creationId xmlns:a16="http://schemas.microsoft.com/office/drawing/2014/main" id="{5A09914D-6320-427A-B48D-684C5E00D8D8}"/>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989666143"/>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preserve="1" userDrawn="1">
  <p:cSld name="Testimonial Single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784803" y="2003425"/>
            <a:ext cx="3581400" cy="3581400"/>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214461636"/>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preserve="1" userDrawn="1">
  <p:cSld name="Testimonial Single Image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784803" y="2003425"/>
            <a:ext cx="3581400" cy="35814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262673966"/>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preserve="1" userDrawn="1">
  <p:cSld name="Testimonial Two Image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055459" y="2004695"/>
            <a:ext cx="1837962" cy="1837962"/>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MY" dirty="0"/>
              <a:t>Insert your image here</a:t>
            </a:r>
          </a:p>
        </p:txBody>
      </p:sp>
      <p:sp>
        <p:nvSpPr>
          <p:cNvPr id="7" name="Picture Placeholder 3">
            <a:extLst>
              <a:ext uri="{FF2B5EF4-FFF2-40B4-BE49-F238E27FC236}">
                <a16:creationId xmlns:a16="http://schemas.microsoft.com/office/drawing/2014/main" id="{B663A32B-8793-4B63-B451-EAC90F599903}"/>
              </a:ext>
            </a:extLst>
          </p:cNvPr>
          <p:cNvSpPr>
            <a:spLocks noGrp="1"/>
          </p:cNvSpPr>
          <p:nvPr>
            <p:ph type="pic" sz="quarter" idx="11" hasCustomPrompt="1"/>
          </p:nvPr>
        </p:nvSpPr>
        <p:spPr>
          <a:xfrm>
            <a:off x="9263288" y="4170952"/>
            <a:ext cx="1837962" cy="1837962"/>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MY" dirty="0"/>
              <a:t>Insert your image here</a:t>
            </a:r>
          </a:p>
        </p:txBody>
      </p:sp>
    </p:spTree>
    <p:extLst>
      <p:ext uri="{BB962C8B-B14F-4D97-AF65-F5344CB8AC3E}">
        <p14:creationId xmlns:p14="http://schemas.microsoft.com/office/powerpoint/2010/main" val="3696258018"/>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preserve="1" userDrawn="1">
  <p:cSld name="Testimonial Three Image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055459" y="2004695"/>
            <a:ext cx="1424305" cy="1424305"/>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3">
            <a:extLst>
              <a:ext uri="{FF2B5EF4-FFF2-40B4-BE49-F238E27FC236}">
                <a16:creationId xmlns:a16="http://schemas.microsoft.com/office/drawing/2014/main" id="{8AC5EB0B-0A1C-4D6C-B36E-1F44D0BB127D}"/>
              </a:ext>
            </a:extLst>
          </p:cNvPr>
          <p:cNvSpPr>
            <a:spLocks noGrp="1"/>
          </p:cNvSpPr>
          <p:nvPr>
            <p:ph type="pic" sz="quarter" idx="11" hasCustomPrompt="1"/>
          </p:nvPr>
        </p:nvSpPr>
        <p:spPr>
          <a:xfrm>
            <a:off x="4671695" y="2004695"/>
            <a:ext cx="1424305" cy="1424305"/>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8" name="Picture Placeholder 3">
            <a:extLst>
              <a:ext uri="{FF2B5EF4-FFF2-40B4-BE49-F238E27FC236}">
                <a16:creationId xmlns:a16="http://schemas.microsoft.com/office/drawing/2014/main" id="{2E52FA4D-A4CB-463F-B1AC-CCB8D7A6514B}"/>
              </a:ext>
            </a:extLst>
          </p:cNvPr>
          <p:cNvSpPr>
            <a:spLocks noGrp="1"/>
          </p:cNvSpPr>
          <p:nvPr>
            <p:ph type="pic" sz="quarter" idx="12" hasCustomPrompt="1"/>
          </p:nvPr>
        </p:nvSpPr>
        <p:spPr>
          <a:xfrm>
            <a:off x="8287931" y="2004695"/>
            <a:ext cx="1424305" cy="1424305"/>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837199685"/>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preserve="1" userDrawn="1">
  <p:cSld name="Testimonial Two Images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3">
            <a:extLst>
              <a:ext uri="{FF2B5EF4-FFF2-40B4-BE49-F238E27FC236}">
                <a16:creationId xmlns:a16="http://schemas.microsoft.com/office/drawing/2014/main" id="{A078FB9B-DE21-440E-B2A3-1F4F97230692}"/>
              </a:ext>
            </a:extLst>
          </p:cNvPr>
          <p:cNvSpPr>
            <a:spLocks noGrp="1"/>
          </p:cNvSpPr>
          <p:nvPr>
            <p:ph type="pic" sz="quarter" idx="10" hasCustomPrompt="1"/>
          </p:nvPr>
        </p:nvSpPr>
        <p:spPr>
          <a:xfrm>
            <a:off x="1010153" y="4108837"/>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0" name="Picture Placeholder 3">
            <a:extLst>
              <a:ext uri="{FF2B5EF4-FFF2-40B4-BE49-F238E27FC236}">
                <a16:creationId xmlns:a16="http://schemas.microsoft.com/office/drawing/2014/main" id="{D387F4B2-7E28-42F2-9009-9E5D3BDDDB35}"/>
              </a:ext>
            </a:extLst>
          </p:cNvPr>
          <p:cNvSpPr>
            <a:spLocks noGrp="1"/>
          </p:cNvSpPr>
          <p:nvPr>
            <p:ph type="pic" sz="quarter" idx="11" hasCustomPrompt="1"/>
          </p:nvPr>
        </p:nvSpPr>
        <p:spPr>
          <a:xfrm>
            <a:off x="6648450" y="4115125"/>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Tree>
    <p:extLst>
      <p:ext uri="{BB962C8B-B14F-4D97-AF65-F5344CB8AC3E}">
        <p14:creationId xmlns:p14="http://schemas.microsoft.com/office/powerpoint/2010/main" val="808187814"/>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preserve="1" userDrawn="1">
  <p:cSld name="Testimonial Three Images 2">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329ABD5F-9305-42B4-911F-98ABC6BEC12C}"/>
              </a:ext>
            </a:extLst>
          </p:cNvPr>
          <p:cNvSpPr>
            <a:spLocks noGrp="1"/>
          </p:cNvSpPr>
          <p:nvPr>
            <p:ph type="pic" sz="quarter" idx="11" hasCustomPrompt="1"/>
          </p:nvPr>
        </p:nvSpPr>
        <p:spPr>
          <a:xfrm>
            <a:off x="4826279" y="4412609"/>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387803" y="4412609"/>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4" name="Picture Placeholder 3">
            <a:extLst>
              <a:ext uri="{FF2B5EF4-FFF2-40B4-BE49-F238E27FC236}">
                <a16:creationId xmlns:a16="http://schemas.microsoft.com/office/drawing/2014/main" id="{96191CDE-AA41-4ECB-A33C-F5C85D5278D8}"/>
              </a:ext>
            </a:extLst>
          </p:cNvPr>
          <p:cNvSpPr>
            <a:spLocks noGrp="1"/>
          </p:cNvSpPr>
          <p:nvPr>
            <p:ph type="pic" sz="quarter" idx="12" hasCustomPrompt="1"/>
          </p:nvPr>
        </p:nvSpPr>
        <p:spPr>
          <a:xfrm>
            <a:off x="8264252" y="4412609"/>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Tree>
    <p:extLst>
      <p:ext uri="{BB962C8B-B14F-4D97-AF65-F5344CB8AC3E}">
        <p14:creationId xmlns:p14="http://schemas.microsoft.com/office/powerpoint/2010/main" val="3890447252"/>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preserve="1" userDrawn="1">
  <p:cSld name="Testimonial Three Images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693263" y="1978868"/>
            <a:ext cx="798010" cy="798010"/>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0" name="Picture Placeholder 3">
            <a:extLst>
              <a:ext uri="{FF2B5EF4-FFF2-40B4-BE49-F238E27FC236}">
                <a16:creationId xmlns:a16="http://schemas.microsoft.com/office/drawing/2014/main" id="{A736CDFF-D5D5-41BC-A2E0-12A8BD0081BA}"/>
              </a:ext>
            </a:extLst>
          </p:cNvPr>
          <p:cNvSpPr>
            <a:spLocks noGrp="1"/>
          </p:cNvSpPr>
          <p:nvPr>
            <p:ph type="pic" sz="quarter" idx="13" hasCustomPrompt="1"/>
          </p:nvPr>
        </p:nvSpPr>
        <p:spPr>
          <a:xfrm>
            <a:off x="1693263" y="3368284"/>
            <a:ext cx="798010" cy="798010"/>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5" name="Picture Placeholder 3">
            <a:extLst>
              <a:ext uri="{FF2B5EF4-FFF2-40B4-BE49-F238E27FC236}">
                <a16:creationId xmlns:a16="http://schemas.microsoft.com/office/drawing/2014/main" id="{B24D997D-84BD-4FEF-9148-3725034DB0E4}"/>
              </a:ext>
            </a:extLst>
          </p:cNvPr>
          <p:cNvSpPr>
            <a:spLocks noGrp="1"/>
          </p:cNvSpPr>
          <p:nvPr>
            <p:ph type="pic" sz="quarter" idx="14" hasCustomPrompt="1"/>
          </p:nvPr>
        </p:nvSpPr>
        <p:spPr>
          <a:xfrm>
            <a:off x="1693263" y="4757700"/>
            <a:ext cx="798010" cy="798010"/>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617514810"/>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preserve="1" userDrawn="1">
  <p:cSld name="Testimonial Three Images 3-1">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6" name="Picture Placeholder 3">
            <a:extLst>
              <a:ext uri="{FF2B5EF4-FFF2-40B4-BE49-F238E27FC236}">
                <a16:creationId xmlns:a16="http://schemas.microsoft.com/office/drawing/2014/main" id="{D21A2AAB-23C5-4AC7-8F92-EDD5C91BEFB3}"/>
              </a:ext>
            </a:extLst>
          </p:cNvPr>
          <p:cNvSpPr>
            <a:spLocks noGrp="1"/>
          </p:cNvSpPr>
          <p:nvPr>
            <p:ph type="pic" sz="quarter" idx="14" hasCustomPrompt="1"/>
          </p:nvPr>
        </p:nvSpPr>
        <p:spPr>
          <a:xfrm>
            <a:off x="2123687" y="4041034"/>
            <a:ext cx="900000" cy="900000"/>
          </a:xfrm>
          <a:prstGeom prst="ellipse">
            <a:avLst/>
          </a:prstGeom>
          <a:pattFill prst="wdDnDiag">
            <a:fgClr>
              <a:schemeClr val="tx1">
                <a:lumMod val="25000"/>
                <a:lumOff val="75000"/>
              </a:schemeClr>
            </a:fgClr>
            <a:bgClr>
              <a:schemeClr val="bg1"/>
            </a:bgClr>
          </a:pattFill>
          <a:ln w="25400">
            <a:solidFill>
              <a:schemeClr val="bg1"/>
            </a:solidFill>
          </a:ln>
        </p:spPr>
        <p:txBody>
          <a:bodyPr anchor="ctr"/>
          <a:lstStyle>
            <a:lvl1pPr marL="0" indent="0" algn="ctr">
              <a:buNone/>
              <a:defRPr sz="700">
                <a:solidFill>
                  <a:schemeClr val="tx1"/>
                </a:solidFill>
              </a:defRPr>
            </a:lvl1pPr>
          </a:lstStyle>
          <a:p>
            <a:r>
              <a:rPr lang="en-MY" dirty="0"/>
              <a:t>image</a:t>
            </a:r>
          </a:p>
        </p:txBody>
      </p:sp>
      <p:sp>
        <p:nvSpPr>
          <p:cNvPr id="17" name="Picture Placeholder 3">
            <a:extLst>
              <a:ext uri="{FF2B5EF4-FFF2-40B4-BE49-F238E27FC236}">
                <a16:creationId xmlns:a16="http://schemas.microsoft.com/office/drawing/2014/main" id="{F1AC78F8-5E0C-40B4-AF8B-61232B4F250F}"/>
              </a:ext>
            </a:extLst>
          </p:cNvPr>
          <p:cNvSpPr>
            <a:spLocks noGrp="1"/>
          </p:cNvSpPr>
          <p:nvPr>
            <p:ph type="pic" sz="quarter" idx="15" hasCustomPrompt="1"/>
          </p:nvPr>
        </p:nvSpPr>
        <p:spPr>
          <a:xfrm>
            <a:off x="5646000" y="4041034"/>
            <a:ext cx="900000" cy="900000"/>
          </a:xfrm>
          <a:prstGeom prst="ellipse">
            <a:avLst/>
          </a:prstGeom>
          <a:pattFill prst="wdDnDiag">
            <a:fgClr>
              <a:schemeClr val="tx1">
                <a:lumMod val="25000"/>
                <a:lumOff val="75000"/>
              </a:schemeClr>
            </a:fgClr>
            <a:bgClr>
              <a:schemeClr val="bg1"/>
            </a:bgClr>
          </a:pattFill>
          <a:ln w="25400">
            <a:solidFill>
              <a:schemeClr val="bg1"/>
            </a:solidFill>
          </a:ln>
        </p:spPr>
        <p:txBody>
          <a:bodyPr anchor="ctr"/>
          <a:lstStyle>
            <a:lvl1pPr marL="0" indent="0" algn="ctr">
              <a:buNone/>
              <a:defRPr sz="700">
                <a:solidFill>
                  <a:schemeClr val="tx1"/>
                </a:solidFill>
              </a:defRPr>
            </a:lvl1pPr>
          </a:lstStyle>
          <a:p>
            <a:r>
              <a:rPr lang="en-MY" dirty="0"/>
              <a:t>image</a:t>
            </a:r>
          </a:p>
        </p:txBody>
      </p:sp>
      <p:sp>
        <p:nvSpPr>
          <p:cNvPr id="18" name="Picture Placeholder 3">
            <a:extLst>
              <a:ext uri="{FF2B5EF4-FFF2-40B4-BE49-F238E27FC236}">
                <a16:creationId xmlns:a16="http://schemas.microsoft.com/office/drawing/2014/main" id="{AE1B174A-5703-446D-981A-868BBCFA638A}"/>
              </a:ext>
            </a:extLst>
          </p:cNvPr>
          <p:cNvSpPr>
            <a:spLocks noGrp="1"/>
          </p:cNvSpPr>
          <p:nvPr>
            <p:ph type="pic" sz="quarter" idx="16" hasCustomPrompt="1"/>
          </p:nvPr>
        </p:nvSpPr>
        <p:spPr>
          <a:xfrm>
            <a:off x="9159626" y="4041034"/>
            <a:ext cx="900000" cy="900000"/>
          </a:xfrm>
          <a:prstGeom prst="ellipse">
            <a:avLst/>
          </a:prstGeom>
          <a:pattFill prst="wdDnDiag">
            <a:fgClr>
              <a:schemeClr val="tx1">
                <a:lumMod val="25000"/>
                <a:lumOff val="75000"/>
              </a:schemeClr>
            </a:fgClr>
            <a:bgClr>
              <a:schemeClr val="bg1"/>
            </a:bgClr>
          </a:pattFill>
          <a:ln w="25400">
            <a:solidFill>
              <a:schemeClr val="bg1"/>
            </a:solidFill>
          </a:ln>
        </p:spPr>
        <p:txBody>
          <a:bodyPr anchor="ctr"/>
          <a:lstStyle>
            <a:lvl1pPr marL="0" indent="0" algn="ctr">
              <a:buNone/>
              <a:defRPr sz="700">
                <a:solidFill>
                  <a:schemeClr val="tx1"/>
                </a:solidFill>
              </a:defRPr>
            </a:lvl1pPr>
          </a:lstStyle>
          <a:p>
            <a:r>
              <a:rPr lang="en-MY" dirty="0"/>
              <a:t>image</a:t>
            </a:r>
          </a:p>
        </p:txBody>
      </p:sp>
    </p:spTree>
    <p:extLst>
      <p:ext uri="{BB962C8B-B14F-4D97-AF65-F5344CB8AC3E}">
        <p14:creationId xmlns:p14="http://schemas.microsoft.com/office/powerpoint/2010/main" val="726291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s 5">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407F8FC-B8EA-4353-B23A-7B6DEE78F41A}"/>
              </a:ext>
            </a:extLst>
          </p:cNvPr>
          <p:cNvSpPr>
            <a:spLocks noGrp="1"/>
          </p:cNvSpPr>
          <p:nvPr>
            <p:ph type="pic" sz="quarter" idx="13" hasCustomPrompt="1"/>
          </p:nvPr>
        </p:nvSpPr>
        <p:spPr>
          <a:xfrm>
            <a:off x="0" y="0"/>
            <a:ext cx="3310358"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86292978"/>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preserve="1" userDrawn="1">
  <p:cSld name="Testimonial Three Images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2" name="Picture Placeholder 3">
            <a:extLst>
              <a:ext uri="{FF2B5EF4-FFF2-40B4-BE49-F238E27FC236}">
                <a16:creationId xmlns:a16="http://schemas.microsoft.com/office/drawing/2014/main" id="{5DFBE21C-0F41-43E0-A4D3-EDE4B0B7DA92}"/>
              </a:ext>
            </a:extLst>
          </p:cNvPr>
          <p:cNvSpPr>
            <a:spLocks noGrp="1"/>
          </p:cNvSpPr>
          <p:nvPr>
            <p:ph type="pic" sz="quarter" idx="15" hasCustomPrompt="1"/>
          </p:nvPr>
        </p:nvSpPr>
        <p:spPr>
          <a:xfrm>
            <a:off x="5572124" y="4570276"/>
            <a:ext cx="1080000" cy="1080000"/>
          </a:xfrm>
          <a:prstGeom prst="ellipse">
            <a:avLst/>
          </a:prstGeom>
          <a:pattFill prst="wdDnDiag">
            <a:fgClr>
              <a:schemeClr val="tx1">
                <a:lumMod val="25000"/>
                <a:lumOff val="75000"/>
              </a:schemeClr>
            </a:fgClr>
            <a:bgClr>
              <a:schemeClr val="bg1"/>
            </a:bgClr>
          </a:pattFill>
          <a:ln w="25400">
            <a:solidFill>
              <a:schemeClr val="accent1"/>
            </a:solidFill>
          </a:ln>
        </p:spPr>
        <p:txBody>
          <a:bodyPr anchor="ctr"/>
          <a:lstStyle>
            <a:lvl1pPr marL="0" indent="0" algn="ctr">
              <a:buNone/>
              <a:defRPr sz="700">
                <a:solidFill>
                  <a:schemeClr val="tx1"/>
                </a:solidFill>
              </a:defRPr>
            </a:lvl1pPr>
          </a:lstStyle>
          <a:p>
            <a:r>
              <a:rPr lang="en-MY" dirty="0"/>
              <a:t>image</a:t>
            </a:r>
          </a:p>
        </p:txBody>
      </p:sp>
      <p:sp>
        <p:nvSpPr>
          <p:cNvPr id="23" name="Picture Placeholder 3">
            <a:extLst>
              <a:ext uri="{FF2B5EF4-FFF2-40B4-BE49-F238E27FC236}">
                <a16:creationId xmlns:a16="http://schemas.microsoft.com/office/drawing/2014/main" id="{367C93CD-C86D-4580-ADEF-43FA3C8D788D}"/>
              </a:ext>
            </a:extLst>
          </p:cNvPr>
          <p:cNvSpPr>
            <a:spLocks noGrp="1"/>
          </p:cNvSpPr>
          <p:nvPr>
            <p:ph type="pic" sz="quarter" idx="16" hasCustomPrompt="1"/>
          </p:nvPr>
        </p:nvSpPr>
        <p:spPr>
          <a:xfrm>
            <a:off x="4357274" y="4696276"/>
            <a:ext cx="828000" cy="828000"/>
          </a:xfrm>
          <a:prstGeom prst="ellipse">
            <a:avLst/>
          </a:prstGeom>
          <a:pattFill prst="wdDnDiag">
            <a:fgClr>
              <a:schemeClr val="tx1">
                <a:lumMod val="25000"/>
                <a:lumOff val="75000"/>
              </a:schemeClr>
            </a:fgClr>
            <a:bgClr>
              <a:schemeClr val="bg1"/>
            </a:bgClr>
          </a:pattFill>
          <a:ln w="25400">
            <a:noFill/>
          </a:ln>
        </p:spPr>
        <p:txBody>
          <a:bodyPr anchor="ctr"/>
          <a:lstStyle>
            <a:lvl1pPr marL="0" indent="0" algn="ctr">
              <a:buNone/>
              <a:defRPr sz="700">
                <a:solidFill>
                  <a:schemeClr val="tx1"/>
                </a:solidFill>
              </a:defRPr>
            </a:lvl1pPr>
          </a:lstStyle>
          <a:p>
            <a:r>
              <a:rPr lang="en-MY" dirty="0"/>
              <a:t>image</a:t>
            </a:r>
          </a:p>
        </p:txBody>
      </p:sp>
      <p:sp>
        <p:nvSpPr>
          <p:cNvPr id="24" name="Picture Placeholder 3">
            <a:extLst>
              <a:ext uri="{FF2B5EF4-FFF2-40B4-BE49-F238E27FC236}">
                <a16:creationId xmlns:a16="http://schemas.microsoft.com/office/drawing/2014/main" id="{74F5E7B7-39F4-4A6E-9EE4-2A4EC346FCC4}"/>
              </a:ext>
            </a:extLst>
          </p:cNvPr>
          <p:cNvSpPr>
            <a:spLocks noGrp="1"/>
          </p:cNvSpPr>
          <p:nvPr>
            <p:ph type="pic" sz="quarter" idx="17" hasCustomPrompt="1"/>
          </p:nvPr>
        </p:nvSpPr>
        <p:spPr>
          <a:xfrm>
            <a:off x="7038974" y="4696276"/>
            <a:ext cx="828000" cy="828000"/>
          </a:xfrm>
          <a:prstGeom prst="ellipse">
            <a:avLst/>
          </a:prstGeom>
          <a:pattFill prst="wdDnDiag">
            <a:fgClr>
              <a:schemeClr val="tx1">
                <a:lumMod val="25000"/>
                <a:lumOff val="75000"/>
              </a:schemeClr>
            </a:fgClr>
            <a:bgClr>
              <a:schemeClr val="bg1"/>
            </a:bgClr>
          </a:pattFill>
          <a:ln w="25400">
            <a:noFill/>
          </a:ln>
        </p:spPr>
        <p:txBody>
          <a:bodyPr anchor="ctr"/>
          <a:lstStyle>
            <a:lvl1pPr marL="0" indent="0" algn="ctr">
              <a:buNone/>
              <a:defRPr sz="700">
                <a:solidFill>
                  <a:schemeClr val="tx1"/>
                </a:solidFill>
              </a:defRPr>
            </a:lvl1pPr>
          </a:lstStyle>
          <a:p>
            <a:r>
              <a:rPr lang="en-MY" dirty="0"/>
              <a:t>image</a:t>
            </a:r>
          </a:p>
        </p:txBody>
      </p:sp>
      <p:sp>
        <p:nvSpPr>
          <p:cNvPr id="25" name="Picture Placeholder 3">
            <a:extLst>
              <a:ext uri="{FF2B5EF4-FFF2-40B4-BE49-F238E27FC236}">
                <a16:creationId xmlns:a16="http://schemas.microsoft.com/office/drawing/2014/main" id="{70252EA6-3504-4DB3-9FFC-24FAC2E2BD72}"/>
              </a:ext>
            </a:extLst>
          </p:cNvPr>
          <p:cNvSpPr>
            <a:spLocks noGrp="1"/>
          </p:cNvSpPr>
          <p:nvPr>
            <p:ph type="pic" sz="quarter" idx="18" hasCustomPrompt="1"/>
          </p:nvPr>
        </p:nvSpPr>
        <p:spPr>
          <a:xfrm>
            <a:off x="8263910" y="4786276"/>
            <a:ext cx="648000" cy="648000"/>
          </a:xfrm>
          <a:prstGeom prst="ellipse">
            <a:avLst/>
          </a:prstGeom>
          <a:pattFill prst="wdDnDiag">
            <a:fgClr>
              <a:schemeClr val="tx1">
                <a:lumMod val="25000"/>
                <a:lumOff val="75000"/>
              </a:schemeClr>
            </a:fgClr>
            <a:bgClr>
              <a:schemeClr val="bg1"/>
            </a:bgClr>
          </a:pattFill>
          <a:ln w="25400">
            <a:noFill/>
          </a:ln>
        </p:spPr>
        <p:txBody>
          <a:bodyPr anchor="ctr"/>
          <a:lstStyle>
            <a:lvl1pPr marL="0" indent="0" algn="ctr">
              <a:buNone/>
              <a:defRPr sz="700">
                <a:solidFill>
                  <a:schemeClr val="tx1"/>
                </a:solidFill>
              </a:defRPr>
            </a:lvl1pPr>
          </a:lstStyle>
          <a:p>
            <a:r>
              <a:rPr lang="en-MY" dirty="0"/>
              <a:t>image</a:t>
            </a:r>
          </a:p>
        </p:txBody>
      </p:sp>
      <p:sp>
        <p:nvSpPr>
          <p:cNvPr id="26" name="Picture Placeholder 3">
            <a:extLst>
              <a:ext uri="{FF2B5EF4-FFF2-40B4-BE49-F238E27FC236}">
                <a16:creationId xmlns:a16="http://schemas.microsoft.com/office/drawing/2014/main" id="{AD7A593F-E7A7-46F0-B771-3F3C773CE334}"/>
              </a:ext>
            </a:extLst>
          </p:cNvPr>
          <p:cNvSpPr>
            <a:spLocks noGrp="1"/>
          </p:cNvSpPr>
          <p:nvPr>
            <p:ph type="pic" sz="quarter" idx="19" hasCustomPrompt="1"/>
          </p:nvPr>
        </p:nvSpPr>
        <p:spPr>
          <a:xfrm>
            <a:off x="3322424" y="4786276"/>
            <a:ext cx="648000" cy="648000"/>
          </a:xfrm>
          <a:prstGeom prst="ellipse">
            <a:avLst/>
          </a:prstGeom>
          <a:pattFill prst="wdDnDiag">
            <a:fgClr>
              <a:schemeClr val="tx1">
                <a:lumMod val="25000"/>
                <a:lumOff val="75000"/>
              </a:schemeClr>
            </a:fgClr>
            <a:bgClr>
              <a:schemeClr val="bg1"/>
            </a:bgClr>
          </a:pattFill>
          <a:ln w="25400">
            <a:noFill/>
          </a:ln>
        </p:spPr>
        <p:txBody>
          <a:bodyPr anchor="ctr"/>
          <a:lstStyle>
            <a:lvl1pPr marL="0" indent="0" algn="ctr">
              <a:buNone/>
              <a:defRPr sz="700">
                <a:solidFill>
                  <a:schemeClr val="tx1"/>
                </a:solidFill>
              </a:defRPr>
            </a:lvl1pPr>
          </a:lstStyle>
          <a:p>
            <a:r>
              <a:rPr lang="en-MY" dirty="0"/>
              <a:t>image</a:t>
            </a:r>
          </a:p>
        </p:txBody>
      </p:sp>
    </p:spTree>
    <p:extLst>
      <p:ext uri="{BB962C8B-B14F-4D97-AF65-F5344CB8AC3E}">
        <p14:creationId xmlns:p14="http://schemas.microsoft.com/office/powerpoint/2010/main" val="1943712529"/>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preserve="1" userDrawn="1">
  <p:cSld name="Customer logo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3363687" y="209708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3" name="Picture Placeholder 3">
            <a:extLst>
              <a:ext uri="{FF2B5EF4-FFF2-40B4-BE49-F238E27FC236}">
                <a16:creationId xmlns:a16="http://schemas.microsoft.com/office/drawing/2014/main" id="{23307E57-1016-415A-891E-8816EC9918C8}"/>
              </a:ext>
            </a:extLst>
          </p:cNvPr>
          <p:cNvSpPr>
            <a:spLocks noGrp="1"/>
          </p:cNvSpPr>
          <p:nvPr>
            <p:ph type="pic" sz="quarter" idx="11" hasCustomPrompt="1"/>
          </p:nvPr>
        </p:nvSpPr>
        <p:spPr>
          <a:xfrm>
            <a:off x="3341915" y="390955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3">
            <a:extLst>
              <a:ext uri="{FF2B5EF4-FFF2-40B4-BE49-F238E27FC236}">
                <a16:creationId xmlns:a16="http://schemas.microsoft.com/office/drawing/2014/main" id="{41395F3C-B2E2-436C-BC7F-E647E67ED948}"/>
              </a:ext>
            </a:extLst>
          </p:cNvPr>
          <p:cNvSpPr>
            <a:spLocks noGrp="1"/>
          </p:cNvSpPr>
          <p:nvPr>
            <p:ph type="pic" sz="quarter" idx="12" hasCustomPrompt="1"/>
          </p:nvPr>
        </p:nvSpPr>
        <p:spPr>
          <a:xfrm>
            <a:off x="468084" y="209708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3">
            <a:extLst>
              <a:ext uri="{FF2B5EF4-FFF2-40B4-BE49-F238E27FC236}">
                <a16:creationId xmlns:a16="http://schemas.microsoft.com/office/drawing/2014/main" id="{A1DFE712-69DC-4977-B986-FD426AEEB423}"/>
              </a:ext>
            </a:extLst>
          </p:cNvPr>
          <p:cNvSpPr>
            <a:spLocks noGrp="1"/>
          </p:cNvSpPr>
          <p:nvPr>
            <p:ph type="pic" sz="quarter" idx="13" hasCustomPrompt="1"/>
          </p:nvPr>
        </p:nvSpPr>
        <p:spPr>
          <a:xfrm>
            <a:off x="446312" y="390955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3">
            <a:extLst>
              <a:ext uri="{FF2B5EF4-FFF2-40B4-BE49-F238E27FC236}">
                <a16:creationId xmlns:a16="http://schemas.microsoft.com/office/drawing/2014/main" id="{6E4501DC-4DA8-4A2E-B0CD-A744BA64B928}"/>
              </a:ext>
            </a:extLst>
          </p:cNvPr>
          <p:cNvSpPr>
            <a:spLocks noGrp="1"/>
          </p:cNvSpPr>
          <p:nvPr>
            <p:ph type="pic" sz="quarter" idx="14" hasCustomPrompt="1"/>
          </p:nvPr>
        </p:nvSpPr>
        <p:spPr>
          <a:xfrm>
            <a:off x="6237516" y="209708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3">
            <a:extLst>
              <a:ext uri="{FF2B5EF4-FFF2-40B4-BE49-F238E27FC236}">
                <a16:creationId xmlns:a16="http://schemas.microsoft.com/office/drawing/2014/main" id="{F63E2CA0-FF27-42CE-ABDE-FF51BE87718E}"/>
              </a:ext>
            </a:extLst>
          </p:cNvPr>
          <p:cNvSpPr>
            <a:spLocks noGrp="1"/>
          </p:cNvSpPr>
          <p:nvPr>
            <p:ph type="pic" sz="quarter" idx="15" hasCustomPrompt="1"/>
          </p:nvPr>
        </p:nvSpPr>
        <p:spPr>
          <a:xfrm>
            <a:off x="6215744" y="390955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8" name="Picture Placeholder 3">
            <a:extLst>
              <a:ext uri="{FF2B5EF4-FFF2-40B4-BE49-F238E27FC236}">
                <a16:creationId xmlns:a16="http://schemas.microsoft.com/office/drawing/2014/main" id="{F8AE7BB2-5F10-4717-8C68-E1E65E3669CA}"/>
              </a:ext>
            </a:extLst>
          </p:cNvPr>
          <p:cNvSpPr>
            <a:spLocks noGrp="1"/>
          </p:cNvSpPr>
          <p:nvPr>
            <p:ph type="pic" sz="quarter" idx="16" hasCustomPrompt="1"/>
          </p:nvPr>
        </p:nvSpPr>
        <p:spPr>
          <a:xfrm>
            <a:off x="9165776" y="209708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9" name="Picture Placeholder 3">
            <a:extLst>
              <a:ext uri="{FF2B5EF4-FFF2-40B4-BE49-F238E27FC236}">
                <a16:creationId xmlns:a16="http://schemas.microsoft.com/office/drawing/2014/main" id="{A88CCE2B-0506-4B85-AE64-05AA8C7E5085}"/>
              </a:ext>
            </a:extLst>
          </p:cNvPr>
          <p:cNvSpPr>
            <a:spLocks noGrp="1"/>
          </p:cNvSpPr>
          <p:nvPr>
            <p:ph type="pic" sz="quarter" idx="17" hasCustomPrompt="1"/>
          </p:nvPr>
        </p:nvSpPr>
        <p:spPr>
          <a:xfrm>
            <a:off x="9144004" y="390955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804005483"/>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preserve="1" userDrawn="1">
  <p:cSld name="Layer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7">
            <a:extLst>
              <a:ext uri="{FF2B5EF4-FFF2-40B4-BE49-F238E27FC236}">
                <a16:creationId xmlns:a16="http://schemas.microsoft.com/office/drawing/2014/main" id="{8320DF92-BF28-46FB-B8D8-7E48302BEA55}"/>
              </a:ext>
            </a:extLst>
          </p:cNvPr>
          <p:cNvSpPr>
            <a:spLocks noGrp="1"/>
          </p:cNvSpPr>
          <p:nvPr>
            <p:ph type="pic" sz="quarter" idx="10" hasCustomPrompt="1"/>
          </p:nvPr>
        </p:nvSpPr>
        <p:spPr>
          <a:xfrm>
            <a:off x="657327" y="1631451"/>
            <a:ext cx="3096631" cy="4471416"/>
          </a:xfrm>
          <a:custGeom>
            <a:avLst/>
            <a:gdLst>
              <a:gd name="connsiteX0" fmla="*/ 3094933 w 3096631"/>
              <a:gd name="connsiteY0" fmla="*/ 0 h 4471416"/>
              <a:gd name="connsiteX1" fmla="*/ 3096631 w 3096631"/>
              <a:gd name="connsiteY1" fmla="*/ 0 h 4471416"/>
              <a:gd name="connsiteX2" fmla="*/ 3096631 w 3096631"/>
              <a:gd name="connsiteY2" fmla="*/ 4471416 h 4471416"/>
              <a:gd name="connsiteX3" fmla="*/ 0 w 3096631"/>
              <a:gd name="connsiteY3" fmla="*/ 4471416 h 4471416"/>
            </a:gdLst>
            <a:ahLst/>
            <a:cxnLst>
              <a:cxn ang="0">
                <a:pos x="connsiteX0" y="connsiteY0"/>
              </a:cxn>
              <a:cxn ang="0">
                <a:pos x="connsiteX1" y="connsiteY1"/>
              </a:cxn>
              <a:cxn ang="0">
                <a:pos x="connsiteX2" y="connsiteY2"/>
              </a:cxn>
              <a:cxn ang="0">
                <a:pos x="connsiteX3" y="connsiteY3"/>
              </a:cxn>
            </a:cxnLst>
            <a:rect l="l" t="t" r="r" b="b"/>
            <a:pathLst>
              <a:path w="3096631" h="4471416">
                <a:moveTo>
                  <a:pt x="3094933" y="0"/>
                </a:moveTo>
                <a:lnTo>
                  <a:pt x="3096631" y="0"/>
                </a:lnTo>
                <a:lnTo>
                  <a:pt x="3096631" y="4471416"/>
                </a:lnTo>
                <a:lnTo>
                  <a:pt x="0" y="4471416"/>
                </a:lnTo>
                <a:close/>
              </a:path>
            </a:pathLst>
          </a:custGeom>
          <a:pattFill prst="wdDnDiag">
            <a:fgClr>
              <a:schemeClr val="tx1">
                <a:lumMod val="25000"/>
                <a:lumOff val="75000"/>
              </a:schemeClr>
            </a:fgClr>
            <a:bgClr>
              <a:schemeClr val="bg1"/>
            </a:bgClr>
          </a:pattFill>
        </p:spPr>
        <p:txBody>
          <a:bodyPr wrap="square" anchor="ctr">
            <a:noAutofit/>
          </a:bodyPr>
          <a:lstStyle>
            <a:lvl1pPr algn="r">
              <a:buNone/>
              <a:defRPr sz="2000"/>
            </a:lvl1pPr>
          </a:lstStyle>
          <a:p>
            <a:r>
              <a:rPr lang="en-US" dirty="0"/>
              <a:t>Insert your image here</a:t>
            </a:r>
          </a:p>
        </p:txBody>
      </p:sp>
    </p:spTree>
    <p:extLst>
      <p:ext uri="{BB962C8B-B14F-4D97-AF65-F5344CB8AC3E}">
        <p14:creationId xmlns:p14="http://schemas.microsoft.com/office/powerpoint/2010/main" val="2153434236"/>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preserve="1" userDrawn="1">
  <p:cSld name="Layer with Image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6DB0B39C-5131-4CFC-91B3-F555543F65D6}"/>
              </a:ext>
            </a:extLst>
          </p:cNvPr>
          <p:cNvSpPr>
            <a:spLocks noGrp="1"/>
          </p:cNvSpPr>
          <p:nvPr>
            <p:ph type="pic" sz="quarter" idx="10" hasCustomPrompt="1"/>
          </p:nvPr>
        </p:nvSpPr>
        <p:spPr>
          <a:xfrm>
            <a:off x="6095999" y="1743378"/>
            <a:ext cx="1069848" cy="1536192"/>
          </a:xfrm>
          <a:custGeom>
            <a:avLst/>
            <a:gdLst>
              <a:gd name="connsiteX0" fmla="*/ 2361 w 1069848"/>
              <a:gd name="connsiteY0" fmla="*/ 0 h 1536192"/>
              <a:gd name="connsiteX1" fmla="*/ 5693 w 1069848"/>
              <a:gd name="connsiteY1" fmla="*/ 0 h 1536192"/>
              <a:gd name="connsiteX2" fmla="*/ 1069848 w 1069848"/>
              <a:gd name="connsiteY2" fmla="*/ 1532947 h 1536192"/>
              <a:gd name="connsiteX3" fmla="*/ 1069848 w 1069848"/>
              <a:gd name="connsiteY3" fmla="*/ 1536192 h 1536192"/>
              <a:gd name="connsiteX4" fmla="*/ 0 w 1069848"/>
              <a:gd name="connsiteY4" fmla="*/ 1536192 h 1536192"/>
              <a:gd name="connsiteX5" fmla="*/ 0 w 1069848"/>
              <a:gd name="connsiteY5" fmla="*/ 3400 h 153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848" h="1536192">
                <a:moveTo>
                  <a:pt x="2361" y="0"/>
                </a:moveTo>
                <a:lnTo>
                  <a:pt x="5693" y="0"/>
                </a:lnTo>
                <a:lnTo>
                  <a:pt x="1069848" y="1532947"/>
                </a:lnTo>
                <a:lnTo>
                  <a:pt x="1069848" y="1536192"/>
                </a:lnTo>
                <a:lnTo>
                  <a:pt x="0" y="1536192"/>
                </a:lnTo>
                <a:lnTo>
                  <a:pt x="0" y="3400"/>
                </a:ln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16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0" name="Picture Placeholder 19">
            <a:extLst>
              <a:ext uri="{FF2B5EF4-FFF2-40B4-BE49-F238E27FC236}">
                <a16:creationId xmlns:a16="http://schemas.microsoft.com/office/drawing/2014/main" id="{9313139A-D066-45C1-98C2-227F442E8184}"/>
              </a:ext>
            </a:extLst>
          </p:cNvPr>
          <p:cNvSpPr>
            <a:spLocks noGrp="1"/>
          </p:cNvSpPr>
          <p:nvPr>
            <p:ph type="pic" sz="quarter" idx="11" hasCustomPrompt="1"/>
          </p:nvPr>
        </p:nvSpPr>
        <p:spPr>
          <a:xfrm>
            <a:off x="6096000" y="3286191"/>
            <a:ext cx="1746504" cy="974061"/>
          </a:xfrm>
          <a:custGeom>
            <a:avLst/>
            <a:gdLst>
              <a:gd name="connsiteX0" fmla="*/ 0 w 1746504"/>
              <a:gd name="connsiteY0" fmla="*/ 0 h 974061"/>
              <a:gd name="connsiteX1" fmla="*/ 1072104 w 1746504"/>
              <a:gd name="connsiteY1" fmla="*/ 0 h 974061"/>
              <a:gd name="connsiteX2" fmla="*/ 1746504 w 1746504"/>
              <a:gd name="connsiteY2" fmla="*/ 971493 h 974061"/>
              <a:gd name="connsiteX3" fmla="*/ 1746504 w 1746504"/>
              <a:gd name="connsiteY3" fmla="*/ 974061 h 974061"/>
              <a:gd name="connsiteX4" fmla="*/ 0 w 1746504"/>
              <a:gd name="connsiteY4" fmla="*/ 974061 h 974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504" h="974061">
                <a:moveTo>
                  <a:pt x="0" y="0"/>
                </a:moveTo>
                <a:lnTo>
                  <a:pt x="1072104" y="0"/>
                </a:lnTo>
                <a:lnTo>
                  <a:pt x="1746504" y="971493"/>
                </a:lnTo>
                <a:lnTo>
                  <a:pt x="1746504" y="974061"/>
                </a:lnTo>
                <a:lnTo>
                  <a:pt x="0" y="974061"/>
                </a:ln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1600"/>
            </a:lvl1pPr>
          </a:lstStyle>
          <a:p>
            <a:r>
              <a:rPr lang="en-US" dirty="0"/>
              <a:t>Insert your image here</a:t>
            </a:r>
          </a:p>
        </p:txBody>
      </p:sp>
      <p:sp>
        <p:nvSpPr>
          <p:cNvPr id="22" name="Picture Placeholder 21">
            <a:extLst>
              <a:ext uri="{FF2B5EF4-FFF2-40B4-BE49-F238E27FC236}">
                <a16:creationId xmlns:a16="http://schemas.microsoft.com/office/drawing/2014/main" id="{BB00655C-49F7-4610-A816-2ACFBD3336F4}"/>
              </a:ext>
            </a:extLst>
          </p:cNvPr>
          <p:cNvSpPr>
            <a:spLocks noGrp="1"/>
          </p:cNvSpPr>
          <p:nvPr>
            <p:ph type="pic" sz="quarter" idx="12" hasCustomPrompt="1"/>
          </p:nvPr>
        </p:nvSpPr>
        <p:spPr>
          <a:xfrm>
            <a:off x="6096001" y="4266873"/>
            <a:ext cx="2423160" cy="974061"/>
          </a:xfrm>
          <a:custGeom>
            <a:avLst/>
            <a:gdLst>
              <a:gd name="connsiteX0" fmla="*/ 0 w 2423160"/>
              <a:gd name="connsiteY0" fmla="*/ 0 h 974061"/>
              <a:gd name="connsiteX1" fmla="*/ 1748288 w 2423160"/>
              <a:gd name="connsiteY1" fmla="*/ 0 h 974061"/>
              <a:gd name="connsiteX2" fmla="*/ 2423160 w 2423160"/>
              <a:gd name="connsiteY2" fmla="*/ 972173 h 974061"/>
              <a:gd name="connsiteX3" fmla="*/ 2423160 w 2423160"/>
              <a:gd name="connsiteY3" fmla="*/ 974061 h 974061"/>
              <a:gd name="connsiteX4" fmla="*/ 0 w 2423160"/>
              <a:gd name="connsiteY4" fmla="*/ 974061 h 974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3160" h="974061">
                <a:moveTo>
                  <a:pt x="0" y="0"/>
                </a:moveTo>
                <a:lnTo>
                  <a:pt x="1748288" y="0"/>
                </a:lnTo>
                <a:lnTo>
                  <a:pt x="2423160" y="972173"/>
                </a:lnTo>
                <a:lnTo>
                  <a:pt x="2423160" y="974061"/>
                </a:lnTo>
                <a:lnTo>
                  <a:pt x="0" y="974061"/>
                </a:ln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1600"/>
            </a:lvl1pPr>
          </a:lstStyle>
          <a:p>
            <a:r>
              <a:rPr lang="en-US" dirty="0"/>
              <a:t>Insert your image here</a:t>
            </a:r>
          </a:p>
        </p:txBody>
      </p:sp>
      <p:sp>
        <p:nvSpPr>
          <p:cNvPr id="23" name="Picture Placeholder 22">
            <a:extLst>
              <a:ext uri="{FF2B5EF4-FFF2-40B4-BE49-F238E27FC236}">
                <a16:creationId xmlns:a16="http://schemas.microsoft.com/office/drawing/2014/main" id="{C1A0E71C-351D-4BF3-AFFE-8E3BFA23A664}"/>
              </a:ext>
            </a:extLst>
          </p:cNvPr>
          <p:cNvSpPr>
            <a:spLocks noGrp="1"/>
          </p:cNvSpPr>
          <p:nvPr>
            <p:ph type="pic" sz="quarter" idx="13" hasCustomPrompt="1"/>
          </p:nvPr>
        </p:nvSpPr>
        <p:spPr>
          <a:xfrm>
            <a:off x="6095999" y="5253125"/>
            <a:ext cx="3101163" cy="974061"/>
          </a:xfrm>
          <a:custGeom>
            <a:avLst/>
            <a:gdLst>
              <a:gd name="connsiteX0" fmla="*/ 0 w 3099816"/>
              <a:gd name="connsiteY0" fmla="*/ 0 h 974061"/>
              <a:gd name="connsiteX1" fmla="*/ 2424474 w 3099816"/>
              <a:gd name="connsiteY1" fmla="*/ 0 h 974061"/>
              <a:gd name="connsiteX2" fmla="*/ 3099816 w 3099816"/>
              <a:gd name="connsiteY2" fmla="*/ 972850 h 974061"/>
              <a:gd name="connsiteX3" fmla="*/ 3099816 w 3099816"/>
              <a:gd name="connsiteY3" fmla="*/ 974061 h 974061"/>
              <a:gd name="connsiteX4" fmla="*/ 0 w 3099816"/>
              <a:gd name="connsiteY4" fmla="*/ 974061 h 974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9816" h="974061">
                <a:moveTo>
                  <a:pt x="0" y="0"/>
                </a:moveTo>
                <a:lnTo>
                  <a:pt x="2424474" y="0"/>
                </a:lnTo>
                <a:lnTo>
                  <a:pt x="3099816" y="972850"/>
                </a:lnTo>
                <a:lnTo>
                  <a:pt x="3099816" y="974061"/>
                </a:lnTo>
                <a:lnTo>
                  <a:pt x="0" y="974061"/>
                </a:ln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1600"/>
            </a:lvl1pPr>
          </a:lstStyle>
          <a:p>
            <a:r>
              <a:rPr lang="en-US" dirty="0"/>
              <a:t>Insert your image here</a:t>
            </a:r>
          </a:p>
        </p:txBody>
      </p:sp>
    </p:spTree>
    <p:extLst>
      <p:ext uri="{BB962C8B-B14F-4D97-AF65-F5344CB8AC3E}">
        <p14:creationId xmlns:p14="http://schemas.microsoft.com/office/powerpoint/2010/main" val="352218077"/>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preserve="1" userDrawn="1">
  <p:cSld name="Event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45C69E0-2BEE-4206-AB0A-09A65ED1EBF6}"/>
              </a:ext>
            </a:extLst>
          </p:cNvPr>
          <p:cNvSpPr>
            <a:spLocks noGrp="1"/>
          </p:cNvSpPr>
          <p:nvPr>
            <p:ph type="pic" sz="quarter" idx="10" hasCustomPrompt="1"/>
          </p:nvPr>
        </p:nvSpPr>
        <p:spPr>
          <a:xfrm>
            <a:off x="5304155" y="2147079"/>
            <a:ext cx="3054096" cy="2560320"/>
          </a:xfrm>
          <a:prstGeom prst="rect">
            <a:avLst/>
          </a:prstGeom>
          <a:pattFill prst="wdDnDiag">
            <a:fgClr>
              <a:schemeClr val="tx1">
                <a:lumMod val="25000"/>
                <a:lumOff val="75000"/>
              </a:schemeClr>
            </a:fgClr>
            <a:bgClr>
              <a:schemeClr val="bg1"/>
            </a:bgClr>
          </a:pattFill>
        </p:spPr>
        <p:txBody>
          <a:bodyPr anchor="ctr"/>
          <a:lstStyle>
            <a:lvl1pPr algn="ctr">
              <a:buNone/>
              <a:defRPr sz="2000"/>
            </a:lvl1pPr>
          </a:lstStyle>
          <a:p>
            <a:r>
              <a:rPr lang="en-US" dirty="0"/>
              <a:t>Insert your imager here</a:t>
            </a:r>
          </a:p>
        </p:txBody>
      </p:sp>
      <p:sp>
        <p:nvSpPr>
          <p:cNvPr id="10" name="Picture Placeholder 6">
            <a:extLst>
              <a:ext uri="{FF2B5EF4-FFF2-40B4-BE49-F238E27FC236}">
                <a16:creationId xmlns:a16="http://schemas.microsoft.com/office/drawing/2014/main" id="{6DA438E7-92B4-4EF9-BC1F-B4F9A7E1D477}"/>
              </a:ext>
            </a:extLst>
          </p:cNvPr>
          <p:cNvSpPr>
            <a:spLocks noGrp="1"/>
          </p:cNvSpPr>
          <p:nvPr>
            <p:ph type="pic" sz="quarter" idx="11" hasCustomPrompt="1"/>
          </p:nvPr>
        </p:nvSpPr>
        <p:spPr>
          <a:xfrm>
            <a:off x="8686140" y="2147079"/>
            <a:ext cx="3054096" cy="2560320"/>
          </a:xfrm>
          <a:prstGeom prst="rect">
            <a:avLst/>
          </a:prstGeom>
          <a:pattFill prst="wdDnDiag">
            <a:fgClr>
              <a:schemeClr val="tx1">
                <a:lumMod val="25000"/>
                <a:lumOff val="75000"/>
              </a:schemeClr>
            </a:fgClr>
            <a:bgClr>
              <a:schemeClr val="bg1"/>
            </a:bgClr>
          </a:pattFill>
        </p:spPr>
        <p:txBody>
          <a:bodyPr anchor="ctr"/>
          <a:lstStyle>
            <a:lvl1pPr algn="ctr">
              <a:buNone/>
              <a:defRPr sz="2000"/>
            </a:lvl1pPr>
          </a:lstStyle>
          <a:p>
            <a:r>
              <a:rPr lang="en-US" dirty="0"/>
              <a:t>Insert your imager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658369528"/>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preserve="1" userDrawn="1">
  <p:cSld name="1_Testimonial Three Images">
    <p:spTree>
      <p:nvGrpSpPr>
        <p:cNvPr id="1" name=""/>
        <p:cNvGrpSpPr/>
        <p:nvPr/>
      </p:nvGrpSpPr>
      <p:grpSpPr>
        <a:xfrm>
          <a:off x="0" y="0"/>
          <a:ext cx="0" cy="0"/>
          <a:chOff x="0" y="0"/>
          <a:chExt cx="0" cy="0"/>
        </a:xfrm>
      </p:grpSpPr>
      <p:sp>
        <p:nvSpPr>
          <p:cNvPr id="27" name="Picture Placeholder 8">
            <a:extLst>
              <a:ext uri="{FF2B5EF4-FFF2-40B4-BE49-F238E27FC236}">
                <a16:creationId xmlns:a16="http://schemas.microsoft.com/office/drawing/2014/main" id="{64E5591F-C2D7-42D3-B32B-89B5F17DE322}"/>
              </a:ext>
            </a:extLst>
          </p:cNvPr>
          <p:cNvSpPr>
            <a:spLocks noGrp="1"/>
          </p:cNvSpPr>
          <p:nvPr>
            <p:ph type="pic" sz="quarter" idx="10" hasCustomPrompt="1"/>
          </p:nvPr>
        </p:nvSpPr>
        <p:spPr>
          <a:xfrm>
            <a:off x="834777" y="2216575"/>
            <a:ext cx="1828800" cy="1828800"/>
          </a:xfrm>
          <a:prstGeom prst="ellipse">
            <a:avLst/>
          </a:prstGeom>
          <a:pattFill prst="wdDnDiag">
            <a:fgClr>
              <a:schemeClr val="tx1">
                <a:lumMod val="25000"/>
                <a:lumOff val="75000"/>
              </a:schemeClr>
            </a:fgClr>
            <a:bgClr>
              <a:schemeClr val="bg1"/>
            </a:bgClr>
          </a:pattFill>
          <a:ln w="63500">
            <a:solidFill>
              <a:schemeClr val="accent1"/>
            </a:solidFill>
          </a:ln>
        </p:spPr>
        <p:txBody>
          <a:bodyPr anchor="ctr"/>
          <a:lstStyle>
            <a:lvl1pPr algn="ctr">
              <a:buNone/>
              <a:defRPr sz="1200"/>
            </a:lvl1pPr>
          </a:lstStyle>
          <a:p>
            <a:r>
              <a:rPr lang="en-US" dirty="0"/>
              <a:t>Insert your image here</a:t>
            </a:r>
          </a:p>
        </p:txBody>
      </p:sp>
      <p:sp>
        <p:nvSpPr>
          <p:cNvPr id="28" name="Picture Placeholder 8">
            <a:extLst>
              <a:ext uri="{FF2B5EF4-FFF2-40B4-BE49-F238E27FC236}">
                <a16:creationId xmlns:a16="http://schemas.microsoft.com/office/drawing/2014/main" id="{1CA33253-B482-4710-B68E-A839F02D34F4}"/>
              </a:ext>
            </a:extLst>
          </p:cNvPr>
          <p:cNvSpPr>
            <a:spLocks noGrp="1"/>
          </p:cNvSpPr>
          <p:nvPr>
            <p:ph type="pic" sz="quarter" idx="11" hasCustomPrompt="1"/>
          </p:nvPr>
        </p:nvSpPr>
        <p:spPr>
          <a:xfrm>
            <a:off x="3013764" y="2216575"/>
            <a:ext cx="1828800" cy="1828800"/>
          </a:xfrm>
          <a:prstGeom prst="ellipse">
            <a:avLst/>
          </a:prstGeom>
          <a:pattFill prst="wdDnDiag">
            <a:fgClr>
              <a:schemeClr val="tx1">
                <a:lumMod val="25000"/>
                <a:lumOff val="75000"/>
              </a:schemeClr>
            </a:fgClr>
            <a:bgClr>
              <a:schemeClr val="bg1"/>
            </a:bgClr>
          </a:pattFill>
          <a:ln w="63500">
            <a:solidFill>
              <a:schemeClr val="accent2"/>
            </a:solidFill>
          </a:ln>
        </p:spPr>
        <p:txBody>
          <a:bodyPr anchor="ctr"/>
          <a:lstStyle>
            <a:lvl1pPr algn="ctr">
              <a:buNone/>
              <a:defRPr sz="1200"/>
            </a:lvl1pPr>
          </a:lstStyle>
          <a:p>
            <a:r>
              <a:rPr lang="en-US" dirty="0"/>
              <a:t>Insert your image here</a:t>
            </a:r>
          </a:p>
        </p:txBody>
      </p:sp>
      <p:sp>
        <p:nvSpPr>
          <p:cNvPr id="29" name="Picture Placeholder 8">
            <a:extLst>
              <a:ext uri="{FF2B5EF4-FFF2-40B4-BE49-F238E27FC236}">
                <a16:creationId xmlns:a16="http://schemas.microsoft.com/office/drawing/2014/main" id="{3E1F0B7F-B1AA-40AD-9822-07A4E53B7341}"/>
              </a:ext>
            </a:extLst>
          </p:cNvPr>
          <p:cNvSpPr>
            <a:spLocks noGrp="1"/>
          </p:cNvSpPr>
          <p:nvPr>
            <p:ph type="pic" sz="quarter" idx="12" hasCustomPrompt="1"/>
          </p:nvPr>
        </p:nvSpPr>
        <p:spPr>
          <a:xfrm>
            <a:off x="5192751" y="2216575"/>
            <a:ext cx="1828800" cy="1828800"/>
          </a:xfrm>
          <a:prstGeom prst="ellipse">
            <a:avLst/>
          </a:prstGeom>
          <a:pattFill prst="wdDnDiag">
            <a:fgClr>
              <a:schemeClr val="tx1">
                <a:lumMod val="25000"/>
                <a:lumOff val="75000"/>
              </a:schemeClr>
            </a:fgClr>
            <a:bgClr>
              <a:schemeClr val="bg1"/>
            </a:bgClr>
          </a:pattFill>
          <a:ln w="63500">
            <a:solidFill>
              <a:schemeClr val="accent3"/>
            </a:solidFill>
          </a:ln>
        </p:spPr>
        <p:txBody>
          <a:bodyPr anchor="ctr"/>
          <a:lstStyle>
            <a:lvl1pPr algn="ctr">
              <a:buNone/>
              <a:defRPr sz="1200"/>
            </a:lvl1pPr>
          </a:lstStyle>
          <a:p>
            <a:r>
              <a:rPr lang="en-US" dirty="0"/>
              <a:t>Insert your image here</a:t>
            </a:r>
          </a:p>
        </p:txBody>
      </p:sp>
      <p:sp>
        <p:nvSpPr>
          <p:cNvPr id="30" name="Picture Placeholder 8">
            <a:extLst>
              <a:ext uri="{FF2B5EF4-FFF2-40B4-BE49-F238E27FC236}">
                <a16:creationId xmlns:a16="http://schemas.microsoft.com/office/drawing/2014/main" id="{D27323BF-97A3-45F1-BDF3-EA3ECA79C861}"/>
              </a:ext>
            </a:extLst>
          </p:cNvPr>
          <p:cNvSpPr>
            <a:spLocks noGrp="1"/>
          </p:cNvSpPr>
          <p:nvPr>
            <p:ph type="pic" sz="quarter" idx="13" hasCustomPrompt="1"/>
          </p:nvPr>
        </p:nvSpPr>
        <p:spPr>
          <a:xfrm>
            <a:off x="7371738" y="2216575"/>
            <a:ext cx="1828800" cy="1828800"/>
          </a:xfrm>
          <a:prstGeom prst="ellipse">
            <a:avLst/>
          </a:prstGeom>
          <a:pattFill prst="wdDnDiag">
            <a:fgClr>
              <a:schemeClr val="tx1">
                <a:lumMod val="25000"/>
                <a:lumOff val="75000"/>
              </a:schemeClr>
            </a:fgClr>
            <a:bgClr>
              <a:schemeClr val="bg1"/>
            </a:bgClr>
          </a:pattFill>
          <a:ln w="63500">
            <a:solidFill>
              <a:schemeClr val="accent4"/>
            </a:solidFill>
          </a:ln>
        </p:spPr>
        <p:txBody>
          <a:bodyPr anchor="ctr"/>
          <a:lstStyle>
            <a:lvl1pPr algn="ctr">
              <a:buNone/>
              <a:defRPr sz="1200"/>
            </a:lvl1pPr>
          </a:lstStyle>
          <a:p>
            <a:r>
              <a:rPr lang="en-US" dirty="0"/>
              <a:t>Insert your image here</a:t>
            </a:r>
          </a:p>
        </p:txBody>
      </p:sp>
      <p:sp>
        <p:nvSpPr>
          <p:cNvPr id="31" name="Picture Placeholder 8">
            <a:extLst>
              <a:ext uri="{FF2B5EF4-FFF2-40B4-BE49-F238E27FC236}">
                <a16:creationId xmlns:a16="http://schemas.microsoft.com/office/drawing/2014/main" id="{05051A70-AA46-49C9-AE82-61CC58300A82}"/>
              </a:ext>
            </a:extLst>
          </p:cNvPr>
          <p:cNvSpPr>
            <a:spLocks noGrp="1"/>
          </p:cNvSpPr>
          <p:nvPr>
            <p:ph type="pic" sz="quarter" idx="14" hasCustomPrompt="1"/>
          </p:nvPr>
        </p:nvSpPr>
        <p:spPr>
          <a:xfrm>
            <a:off x="9550725" y="2216575"/>
            <a:ext cx="1828800" cy="1828800"/>
          </a:xfrm>
          <a:prstGeom prst="ellipse">
            <a:avLst/>
          </a:prstGeom>
          <a:pattFill prst="wdDnDiag">
            <a:fgClr>
              <a:schemeClr val="tx1">
                <a:lumMod val="25000"/>
                <a:lumOff val="75000"/>
              </a:schemeClr>
            </a:fgClr>
            <a:bgClr>
              <a:schemeClr val="bg1"/>
            </a:bgClr>
          </a:pattFill>
          <a:ln w="63500">
            <a:solidFill>
              <a:schemeClr val="accent5"/>
            </a:solidFill>
          </a:ln>
        </p:spPr>
        <p:txBody>
          <a:bodyPr anchor="ctr"/>
          <a:lstStyle>
            <a:lvl1pPr algn="ctr">
              <a:buNone/>
              <a:defRPr sz="12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417692717"/>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preserve="1" userDrawn="1">
  <p:cSld name="Pricing with Image">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778EB52D-C2E9-4133-8926-5B838661C270}"/>
              </a:ext>
            </a:extLst>
          </p:cNvPr>
          <p:cNvSpPr>
            <a:spLocks noGrp="1"/>
          </p:cNvSpPr>
          <p:nvPr>
            <p:ph type="pic" sz="quarter" idx="12" hasCustomPrompt="1"/>
          </p:nvPr>
        </p:nvSpPr>
        <p:spPr>
          <a:xfrm>
            <a:off x="1156402" y="1711428"/>
            <a:ext cx="2666361" cy="13924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
        <p:nvSpPr>
          <p:cNvPr id="12" name="Title 1">
            <a:extLst>
              <a:ext uri="{FF2B5EF4-FFF2-40B4-BE49-F238E27FC236}">
                <a16:creationId xmlns:a16="http://schemas.microsoft.com/office/drawing/2014/main" id="{27D6F64E-3E52-440A-810A-A47C67F52A69}"/>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3" name="Subtitle 2">
            <a:extLst>
              <a:ext uri="{FF2B5EF4-FFF2-40B4-BE49-F238E27FC236}">
                <a16:creationId xmlns:a16="http://schemas.microsoft.com/office/drawing/2014/main" id="{D3AC36FE-D418-425D-9A59-C2092509045E}"/>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5">
            <a:extLst>
              <a:ext uri="{FF2B5EF4-FFF2-40B4-BE49-F238E27FC236}">
                <a16:creationId xmlns:a16="http://schemas.microsoft.com/office/drawing/2014/main" id="{0C2304E7-757B-4115-91BB-CB97A7ED7050}"/>
              </a:ext>
            </a:extLst>
          </p:cNvPr>
          <p:cNvSpPr>
            <a:spLocks noGrp="1"/>
          </p:cNvSpPr>
          <p:nvPr>
            <p:ph type="pic" sz="quarter" idx="13" hasCustomPrompt="1"/>
          </p:nvPr>
        </p:nvSpPr>
        <p:spPr>
          <a:xfrm>
            <a:off x="4762819" y="1711428"/>
            <a:ext cx="2666361" cy="13924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
        <p:nvSpPr>
          <p:cNvPr id="14" name="Picture Placeholder 5">
            <a:extLst>
              <a:ext uri="{FF2B5EF4-FFF2-40B4-BE49-F238E27FC236}">
                <a16:creationId xmlns:a16="http://schemas.microsoft.com/office/drawing/2014/main" id="{070EF3AC-D2D6-40D2-9D3B-8B6F3C077E7A}"/>
              </a:ext>
            </a:extLst>
          </p:cNvPr>
          <p:cNvSpPr>
            <a:spLocks noGrp="1"/>
          </p:cNvSpPr>
          <p:nvPr>
            <p:ph type="pic" sz="quarter" idx="14" hasCustomPrompt="1"/>
          </p:nvPr>
        </p:nvSpPr>
        <p:spPr>
          <a:xfrm>
            <a:off x="8369236" y="1711428"/>
            <a:ext cx="2666361" cy="13924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508839950"/>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userDrawn="1">
  <p:cSld name="Service Image 6">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778EB52D-C2E9-4133-8926-5B838661C270}"/>
              </a:ext>
            </a:extLst>
          </p:cNvPr>
          <p:cNvSpPr>
            <a:spLocks noGrp="1"/>
          </p:cNvSpPr>
          <p:nvPr>
            <p:ph type="pic" sz="quarter" idx="12" hasCustomPrompt="1"/>
          </p:nvPr>
        </p:nvSpPr>
        <p:spPr>
          <a:xfrm>
            <a:off x="1079770" y="1711428"/>
            <a:ext cx="3138792" cy="2062906"/>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
        <p:nvSpPr>
          <p:cNvPr id="10" name="Picture Placeholder 5">
            <a:extLst>
              <a:ext uri="{FF2B5EF4-FFF2-40B4-BE49-F238E27FC236}">
                <a16:creationId xmlns:a16="http://schemas.microsoft.com/office/drawing/2014/main" id="{4E2C3486-FD06-4FDA-8247-6712E9DC544B}"/>
              </a:ext>
            </a:extLst>
          </p:cNvPr>
          <p:cNvSpPr>
            <a:spLocks noGrp="1"/>
          </p:cNvSpPr>
          <p:nvPr>
            <p:ph type="pic" sz="quarter" idx="13" hasCustomPrompt="1"/>
          </p:nvPr>
        </p:nvSpPr>
        <p:spPr>
          <a:xfrm>
            <a:off x="4526604" y="1711428"/>
            <a:ext cx="3138792" cy="2062906"/>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
        <p:nvSpPr>
          <p:cNvPr id="11" name="Picture Placeholder 5">
            <a:extLst>
              <a:ext uri="{FF2B5EF4-FFF2-40B4-BE49-F238E27FC236}">
                <a16:creationId xmlns:a16="http://schemas.microsoft.com/office/drawing/2014/main" id="{9B112BEA-608F-4A5F-9B18-E9D08CD071E8}"/>
              </a:ext>
            </a:extLst>
          </p:cNvPr>
          <p:cNvSpPr>
            <a:spLocks noGrp="1"/>
          </p:cNvSpPr>
          <p:nvPr>
            <p:ph type="pic" sz="quarter" idx="14" hasCustomPrompt="1"/>
          </p:nvPr>
        </p:nvSpPr>
        <p:spPr>
          <a:xfrm>
            <a:off x="7973438" y="1711428"/>
            <a:ext cx="3138792" cy="2062906"/>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
        <p:nvSpPr>
          <p:cNvPr id="12" name="Title 1">
            <a:extLst>
              <a:ext uri="{FF2B5EF4-FFF2-40B4-BE49-F238E27FC236}">
                <a16:creationId xmlns:a16="http://schemas.microsoft.com/office/drawing/2014/main" id="{27D6F64E-3E52-440A-810A-A47C67F52A69}"/>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3" name="Subtitle 2">
            <a:extLst>
              <a:ext uri="{FF2B5EF4-FFF2-40B4-BE49-F238E27FC236}">
                <a16:creationId xmlns:a16="http://schemas.microsoft.com/office/drawing/2014/main" id="{D3AC36FE-D418-425D-9A59-C2092509045E}"/>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835523300"/>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349778"/>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preserve="1" userDrawn="1">
  <p:cSld name="Subtitle Page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C354DD9-F602-4634-B87C-29BB619D740B}"/>
              </a:ext>
            </a:extLst>
          </p:cNvPr>
          <p:cNvSpPr>
            <a:spLocks noGrp="1"/>
          </p:cNvSpPr>
          <p:nvPr>
            <p:ph type="pic" sz="quarter" idx="10" hasCustomPrompt="1"/>
          </p:nvPr>
        </p:nvSpPr>
        <p:spPr>
          <a:xfrm>
            <a:off x="1618351" y="1853232"/>
            <a:ext cx="3154680" cy="3154680"/>
          </a:xfrm>
          <a:prstGeom prst="ellipse">
            <a:avLst/>
          </a:prstGeom>
          <a:pattFill prst="wdDnDiag">
            <a:fgClr>
              <a:schemeClr val="tx1">
                <a:lumMod val="25000"/>
                <a:lumOff val="75000"/>
              </a:schemeClr>
            </a:fgClr>
            <a:bgClr>
              <a:schemeClr val="bg1"/>
            </a:bgClr>
          </a:pattFill>
          <a:ln w="63500">
            <a:solidFill>
              <a:schemeClr val="bg2"/>
            </a:solidFill>
          </a:ln>
        </p:spPr>
        <p:txBody>
          <a:bodyPr anchor="ctr"/>
          <a:lstStyle>
            <a:lvl1pPr algn="ctr">
              <a:buNone/>
              <a:defRPr sz="2000"/>
            </a:lvl1pPr>
          </a:lstStyle>
          <a:p>
            <a:r>
              <a:rPr lang="en-US"/>
              <a:t>Insert your image here</a:t>
            </a:r>
            <a:endParaRPr lang="en-US" dirty="0"/>
          </a:p>
        </p:txBody>
      </p:sp>
    </p:spTree>
    <p:extLst>
      <p:ext uri="{BB962C8B-B14F-4D97-AF65-F5344CB8AC3E}">
        <p14:creationId xmlns:p14="http://schemas.microsoft.com/office/powerpoint/2010/main" val="3049344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Pag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676275" y="628650"/>
            <a:ext cx="10839450" cy="56007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694345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s 6">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407F8FC-B8EA-4353-B23A-7B6DEE78F41A}"/>
              </a:ext>
            </a:extLst>
          </p:cNvPr>
          <p:cNvSpPr>
            <a:spLocks noGrp="1"/>
          </p:cNvSpPr>
          <p:nvPr>
            <p:ph type="pic" sz="quarter" idx="13"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97949220"/>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userDrawn="1">
  <p:cSld name="Subtitle Page with Image 2">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4F4CA74-FF97-442F-BAA1-F965D0122B0D}"/>
              </a:ext>
            </a:extLst>
          </p:cNvPr>
          <p:cNvSpPr>
            <a:spLocks noGrp="1"/>
          </p:cNvSpPr>
          <p:nvPr>
            <p:ph type="pic" sz="quarter" idx="11" hasCustomPrompt="1"/>
          </p:nvPr>
        </p:nvSpPr>
        <p:spPr>
          <a:xfrm>
            <a:off x="8258628" y="0"/>
            <a:ext cx="3933371"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812633870"/>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preserve="1" userDrawn="1">
  <p:cSld name="Subtitle Page with Image 3">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4F4CA74-FF97-442F-BAA1-F965D0122B0D}"/>
              </a:ext>
            </a:extLst>
          </p:cNvPr>
          <p:cNvSpPr>
            <a:spLocks noGrp="1"/>
          </p:cNvSpPr>
          <p:nvPr>
            <p:ph type="pic" sz="quarter" idx="11" hasCustomPrompt="1"/>
          </p:nvPr>
        </p:nvSpPr>
        <p:spPr>
          <a:xfrm>
            <a:off x="6096000" y="0"/>
            <a:ext cx="6095999"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492322312"/>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preserve="1" userDrawn="1">
  <p:cSld name="Subtitle Page with Image 4">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4F4CA74-FF97-442F-BAA1-F965D0122B0D}"/>
              </a:ext>
            </a:extLst>
          </p:cNvPr>
          <p:cNvSpPr>
            <a:spLocks noGrp="1"/>
          </p:cNvSpPr>
          <p:nvPr>
            <p:ph type="pic" sz="quarter" idx="11" hasCustomPrompt="1"/>
          </p:nvPr>
        </p:nvSpPr>
        <p:spPr>
          <a:xfrm>
            <a:off x="1066800" y="1280160"/>
            <a:ext cx="10080000" cy="4339140"/>
          </a:xfrm>
          <a:prstGeom prst="roundRect">
            <a:avLst>
              <a:gd name="adj" fmla="val 4256"/>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616601260"/>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preserve="1" userDrawn="1">
  <p:cSld name="Title Page with Images">
    <p:spTree>
      <p:nvGrpSpPr>
        <p:cNvPr id="1" name=""/>
        <p:cNvGrpSpPr/>
        <p:nvPr/>
      </p:nvGrpSpPr>
      <p:grpSpPr>
        <a:xfrm>
          <a:off x="0" y="0"/>
          <a:ext cx="0" cy="0"/>
          <a:chOff x="0" y="0"/>
          <a:chExt cx="0" cy="0"/>
        </a:xfrm>
      </p:grpSpPr>
      <p:sp>
        <p:nvSpPr>
          <p:cNvPr id="16" name="Picture Placeholder 14">
            <a:extLst>
              <a:ext uri="{FF2B5EF4-FFF2-40B4-BE49-F238E27FC236}">
                <a16:creationId xmlns:a16="http://schemas.microsoft.com/office/drawing/2014/main" id="{09E1089C-DA26-4567-80E3-FC02DE8DC887}"/>
              </a:ext>
            </a:extLst>
          </p:cNvPr>
          <p:cNvSpPr>
            <a:spLocks noGrp="1"/>
          </p:cNvSpPr>
          <p:nvPr>
            <p:ph type="pic" sz="quarter" idx="11" hasCustomPrompt="1"/>
          </p:nvPr>
        </p:nvSpPr>
        <p:spPr>
          <a:xfrm>
            <a:off x="8199164" y="1038253"/>
            <a:ext cx="1581444" cy="1650542"/>
          </a:xfrm>
          <a:prstGeom prst="ellipse">
            <a:avLst/>
          </a:prstGeom>
          <a:pattFill prst="wdDnDiag">
            <a:fgClr>
              <a:schemeClr val="tx1">
                <a:lumMod val="25000"/>
                <a:lumOff val="75000"/>
              </a:schemeClr>
            </a:fgClr>
            <a:bgClr>
              <a:schemeClr val="bg1"/>
            </a:bgClr>
          </a:pattFill>
        </p:spPr>
        <p:txBody>
          <a:bodyPr anchor="ctr"/>
          <a:lstStyle>
            <a:lvl1pPr algn="ctr">
              <a:buNone/>
              <a:defRPr lang="en-US" sz="1000" dirty="0"/>
            </a:lvl1pPr>
          </a:lstStyle>
          <a:p>
            <a:r>
              <a:rPr lang="en-US" dirty="0"/>
              <a:t>Insert your image here</a:t>
            </a:r>
          </a:p>
        </p:txBody>
      </p:sp>
      <p:sp>
        <p:nvSpPr>
          <p:cNvPr id="18" name="Picture Placeholder 14">
            <a:extLst>
              <a:ext uri="{FF2B5EF4-FFF2-40B4-BE49-F238E27FC236}">
                <a16:creationId xmlns:a16="http://schemas.microsoft.com/office/drawing/2014/main" id="{D308920F-1571-4BFA-8936-87C3E7108F3A}"/>
              </a:ext>
            </a:extLst>
          </p:cNvPr>
          <p:cNvSpPr>
            <a:spLocks noGrp="1"/>
          </p:cNvSpPr>
          <p:nvPr>
            <p:ph type="pic" sz="quarter" idx="13" hasCustomPrompt="1"/>
          </p:nvPr>
        </p:nvSpPr>
        <p:spPr>
          <a:xfrm>
            <a:off x="8750438" y="3084471"/>
            <a:ext cx="4127410" cy="4127002"/>
          </a:xfrm>
          <a:prstGeom prst="ellipse">
            <a:avLst/>
          </a:prstGeom>
          <a:pattFill prst="wdDnDiag">
            <a:fgClr>
              <a:schemeClr val="tx1">
                <a:lumMod val="25000"/>
                <a:lumOff val="75000"/>
              </a:schemeClr>
            </a:fgClr>
            <a:bgClr>
              <a:schemeClr val="bg1"/>
            </a:bgClr>
          </a:pattFill>
          <a:effectLst>
            <a:softEdge rad="127000"/>
          </a:effectLst>
        </p:spPr>
        <p:txBody>
          <a:bodyPr anchor="ctr"/>
          <a:lstStyle>
            <a:lvl1pPr algn="ctr">
              <a:buNone/>
              <a:defRPr lang="en-US" sz="1400" dirty="0"/>
            </a:lvl1pPr>
          </a:lstStyle>
          <a:p>
            <a:r>
              <a:rPr lang="en-US" dirty="0"/>
              <a:t>Insert your image here</a:t>
            </a:r>
          </a:p>
        </p:txBody>
      </p:sp>
      <p:sp>
        <p:nvSpPr>
          <p:cNvPr id="20" name="Picture Placeholder 14">
            <a:extLst>
              <a:ext uri="{FF2B5EF4-FFF2-40B4-BE49-F238E27FC236}">
                <a16:creationId xmlns:a16="http://schemas.microsoft.com/office/drawing/2014/main" id="{34212EE7-C5F0-498F-BF8A-EB115A480E7E}"/>
              </a:ext>
            </a:extLst>
          </p:cNvPr>
          <p:cNvSpPr>
            <a:spLocks noGrp="1"/>
          </p:cNvSpPr>
          <p:nvPr>
            <p:ph type="pic" sz="quarter" idx="15"/>
          </p:nvPr>
        </p:nvSpPr>
        <p:spPr>
          <a:xfrm>
            <a:off x="4587240" y="5266481"/>
            <a:ext cx="3017520" cy="3017520"/>
          </a:xfrm>
          <a:prstGeom prst="ellipse">
            <a:avLst/>
          </a:prstGeom>
          <a:pattFill prst="wdDnDiag">
            <a:fgClr>
              <a:schemeClr val="tx1">
                <a:lumMod val="25000"/>
                <a:lumOff val="75000"/>
              </a:schemeClr>
            </a:fgClr>
            <a:bgClr>
              <a:schemeClr val="bg1"/>
            </a:bgClr>
          </a:pattFill>
          <a:effectLst>
            <a:softEdge rad="31750"/>
          </a:effectLst>
        </p:spPr>
        <p:txBody>
          <a:bodyPr anchor="ctr"/>
          <a:lstStyle>
            <a:lvl1pPr algn="ctr">
              <a:buNone/>
              <a:defRPr lang="en-US" sz="900" dirty="0"/>
            </a:lvl1pPr>
          </a:lstStyle>
          <a:p>
            <a:endParaRPr lang="en-US" dirty="0"/>
          </a:p>
        </p:txBody>
      </p:sp>
      <p:sp>
        <p:nvSpPr>
          <p:cNvPr id="19" name="Picture Placeholder 14">
            <a:extLst>
              <a:ext uri="{FF2B5EF4-FFF2-40B4-BE49-F238E27FC236}">
                <a16:creationId xmlns:a16="http://schemas.microsoft.com/office/drawing/2014/main" id="{2576C70C-F0B4-4643-9156-5D60A30A9FF5}"/>
              </a:ext>
            </a:extLst>
          </p:cNvPr>
          <p:cNvSpPr>
            <a:spLocks noGrp="1"/>
          </p:cNvSpPr>
          <p:nvPr>
            <p:ph type="pic" sz="quarter" idx="14" hasCustomPrompt="1"/>
          </p:nvPr>
        </p:nvSpPr>
        <p:spPr>
          <a:xfrm>
            <a:off x="3698587" y="4572001"/>
            <a:ext cx="798488" cy="833376"/>
          </a:xfrm>
          <a:prstGeom prst="ellipse">
            <a:avLst/>
          </a:prstGeom>
          <a:pattFill prst="wdDnDiag">
            <a:fgClr>
              <a:schemeClr val="tx1">
                <a:lumMod val="25000"/>
                <a:lumOff val="75000"/>
              </a:schemeClr>
            </a:fgClr>
            <a:bgClr>
              <a:schemeClr val="bg1"/>
            </a:bgClr>
          </a:pattFill>
          <a:effectLst>
            <a:softEdge rad="12700"/>
          </a:effectLst>
        </p:spPr>
        <p:txBody>
          <a:bodyPr anchor="ctr"/>
          <a:lstStyle>
            <a:lvl1pPr algn="ctr">
              <a:buNone/>
              <a:defRPr lang="en-US" sz="800" dirty="0"/>
            </a:lvl1pPr>
          </a:lstStyle>
          <a:p>
            <a:r>
              <a:rPr lang="en-US" dirty="0"/>
              <a:t>image</a:t>
            </a:r>
          </a:p>
        </p:txBody>
      </p:sp>
      <p:sp>
        <p:nvSpPr>
          <p:cNvPr id="15" name="Picture Placeholder 14">
            <a:extLst>
              <a:ext uri="{FF2B5EF4-FFF2-40B4-BE49-F238E27FC236}">
                <a16:creationId xmlns:a16="http://schemas.microsoft.com/office/drawing/2014/main" id="{FDF1C4E8-111B-43EC-9F80-56359575A31D}"/>
              </a:ext>
            </a:extLst>
          </p:cNvPr>
          <p:cNvSpPr>
            <a:spLocks noGrp="1"/>
          </p:cNvSpPr>
          <p:nvPr>
            <p:ph type="pic" sz="quarter" idx="10" hasCustomPrompt="1"/>
          </p:nvPr>
        </p:nvSpPr>
        <p:spPr>
          <a:xfrm>
            <a:off x="2307503" y="132178"/>
            <a:ext cx="2468446" cy="2468880"/>
          </a:xfrm>
          <a:prstGeom prst="ellipse">
            <a:avLst/>
          </a:prstGeom>
          <a:pattFill prst="wdDnDiag">
            <a:fgClr>
              <a:schemeClr val="tx1">
                <a:lumMod val="25000"/>
                <a:lumOff val="75000"/>
              </a:schemeClr>
            </a:fgClr>
            <a:bgClr>
              <a:schemeClr val="bg1"/>
            </a:bgClr>
          </a:pattFill>
          <a:effectLst>
            <a:softEdge rad="31750"/>
          </a:effectLst>
        </p:spPr>
        <p:txBody>
          <a:bodyPr anchor="ctr"/>
          <a:lstStyle>
            <a:lvl1pPr algn="ctr">
              <a:buNone/>
              <a:defRPr lang="en-US" sz="900" dirty="0"/>
            </a:lvl1pPr>
          </a:lstStyle>
          <a:p>
            <a:r>
              <a:rPr lang="en-US" dirty="0"/>
              <a:t>Insert your image here</a:t>
            </a:r>
          </a:p>
        </p:txBody>
      </p:sp>
      <p:sp>
        <p:nvSpPr>
          <p:cNvPr id="17" name="Picture Placeholder 14">
            <a:extLst>
              <a:ext uri="{FF2B5EF4-FFF2-40B4-BE49-F238E27FC236}">
                <a16:creationId xmlns:a16="http://schemas.microsoft.com/office/drawing/2014/main" id="{5AACFAFF-6652-4B72-9E5F-407C35BA97D8}"/>
              </a:ext>
            </a:extLst>
          </p:cNvPr>
          <p:cNvSpPr>
            <a:spLocks noGrp="1"/>
          </p:cNvSpPr>
          <p:nvPr>
            <p:ph type="pic" sz="quarter" idx="12" hasCustomPrompt="1"/>
          </p:nvPr>
        </p:nvSpPr>
        <p:spPr>
          <a:xfrm>
            <a:off x="571352" y="3136292"/>
            <a:ext cx="2011680" cy="2011680"/>
          </a:xfrm>
          <a:prstGeom prst="ellipse">
            <a:avLst/>
          </a:prstGeom>
          <a:pattFill prst="wdDnDiag">
            <a:fgClr>
              <a:schemeClr val="tx1">
                <a:lumMod val="25000"/>
                <a:lumOff val="75000"/>
              </a:schemeClr>
            </a:fgClr>
            <a:bgClr>
              <a:schemeClr val="bg1"/>
            </a:bgClr>
          </a:pattFill>
        </p:spPr>
        <p:txBody>
          <a:bodyPr anchor="ctr"/>
          <a:lstStyle>
            <a:lvl1pPr algn="ctr">
              <a:buNone/>
              <a:defRPr lang="en-US" sz="1400" dirty="0"/>
            </a:lvl1pPr>
          </a:lstStyle>
          <a:p>
            <a:r>
              <a:rPr lang="en-US" dirty="0"/>
              <a:t>Insert your image here</a:t>
            </a:r>
          </a:p>
        </p:txBody>
      </p:sp>
      <p:sp>
        <p:nvSpPr>
          <p:cNvPr id="21" name="Picture Placeholder 14">
            <a:extLst>
              <a:ext uri="{FF2B5EF4-FFF2-40B4-BE49-F238E27FC236}">
                <a16:creationId xmlns:a16="http://schemas.microsoft.com/office/drawing/2014/main" id="{9D6ED562-01CE-46BE-834B-7F5B1A54B282}"/>
              </a:ext>
            </a:extLst>
          </p:cNvPr>
          <p:cNvSpPr>
            <a:spLocks noGrp="1"/>
          </p:cNvSpPr>
          <p:nvPr>
            <p:ph type="pic" sz="quarter" idx="16" hasCustomPrompt="1"/>
          </p:nvPr>
        </p:nvSpPr>
        <p:spPr>
          <a:xfrm>
            <a:off x="6096000" y="1637001"/>
            <a:ext cx="641684" cy="669720"/>
          </a:xfrm>
          <a:prstGeom prst="ellipse">
            <a:avLst/>
          </a:prstGeom>
          <a:pattFill prst="wdDnDiag">
            <a:fgClr>
              <a:schemeClr val="tx1">
                <a:lumMod val="25000"/>
                <a:lumOff val="75000"/>
              </a:schemeClr>
            </a:fgClr>
            <a:bgClr>
              <a:schemeClr val="bg1"/>
            </a:bgClr>
          </a:pattFill>
          <a:effectLst>
            <a:softEdge rad="31750"/>
          </a:effectLst>
        </p:spPr>
        <p:txBody>
          <a:bodyPr anchor="ctr"/>
          <a:lstStyle>
            <a:lvl1pPr algn="ctr">
              <a:buNone/>
              <a:defRPr lang="en-US" sz="700" dirty="0"/>
            </a:lvl1pPr>
          </a:lstStyle>
          <a:p>
            <a:r>
              <a:rPr lang="en-US" dirty="0"/>
              <a:t>image</a:t>
            </a:r>
          </a:p>
        </p:txBody>
      </p:sp>
      <p:sp>
        <p:nvSpPr>
          <p:cNvPr id="22" name="Picture Placeholder 14">
            <a:extLst>
              <a:ext uri="{FF2B5EF4-FFF2-40B4-BE49-F238E27FC236}">
                <a16:creationId xmlns:a16="http://schemas.microsoft.com/office/drawing/2014/main" id="{BB382753-1A75-400D-BAD8-40ED8917F6C0}"/>
              </a:ext>
            </a:extLst>
          </p:cNvPr>
          <p:cNvSpPr>
            <a:spLocks noGrp="1"/>
          </p:cNvSpPr>
          <p:nvPr>
            <p:ph type="pic" sz="quarter" idx="17" hasCustomPrompt="1"/>
          </p:nvPr>
        </p:nvSpPr>
        <p:spPr>
          <a:xfrm>
            <a:off x="204339" y="1302141"/>
            <a:ext cx="641684" cy="669720"/>
          </a:xfrm>
          <a:prstGeom prst="ellipse">
            <a:avLst/>
          </a:prstGeom>
          <a:pattFill prst="wdDnDiag">
            <a:fgClr>
              <a:schemeClr val="tx1">
                <a:lumMod val="25000"/>
                <a:lumOff val="75000"/>
              </a:schemeClr>
            </a:fgClr>
            <a:bgClr>
              <a:schemeClr val="bg1"/>
            </a:bgClr>
          </a:pattFill>
          <a:effectLst>
            <a:softEdge rad="63500"/>
          </a:effectLst>
        </p:spPr>
        <p:txBody>
          <a:bodyPr anchor="ctr"/>
          <a:lstStyle>
            <a:lvl1pPr algn="ctr">
              <a:buNone/>
              <a:defRPr lang="en-US" sz="500" dirty="0"/>
            </a:lvl1pPr>
          </a:lstStyle>
          <a:p>
            <a:r>
              <a:rPr lang="en-US" dirty="0"/>
              <a:t>image</a:t>
            </a:r>
          </a:p>
        </p:txBody>
      </p:sp>
    </p:spTree>
    <p:extLst>
      <p:ext uri="{BB962C8B-B14F-4D97-AF65-F5344CB8AC3E}">
        <p14:creationId xmlns:p14="http://schemas.microsoft.com/office/powerpoint/2010/main" val="2761872226"/>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preserve="1" userDrawn="1">
  <p:cSld name="Image P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191540544"/>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preserve="1" userDrawn="1">
  <p:cSld name="Image Pag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676275" y="628650"/>
            <a:ext cx="10839450" cy="56007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438489419"/>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Title Page Image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0" y="1"/>
            <a:ext cx="12192000" cy="5143499"/>
          </a:xfrm>
          <a:prstGeom prst="rect">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874014159"/>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userDrawn="1">
  <p:cSld name="Title Page Imag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317500" y="266702"/>
            <a:ext cx="11569700" cy="4203698"/>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892135389"/>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preserve="1" userDrawn="1">
  <p:cSld name="Title Page Image 3">
    <p:spTree>
      <p:nvGrpSpPr>
        <p:cNvPr id="1" name=""/>
        <p:cNvGrpSpPr/>
        <p:nvPr/>
      </p:nvGrpSpPr>
      <p:grpSpPr>
        <a:xfrm>
          <a:off x="0" y="0"/>
          <a:ext cx="0" cy="0"/>
          <a:chOff x="0" y="0"/>
          <a:chExt cx="0" cy="0"/>
        </a:xfrm>
      </p:grpSpPr>
      <p:sp>
        <p:nvSpPr>
          <p:cNvPr id="119" name="Picture Placeholder 7">
            <a:extLst>
              <a:ext uri="{FF2B5EF4-FFF2-40B4-BE49-F238E27FC236}">
                <a16:creationId xmlns:a16="http://schemas.microsoft.com/office/drawing/2014/main" id="{44BAE2D1-B628-4691-A677-ADB0E964E747}"/>
              </a:ext>
            </a:extLst>
          </p:cNvPr>
          <p:cNvSpPr>
            <a:spLocks noGrp="1"/>
          </p:cNvSpPr>
          <p:nvPr>
            <p:ph type="pic" sz="quarter" idx="42" hasCustomPrompt="1"/>
          </p:nvPr>
        </p:nvSpPr>
        <p:spPr>
          <a:xfrm>
            <a:off x="5022350"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1" name="Picture Placeholder 7">
            <a:extLst>
              <a:ext uri="{FF2B5EF4-FFF2-40B4-BE49-F238E27FC236}">
                <a16:creationId xmlns:a16="http://schemas.microsoft.com/office/drawing/2014/main" id="{A347EBBF-2D69-46DA-828F-9790474072DD}"/>
              </a:ext>
            </a:extLst>
          </p:cNvPr>
          <p:cNvSpPr>
            <a:spLocks noGrp="1"/>
          </p:cNvSpPr>
          <p:nvPr>
            <p:ph type="pic" sz="quarter" idx="43" hasCustomPrompt="1"/>
          </p:nvPr>
        </p:nvSpPr>
        <p:spPr>
          <a:xfrm>
            <a:off x="7355975"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2" name="Picture Placeholder 7">
            <a:extLst>
              <a:ext uri="{FF2B5EF4-FFF2-40B4-BE49-F238E27FC236}">
                <a16:creationId xmlns:a16="http://schemas.microsoft.com/office/drawing/2014/main" id="{253329E5-9B46-4E84-BB47-C37A58E0DF47}"/>
              </a:ext>
            </a:extLst>
          </p:cNvPr>
          <p:cNvSpPr>
            <a:spLocks noGrp="1"/>
          </p:cNvSpPr>
          <p:nvPr>
            <p:ph type="pic" sz="quarter" idx="44" hasCustomPrompt="1"/>
          </p:nvPr>
        </p:nvSpPr>
        <p:spPr>
          <a:xfrm>
            <a:off x="9689600"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3" name="Picture Placeholder 7">
            <a:extLst>
              <a:ext uri="{FF2B5EF4-FFF2-40B4-BE49-F238E27FC236}">
                <a16:creationId xmlns:a16="http://schemas.microsoft.com/office/drawing/2014/main" id="{0283E3F9-6587-4698-B553-45FC5DDFC55F}"/>
              </a:ext>
            </a:extLst>
          </p:cNvPr>
          <p:cNvSpPr>
            <a:spLocks noGrp="1"/>
          </p:cNvSpPr>
          <p:nvPr>
            <p:ph type="pic" sz="quarter" idx="45" hasCustomPrompt="1"/>
          </p:nvPr>
        </p:nvSpPr>
        <p:spPr>
          <a:xfrm>
            <a:off x="2688725"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4" name="Picture Placeholder 7">
            <a:extLst>
              <a:ext uri="{FF2B5EF4-FFF2-40B4-BE49-F238E27FC236}">
                <a16:creationId xmlns:a16="http://schemas.microsoft.com/office/drawing/2014/main" id="{72DAC6A7-5A6C-43FA-9ECB-DA307EAF1EE8}"/>
              </a:ext>
            </a:extLst>
          </p:cNvPr>
          <p:cNvSpPr>
            <a:spLocks noGrp="1"/>
          </p:cNvSpPr>
          <p:nvPr>
            <p:ph type="pic" sz="quarter" idx="46" hasCustomPrompt="1"/>
          </p:nvPr>
        </p:nvSpPr>
        <p:spPr>
          <a:xfrm>
            <a:off x="355100"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5" name="Picture Placeholder 7">
            <a:extLst>
              <a:ext uri="{FF2B5EF4-FFF2-40B4-BE49-F238E27FC236}">
                <a16:creationId xmlns:a16="http://schemas.microsoft.com/office/drawing/2014/main" id="{C68E8BD3-1BA3-41BF-9E1F-0D147A74ED73}"/>
              </a:ext>
            </a:extLst>
          </p:cNvPr>
          <p:cNvSpPr>
            <a:spLocks noGrp="1"/>
          </p:cNvSpPr>
          <p:nvPr>
            <p:ph type="pic" sz="quarter" idx="47" hasCustomPrompt="1"/>
          </p:nvPr>
        </p:nvSpPr>
        <p:spPr>
          <a:xfrm>
            <a:off x="5002213"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6" name="Picture Placeholder 7">
            <a:extLst>
              <a:ext uri="{FF2B5EF4-FFF2-40B4-BE49-F238E27FC236}">
                <a16:creationId xmlns:a16="http://schemas.microsoft.com/office/drawing/2014/main" id="{467E7467-8256-4408-9292-5B5CB9C953F2}"/>
              </a:ext>
            </a:extLst>
          </p:cNvPr>
          <p:cNvSpPr>
            <a:spLocks noGrp="1"/>
          </p:cNvSpPr>
          <p:nvPr>
            <p:ph type="pic" sz="quarter" idx="48" hasCustomPrompt="1"/>
          </p:nvPr>
        </p:nvSpPr>
        <p:spPr>
          <a:xfrm>
            <a:off x="7335838"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7" name="Picture Placeholder 7">
            <a:extLst>
              <a:ext uri="{FF2B5EF4-FFF2-40B4-BE49-F238E27FC236}">
                <a16:creationId xmlns:a16="http://schemas.microsoft.com/office/drawing/2014/main" id="{B527A906-A3E8-416F-98C8-105B9F3C2832}"/>
              </a:ext>
            </a:extLst>
          </p:cNvPr>
          <p:cNvSpPr>
            <a:spLocks noGrp="1"/>
          </p:cNvSpPr>
          <p:nvPr>
            <p:ph type="pic" sz="quarter" idx="49" hasCustomPrompt="1"/>
          </p:nvPr>
        </p:nvSpPr>
        <p:spPr>
          <a:xfrm>
            <a:off x="9669463"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8" name="Picture Placeholder 7">
            <a:extLst>
              <a:ext uri="{FF2B5EF4-FFF2-40B4-BE49-F238E27FC236}">
                <a16:creationId xmlns:a16="http://schemas.microsoft.com/office/drawing/2014/main" id="{263B44AD-2BBC-463D-B8C0-455005CCAD36}"/>
              </a:ext>
            </a:extLst>
          </p:cNvPr>
          <p:cNvSpPr>
            <a:spLocks noGrp="1"/>
          </p:cNvSpPr>
          <p:nvPr>
            <p:ph type="pic" sz="quarter" idx="50" hasCustomPrompt="1"/>
          </p:nvPr>
        </p:nvSpPr>
        <p:spPr>
          <a:xfrm>
            <a:off x="2668588"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9" name="Picture Placeholder 7">
            <a:extLst>
              <a:ext uri="{FF2B5EF4-FFF2-40B4-BE49-F238E27FC236}">
                <a16:creationId xmlns:a16="http://schemas.microsoft.com/office/drawing/2014/main" id="{EB9D2E83-ECF0-4142-8813-ACBB405B6412}"/>
              </a:ext>
            </a:extLst>
          </p:cNvPr>
          <p:cNvSpPr>
            <a:spLocks noGrp="1"/>
          </p:cNvSpPr>
          <p:nvPr>
            <p:ph type="pic" sz="quarter" idx="51" hasCustomPrompt="1"/>
          </p:nvPr>
        </p:nvSpPr>
        <p:spPr>
          <a:xfrm>
            <a:off x="334963"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0" name="Picture Placeholder 7">
            <a:extLst>
              <a:ext uri="{FF2B5EF4-FFF2-40B4-BE49-F238E27FC236}">
                <a16:creationId xmlns:a16="http://schemas.microsoft.com/office/drawing/2014/main" id="{9510DE00-B27D-4871-B0D3-418B7B4E4CC4}"/>
              </a:ext>
            </a:extLst>
          </p:cNvPr>
          <p:cNvSpPr>
            <a:spLocks noGrp="1"/>
          </p:cNvSpPr>
          <p:nvPr>
            <p:ph type="pic" sz="quarter" idx="52" hasCustomPrompt="1"/>
          </p:nvPr>
        </p:nvSpPr>
        <p:spPr>
          <a:xfrm>
            <a:off x="4982076"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1" name="Picture Placeholder 7">
            <a:extLst>
              <a:ext uri="{FF2B5EF4-FFF2-40B4-BE49-F238E27FC236}">
                <a16:creationId xmlns:a16="http://schemas.microsoft.com/office/drawing/2014/main" id="{458C65F2-3630-4E00-B623-2938F12EEACC}"/>
              </a:ext>
            </a:extLst>
          </p:cNvPr>
          <p:cNvSpPr>
            <a:spLocks noGrp="1"/>
          </p:cNvSpPr>
          <p:nvPr>
            <p:ph type="pic" sz="quarter" idx="53" hasCustomPrompt="1"/>
          </p:nvPr>
        </p:nvSpPr>
        <p:spPr>
          <a:xfrm>
            <a:off x="7315701"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2" name="Picture Placeholder 7">
            <a:extLst>
              <a:ext uri="{FF2B5EF4-FFF2-40B4-BE49-F238E27FC236}">
                <a16:creationId xmlns:a16="http://schemas.microsoft.com/office/drawing/2014/main" id="{F1948D01-0142-4AFB-A637-5258CFA0D5F1}"/>
              </a:ext>
            </a:extLst>
          </p:cNvPr>
          <p:cNvSpPr>
            <a:spLocks noGrp="1"/>
          </p:cNvSpPr>
          <p:nvPr>
            <p:ph type="pic" sz="quarter" idx="54" hasCustomPrompt="1"/>
          </p:nvPr>
        </p:nvSpPr>
        <p:spPr>
          <a:xfrm>
            <a:off x="9649326"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3" name="Picture Placeholder 7">
            <a:extLst>
              <a:ext uri="{FF2B5EF4-FFF2-40B4-BE49-F238E27FC236}">
                <a16:creationId xmlns:a16="http://schemas.microsoft.com/office/drawing/2014/main" id="{78E2C31D-07F1-4615-BE16-775F32C815CE}"/>
              </a:ext>
            </a:extLst>
          </p:cNvPr>
          <p:cNvSpPr>
            <a:spLocks noGrp="1"/>
          </p:cNvSpPr>
          <p:nvPr>
            <p:ph type="pic" sz="quarter" idx="55" hasCustomPrompt="1"/>
          </p:nvPr>
        </p:nvSpPr>
        <p:spPr>
          <a:xfrm>
            <a:off x="2648451"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4" name="Picture Placeholder 7">
            <a:extLst>
              <a:ext uri="{FF2B5EF4-FFF2-40B4-BE49-F238E27FC236}">
                <a16:creationId xmlns:a16="http://schemas.microsoft.com/office/drawing/2014/main" id="{1AC0B563-E7DE-4CF2-A692-3E7191AFC1A9}"/>
              </a:ext>
            </a:extLst>
          </p:cNvPr>
          <p:cNvSpPr>
            <a:spLocks noGrp="1"/>
          </p:cNvSpPr>
          <p:nvPr>
            <p:ph type="pic" sz="quarter" idx="56" hasCustomPrompt="1"/>
          </p:nvPr>
        </p:nvSpPr>
        <p:spPr>
          <a:xfrm>
            <a:off x="314826"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421643508"/>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preserve="1" userDrawn="1">
  <p:cSld name="Title Page Image 4">
    <p:spTree>
      <p:nvGrpSpPr>
        <p:cNvPr id="1" name=""/>
        <p:cNvGrpSpPr/>
        <p:nvPr/>
      </p:nvGrpSpPr>
      <p:grpSpPr>
        <a:xfrm>
          <a:off x="0" y="0"/>
          <a:ext cx="0" cy="0"/>
          <a:chOff x="0" y="0"/>
          <a:chExt cx="0" cy="0"/>
        </a:xfrm>
      </p:grpSpPr>
      <p:sp>
        <p:nvSpPr>
          <p:cNvPr id="97" name="Picture Placeholder 7">
            <a:extLst>
              <a:ext uri="{FF2B5EF4-FFF2-40B4-BE49-F238E27FC236}">
                <a16:creationId xmlns:a16="http://schemas.microsoft.com/office/drawing/2014/main" id="{4636F8ED-A2C9-482E-A652-4011809EF4E5}"/>
              </a:ext>
            </a:extLst>
          </p:cNvPr>
          <p:cNvSpPr>
            <a:spLocks noGrp="1"/>
          </p:cNvSpPr>
          <p:nvPr>
            <p:ph type="pic" sz="quarter" idx="10" hasCustomPrompt="1"/>
          </p:nvPr>
        </p:nvSpPr>
        <p:spPr>
          <a:xfrm rot="1800000">
            <a:off x="334963" y="-52387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98" name="Picture Placeholder 7">
            <a:extLst>
              <a:ext uri="{FF2B5EF4-FFF2-40B4-BE49-F238E27FC236}">
                <a16:creationId xmlns:a16="http://schemas.microsoft.com/office/drawing/2014/main" id="{02A753F5-B831-4BE0-AC0A-64917EECF516}"/>
              </a:ext>
            </a:extLst>
          </p:cNvPr>
          <p:cNvSpPr>
            <a:spLocks noGrp="1"/>
          </p:cNvSpPr>
          <p:nvPr>
            <p:ph type="pic" sz="quarter" idx="11" hasCustomPrompt="1"/>
          </p:nvPr>
        </p:nvSpPr>
        <p:spPr>
          <a:xfrm rot="1800000">
            <a:off x="1735592" y="-2891192"/>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99" name="Picture Placeholder 7">
            <a:extLst>
              <a:ext uri="{FF2B5EF4-FFF2-40B4-BE49-F238E27FC236}">
                <a16:creationId xmlns:a16="http://schemas.microsoft.com/office/drawing/2014/main" id="{67949C05-A13D-4662-B54F-2F252D34CAA8}"/>
              </a:ext>
            </a:extLst>
          </p:cNvPr>
          <p:cNvSpPr>
            <a:spLocks noGrp="1"/>
          </p:cNvSpPr>
          <p:nvPr>
            <p:ph type="pic" sz="quarter" idx="12" hasCustomPrompt="1"/>
          </p:nvPr>
        </p:nvSpPr>
        <p:spPr>
          <a:xfrm rot="1800000">
            <a:off x="-1065666" y="1843447"/>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0" name="Picture Placeholder 7">
            <a:extLst>
              <a:ext uri="{FF2B5EF4-FFF2-40B4-BE49-F238E27FC236}">
                <a16:creationId xmlns:a16="http://schemas.microsoft.com/office/drawing/2014/main" id="{419DF66E-3B5B-43D8-B683-A337F29E9717}"/>
              </a:ext>
            </a:extLst>
          </p:cNvPr>
          <p:cNvSpPr>
            <a:spLocks noGrp="1"/>
          </p:cNvSpPr>
          <p:nvPr>
            <p:ph type="pic" sz="quarter" idx="13" hasCustomPrompt="1"/>
          </p:nvPr>
        </p:nvSpPr>
        <p:spPr>
          <a:xfrm rot="1800000">
            <a:off x="-2466295" y="4210768"/>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1" name="Picture Placeholder 7">
            <a:extLst>
              <a:ext uri="{FF2B5EF4-FFF2-40B4-BE49-F238E27FC236}">
                <a16:creationId xmlns:a16="http://schemas.microsoft.com/office/drawing/2014/main" id="{C331EE80-4E13-4593-A20A-6EA0A91B3ECF}"/>
              </a:ext>
            </a:extLst>
          </p:cNvPr>
          <p:cNvSpPr>
            <a:spLocks noGrp="1"/>
          </p:cNvSpPr>
          <p:nvPr>
            <p:ph type="pic" sz="quarter" idx="15" hasCustomPrompt="1"/>
          </p:nvPr>
        </p:nvSpPr>
        <p:spPr>
          <a:xfrm rot="1800000">
            <a:off x="2475820" y="673556"/>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2" name="Picture Placeholder 7">
            <a:extLst>
              <a:ext uri="{FF2B5EF4-FFF2-40B4-BE49-F238E27FC236}">
                <a16:creationId xmlns:a16="http://schemas.microsoft.com/office/drawing/2014/main" id="{04C355EC-1E61-4068-B41A-6A9139B9789B}"/>
              </a:ext>
            </a:extLst>
          </p:cNvPr>
          <p:cNvSpPr>
            <a:spLocks noGrp="1"/>
          </p:cNvSpPr>
          <p:nvPr>
            <p:ph type="pic" sz="quarter" idx="16" hasCustomPrompt="1"/>
          </p:nvPr>
        </p:nvSpPr>
        <p:spPr>
          <a:xfrm rot="1800000">
            <a:off x="3876449" y="-169376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3" name="Picture Placeholder 7">
            <a:extLst>
              <a:ext uri="{FF2B5EF4-FFF2-40B4-BE49-F238E27FC236}">
                <a16:creationId xmlns:a16="http://schemas.microsoft.com/office/drawing/2014/main" id="{848B7DEA-9FD7-43C7-B2C6-01FE8145BE90}"/>
              </a:ext>
            </a:extLst>
          </p:cNvPr>
          <p:cNvSpPr>
            <a:spLocks noGrp="1"/>
          </p:cNvSpPr>
          <p:nvPr>
            <p:ph type="pic" sz="quarter" idx="17" hasCustomPrompt="1"/>
          </p:nvPr>
        </p:nvSpPr>
        <p:spPr>
          <a:xfrm rot="1800000">
            <a:off x="1075191" y="3040876"/>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4" name="Picture Placeholder 7">
            <a:extLst>
              <a:ext uri="{FF2B5EF4-FFF2-40B4-BE49-F238E27FC236}">
                <a16:creationId xmlns:a16="http://schemas.microsoft.com/office/drawing/2014/main" id="{1A8EA2A4-2D72-42C6-BD28-A87BF7C3C6A7}"/>
              </a:ext>
            </a:extLst>
          </p:cNvPr>
          <p:cNvSpPr>
            <a:spLocks noGrp="1"/>
          </p:cNvSpPr>
          <p:nvPr>
            <p:ph type="pic" sz="quarter" idx="18" hasCustomPrompt="1"/>
          </p:nvPr>
        </p:nvSpPr>
        <p:spPr>
          <a:xfrm rot="1800000">
            <a:off x="-325438" y="5408197"/>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5" name="Picture Placeholder 7">
            <a:extLst>
              <a:ext uri="{FF2B5EF4-FFF2-40B4-BE49-F238E27FC236}">
                <a16:creationId xmlns:a16="http://schemas.microsoft.com/office/drawing/2014/main" id="{05B2C7D7-2941-417F-B5F5-5E3C0450F0D8}"/>
              </a:ext>
            </a:extLst>
          </p:cNvPr>
          <p:cNvSpPr>
            <a:spLocks noGrp="1"/>
          </p:cNvSpPr>
          <p:nvPr>
            <p:ph type="pic" sz="quarter" idx="20" hasCustomPrompt="1"/>
          </p:nvPr>
        </p:nvSpPr>
        <p:spPr>
          <a:xfrm rot="1800000">
            <a:off x="4616677" y="1870985"/>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6" name="Picture Placeholder 7">
            <a:extLst>
              <a:ext uri="{FF2B5EF4-FFF2-40B4-BE49-F238E27FC236}">
                <a16:creationId xmlns:a16="http://schemas.microsoft.com/office/drawing/2014/main" id="{55C2D786-48B7-4945-A59D-75866BFE2945}"/>
              </a:ext>
            </a:extLst>
          </p:cNvPr>
          <p:cNvSpPr>
            <a:spLocks noGrp="1"/>
          </p:cNvSpPr>
          <p:nvPr>
            <p:ph type="pic" sz="quarter" idx="21" hasCustomPrompt="1"/>
          </p:nvPr>
        </p:nvSpPr>
        <p:spPr>
          <a:xfrm rot="1800000">
            <a:off x="6017306" y="-496334"/>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7" name="Picture Placeholder 7">
            <a:extLst>
              <a:ext uri="{FF2B5EF4-FFF2-40B4-BE49-F238E27FC236}">
                <a16:creationId xmlns:a16="http://schemas.microsoft.com/office/drawing/2014/main" id="{93FEB123-467F-47E6-B1DF-9FA62DF676B9}"/>
              </a:ext>
            </a:extLst>
          </p:cNvPr>
          <p:cNvSpPr>
            <a:spLocks noGrp="1"/>
          </p:cNvSpPr>
          <p:nvPr>
            <p:ph type="pic" sz="quarter" idx="22" hasCustomPrompt="1"/>
          </p:nvPr>
        </p:nvSpPr>
        <p:spPr>
          <a:xfrm rot="1800000">
            <a:off x="3216048" y="4238305"/>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8" name="Picture Placeholder 7">
            <a:extLst>
              <a:ext uri="{FF2B5EF4-FFF2-40B4-BE49-F238E27FC236}">
                <a16:creationId xmlns:a16="http://schemas.microsoft.com/office/drawing/2014/main" id="{FC6BE29C-4F41-411F-8B1C-059C37196DF1}"/>
              </a:ext>
            </a:extLst>
          </p:cNvPr>
          <p:cNvSpPr>
            <a:spLocks noGrp="1"/>
          </p:cNvSpPr>
          <p:nvPr>
            <p:ph type="pic" sz="quarter" idx="23" hasCustomPrompt="1"/>
          </p:nvPr>
        </p:nvSpPr>
        <p:spPr>
          <a:xfrm rot="1800000">
            <a:off x="1815419" y="6605626"/>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9" name="Picture Placeholder 7">
            <a:extLst>
              <a:ext uri="{FF2B5EF4-FFF2-40B4-BE49-F238E27FC236}">
                <a16:creationId xmlns:a16="http://schemas.microsoft.com/office/drawing/2014/main" id="{67BFBAB7-D6C2-4890-907C-75AF981500F2}"/>
              </a:ext>
            </a:extLst>
          </p:cNvPr>
          <p:cNvSpPr>
            <a:spLocks noGrp="1"/>
          </p:cNvSpPr>
          <p:nvPr>
            <p:ph type="pic" sz="quarter" idx="25" hasCustomPrompt="1"/>
          </p:nvPr>
        </p:nvSpPr>
        <p:spPr>
          <a:xfrm rot="1800000">
            <a:off x="6757534" y="3068414"/>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0" name="Picture Placeholder 7">
            <a:extLst>
              <a:ext uri="{FF2B5EF4-FFF2-40B4-BE49-F238E27FC236}">
                <a16:creationId xmlns:a16="http://schemas.microsoft.com/office/drawing/2014/main" id="{001744D7-CA39-4AC8-ADFB-36BAB6D7836D}"/>
              </a:ext>
            </a:extLst>
          </p:cNvPr>
          <p:cNvSpPr>
            <a:spLocks noGrp="1"/>
          </p:cNvSpPr>
          <p:nvPr>
            <p:ph type="pic" sz="quarter" idx="26" hasCustomPrompt="1"/>
          </p:nvPr>
        </p:nvSpPr>
        <p:spPr>
          <a:xfrm rot="1800000">
            <a:off x="8158163" y="701095"/>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1" name="Picture Placeholder 7">
            <a:extLst>
              <a:ext uri="{FF2B5EF4-FFF2-40B4-BE49-F238E27FC236}">
                <a16:creationId xmlns:a16="http://schemas.microsoft.com/office/drawing/2014/main" id="{56C1555B-AD07-4BD3-84E5-3001542713F5}"/>
              </a:ext>
            </a:extLst>
          </p:cNvPr>
          <p:cNvSpPr>
            <a:spLocks noGrp="1"/>
          </p:cNvSpPr>
          <p:nvPr>
            <p:ph type="pic" sz="quarter" idx="27" hasCustomPrompt="1"/>
          </p:nvPr>
        </p:nvSpPr>
        <p:spPr>
          <a:xfrm rot="1800000">
            <a:off x="5356905" y="5435734"/>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2" name="Picture Placeholder 7">
            <a:extLst>
              <a:ext uri="{FF2B5EF4-FFF2-40B4-BE49-F238E27FC236}">
                <a16:creationId xmlns:a16="http://schemas.microsoft.com/office/drawing/2014/main" id="{A12204A5-6682-492D-987B-2D475B6CF17C}"/>
              </a:ext>
            </a:extLst>
          </p:cNvPr>
          <p:cNvSpPr>
            <a:spLocks noGrp="1"/>
          </p:cNvSpPr>
          <p:nvPr>
            <p:ph type="pic" sz="quarter" idx="30" hasCustomPrompt="1"/>
          </p:nvPr>
        </p:nvSpPr>
        <p:spPr>
          <a:xfrm rot="1800000">
            <a:off x="8898391" y="426584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3" name="Picture Placeholder 7">
            <a:extLst>
              <a:ext uri="{FF2B5EF4-FFF2-40B4-BE49-F238E27FC236}">
                <a16:creationId xmlns:a16="http://schemas.microsoft.com/office/drawing/2014/main" id="{9BB253D3-4377-4270-8A00-6466F186C347}"/>
              </a:ext>
            </a:extLst>
          </p:cNvPr>
          <p:cNvSpPr>
            <a:spLocks noGrp="1"/>
          </p:cNvSpPr>
          <p:nvPr>
            <p:ph type="pic" sz="quarter" idx="31" hasCustomPrompt="1"/>
          </p:nvPr>
        </p:nvSpPr>
        <p:spPr>
          <a:xfrm rot="1800000">
            <a:off x="10299020" y="1898524"/>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4" name="Picture Placeholder 7">
            <a:extLst>
              <a:ext uri="{FF2B5EF4-FFF2-40B4-BE49-F238E27FC236}">
                <a16:creationId xmlns:a16="http://schemas.microsoft.com/office/drawing/2014/main" id="{C2EF00CF-C1A4-482A-B138-F373D1098E20}"/>
              </a:ext>
            </a:extLst>
          </p:cNvPr>
          <p:cNvSpPr>
            <a:spLocks noGrp="1"/>
          </p:cNvSpPr>
          <p:nvPr>
            <p:ph type="pic" sz="quarter" idx="32" hasCustomPrompt="1"/>
          </p:nvPr>
        </p:nvSpPr>
        <p:spPr>
          <a:xfrm rot="1800000">
            <a:off x="7497762" y="663316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5" name="Picture Placeholder 7">
            <a:extLst>
              <a:ext uri="{FF2B5EF4-FFF2-40B4-BE49-F238E27FC236}">
                <a16:creationId xmlns:a16="http://schemas.microsoft.com/office/drawing/2014/main" id="{7B918AF3-73B8-474F-B068-BB5143E931FC}"/>
              </a:ext>
            </a:extLst>
          </p:cNvPr>
          <p:cNvSpPr>
            <a:spLocks noGrp="1"/>
          </p:cNvSpPr>
          <p:nvPr>
            <p:ph type="pic" sz="quarter" idx="35" hasCustomPrompt="1"/>
          </p:nvPr>
        </p:nvSpPr>
        <p:spPr>
          <a:xfrm rot="1800000">
            <a:off x="11039248" y="5463272"/>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6" name="Picture Placeholder 7">
            <a:extLst>
              <a:ext uri="{FF2B5EF4-FFF2-40B4-BE49-F238E27FC236}">
                <a16:creationId xmlns:a16="http://schemas.microsoft.com/office/drawing/2014/main" id="{53424D2D-32EF-416F-AD15-A14300258436}"/>
              </a:ext>
            </a:extLst>
          </p:cNvPr>
          <p:cNvSpPr>
            <a:spLocks noGrp="1"/>
          </p:cNvSpPr>
          <p:nvPr>
            <p:ph type="pic" sz="quarter" idx="36" hasCustomPrompt="1"/>
          </p:nvPr>
        </p:nvSpPr>
        <p:spPr>
          <a:xfrm rot="1800000">
            <a:off x="12439877" y="309595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7" name="Picture Placeholder 7">
            <a:extLst>
              <a:ext uri="{FF2B5EF4-FFF2-40B4-BE49-F238E27FC236}">
                <a16:creationId xmlns:a16="http://schemas.microsoft.com/office/drawing/2014/main" id="{B99417A4-C103-4D8B-A289-BD9946642546}"/>
              </a:ext>
            </a:extLst>
          </p:cNvPr>
          <p:cNvSpPr>
            <a:spLocks noGrp="1"/>
          </p:cNvSpPr>
          <p:nvPr>
            <p:ph type="pic" sz="quarter" idx="40" hasCustomPrompt="1"/>
          </p:nvPr>
        </p:nvSpPr>
        <p:spPr>
          <a:xfrm rot="1800000">
            <a:off x="9558792" y="-1670861"/>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8" name="Picture Placeholder 7">
            <a:extLst>
              <a:ext uri="{FF2B5EF4-FFF2-40B4-BE49-F238E27FC236}">
                <a16:creationId xmlns:a16="http://schemas.microsoft.com/office/drawing/2014/main" id="{09DE20D0-F694-473C-8E51-D4CF04C810A8}"/>
              </a:ext>
            </a:extLst>
          </p:cNvPr>
          <p:cNvSpPr>
            <a:spLocks noGrp="1"/>
          </p:cNvSpPr>
          <p:nvPr>
            <p:ph type="pic" sz="quarter" idx="41" hasCustomPrompt="1"/>
          </p:nvPr>
        </p:nvSpPr>
        <p:spPr>
          <a:xfrm rot="1800000">
            <a:off x="11699649" y="-508456"/>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9" name="Picture Placeholder 7">
            <a:extLst>
              <a:ext uri="{FF2B5EF4-FFF2-40B4-BE49-F238E27FC236}">
                <a16:creationId xmlns:a16="http://schemas.microsoft.com/office/drawing/2014/main" id="{44BAE2D1-B628-4691-A677-ADB0E964E747}"/>
              </a:ext>
            </a:extLst>
          </p:cNvPr>
          <p:cNvSpPr>
            <a:spLocks noGrp="1"/>
          </p:cNvSpPr>
          <p:nvPr>
            <p:ph type="pic" sz="quarter" idx="42" hasCustomPrompt="1"/>
          </p:nvPr>
        </p:nvSpPr>
        <p:spPr>
          <a:xfrm rot="1800000">
            <a:off x="7400663" y="-2836117"/>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0" name="Picture Placeholder 7">
            <a:extLst>
              <a:ext uri="{FF2B5EF4-FFF2-40B4-BE49-F238E27FC236}">
                <a16:creationId xmlns:a16="http://schemas.microsoft.com/office/drawing/2014/main" id="{B6FB8B2D-7EE5-497D-A5B6-71DE6A30D4F1}"/>
              </a:ext>
            </a:extLst>
          </p:cNvPr>
          <p:cNvSpPr>
            <a:spLocks noGrp="1"/>
          </p:cNvSpPr>
          <p:nvPr>
            <p:ph type="pic" sz="quarter" idx="43" hasCustomPrompt="1"/>
          </p:nvPr>
        </p:nvSpPr>
        <p:spPr>
          <a:xfrm rot="1800000">
            <a:off x="-1788622" y="-1721302"/>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40309403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s 7">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1049925" y="1269000"/>
            <a:ext cx="4320000" cy="4320000"/>
          </a:xfrm>
          <a:prstGeom prst="ellipse">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4233177700"/>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preserve="1" userDrawn="1">
  <p:cSld name="Image Sub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2002970"/>
            <a:ext cx="11125200" cy="2895601"/>
          </a:xfrm>
          <a:prstGeom prst="rect">
            <a:avLst/>
          </a:prstGeom>
          <a:pattFill prst="wdDnDiag">
            <a:fgClr>
              <a:schemeClr val="tx1">
                <a:lumMod val="25000"/>
                <a:lumOff val="75000"/>
              </a:schemeClr>
            </a:fgClr>
            <a:bgClr>
              <a:schemeClr val="bg1"/>
            </a:bgClr>
          </a:pattFill>
        </p:spPr>
        <p:txBody>
          <a:bodyPr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3492022942"/>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preserve="1" userDrawn="1">
  <p:cSld name="Text with Righ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6096000" y="0"/>
            <a:ext cx="60960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07626451"/>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preserve="1" userDrawn="1">
  <p:cSld name="Text with Lef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6096000" cy="6858000"/>
          </a:xfrm>
          <a:prstGeom prst="rect">
            <a:avLst/>
          </a:prstGeom>
          <a:pattFill prst="wdDnDiag">
            <a:fgClr>
              <a:schemeClr val="bg1">
                <a:lumMod val="8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99103869"/>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preserve="1" userDrawn="1">
  <p:cSld name="Text Center Over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12192000" cy="6858000"/>
          </a:xfrm>
          <a:prstGeom prst="rect">
            <a:avLst/>
          </a:prstGeom>
          <a:pattFill prst="wdDnDiag">
            <a:fgClr>
              <a:schemeClr val="bg1">
                <a:lumMod val="85000"/>
              </a:schemeClr>
            </a:fgClr>
            <a:bgClr>
              <a:schemeClr val="bg1"/>
            </a:bgClr>
          </a:pattFill>
        </p:spPr>
        <p:txBody>
          <a:bodyPr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061756696"/>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preserve="1" userDrawn="1">
  <p:cSld name="Text Over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vl9pPr>
              <a:defRPr/>
            </a:lvl9pPr>
          </a:lstStyle>
          <a:p>
            <a:pPr marL="3886200" marR="0" lvl="8"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3346122479"/>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preserve="1" userDrawn="1">
  <p:cSld name="Single Left Image - team">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EE74A38-CDF9-4E52-98EB-1E8DF591B118}"/>
              </a:ext>
            </a:extLst>
          </p:cNvPr>
          <p:cNvSpPr>
            <a:spLocks noGrp="1"/>
          </p:cNvSpPr>
          <p:nvPr>
            <p:ph type="pic" sz="quarter" idx="10" hasCustomPrompt="1"/>
          </p:nvPr>
        </p:nvSpPr>
        <p:spPr>
          <a:xfrm>
            <a:off x="1259908" y="91700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342654404"/>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preserve="1" userDrawn="1">
  <p:cSld name="Single Image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4648199"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667830466"/>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preserve="1" userDrawn="1">
  <p:cSld name="Single Image 2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5173883"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92746901"/>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Single Image 3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2" y="0"/>
            <a:ext cx="4224758"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175931852"/>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Single Image 4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345233" y="541176"/>
            <a:ext cx="5029200" cy="5766318"/>
          </a:xfrm>
          <a:prstGeom prst="rect">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2143635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otes 8">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523875" y="723900"/>
            <a:ext cx="5400000" cy="5400000"/>
          </a:xfrm>
          <a:prstGeom prst="ellipse">
            <a:avLst/>
          </a:prstGeom>
          <a:pattFill prst="wdDnDiag">
            <a:fgClr>
              <a:schemeClr val="tx1">
                <a:lumMod val="25000"/>
                <a:lumOff val="75000"/>
              </a:schemeClr>
            </a:fgClr>
            <a:bgClr>
              <a:schemeClr val="bg1"/>
            </a:bgClr>
          </a:pattFill>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1722489074"/>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Single Image 5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0" y="0"/>
            <a:ext cx="5374433" cy="6858000"/>
          </a:xfrm>
          <a:prstGeom prst="rect">
            <a:avLst/>
          </a:prstGeom>
          <a:pattFill prst="wdDnDiag">
            <a:fgClr>
              <a:schemeClr val="tx1">
                <a:lumMod val="25000"/>
                <a:lumOff val="75000"/>
              </a:schemeClr>
            </a:fgClr>
            <a:bgClr>
              <a:schemeClr val="bg1"/>
            </a:bgClr>
          </a:pattFill>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929522517"/>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Single Image 6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4667250" cy="6858000"/>
          </a:xfrm>
          <a:prstGeom prst="rect">
            <a:avLst/>
          </a:prstGeom>
          <a:pattFill prst="wdDnDiag">
            <a:fgClr>
              <a:schemeClr val="tx1">
                <a:lumMod val="25000"/>
                <a:lumOff val="75000"/>
              </a:schemeClr>
            </a:fgClr>
            <a:bgClr>
              <a:schemeClr val="bg1"/>
            </a:bgClr>
          </a:pattFill>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870922777"/>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Single Image 7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4667250" cy="6858000"/>
          </a:xfrm>
          <a:prstGeom prst="rect">
            <a:avLst/>
          </a:prstGeom>
          <a:pattFill prst="wdDnDiag">
            <a:fgClr>
              <a:schemeClr val="tx1">
                <a:lumMod val="25000"/>
                <a:lumOff val="75000"/>
              </a:schemeClr>
            </a:fgClr>
            <a:bgClr>
              <a:schemeClr val="bg1"/>
            </a:bgClr>
          </a:pattFill>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324529641"/>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preserve="1" userDrawn="1">
  <p:cSld name="Single Image 8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066801" y="1269000"/>
            <a:ext cx="4320000" cy="4320000"/>
          </a:xfrm>
          <a:prstGeom prst="ellipse">
            <a:avLst/>
          </a:prstGeom>
          <a:pattFill prst="wdDnDiag">
            <a:fgClr>
              <a:schemeClr val="tx1">
                <a:lumMod val="25000"/>
                <a:lumOff val="75000"/>
              </a:schemeClr>
            </a:fgClr>
            <a:bgClr>
              <a:schemeClr val="bg1"/>
            </a:bgClr>
          </a:pattFill>
          <a:ln w="63500">
            <a:solidFill>
              <a:schemeClr val="bg2"/>
            </a:solidFill>
          </a:ln>
          <a:effectLst>
            <a:outerShdw blurRad="381000" algn="ctr" rotWithShape="0">
              <a:prstClr val="black">
                <a:alpha val="20000"/>
              </a:prstClr>
            </a:outerShdw>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324133757"/>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preserve="1" userDrawn="1">
  <p:cSld name="Slant Image - team">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17EF56-0B7F-4B44-8B44-C283C04C9854}"/>
              </a:ext>
            </a:extLst>
          </p:cNvPr>
          <p:cNvSpPr>
            <a:spLocks noGrp="1"/>
          </p:cNvSpPr>
          <p:nvPr>
            <p:ph type="pic" sz="quarter" idx="11" hasCustomPrompt="1"/>
          </p:nvPr>
        </p:nvSpPr>
        <p:spPr>
          <a:xfrm>
            <a:off x="4669942" y="0"/>
            <a:ext cx="7522058" cy="6858000"/>
          </a:xfrm>
          <a:custGeom>
            <a:avLst/>
            <a:gdLst>
              <a:gd name="connsiteX0" fmla="*/ 2841201 w 7522058"/>
              <a:gd name="connsiteY0" fmla="*/ 0 h 6858000"/>
              <a:gd name="connsiteX1" fmla="*/ 7522058 w 7522058"/>
              <a:gd name="connsiteY1" fmla="*/ 0 h 6858000"/>
              <a:gd name="connsiteX2" fmla="*/ 7522058 w 7522058"/>
              <a:gd name="connsiteY2" fmla="*/ 6858000 h 6858000"/>
              <a:gd name="connsiteX3" fmla="*/ 0 w 752205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22058" h="6858000">
                <a:moveTo>
                  <a:pt x="2841201" y="0"/>
                </a:moveTo>
                <a:lnTo>
                  <a:pt x="7522058" y="0"/>
                </a:lnTo>
                <a:lnTo>
                  <a:pt x="7522058" y="6858000"/>
                </a:lnTo>
                <a:lnTo>
                  <a:pt x="0" y="6858000"/>
                </a:ln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94595339"/>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preserve="1" userDrawn="1">
  <p:cSld name="5 images - circle - team">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560615"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2683329"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6043"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6928757"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9051471"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2646151182"/>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preserve="1" userDrawn="1">
  <p:cSld name="1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1188134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6043" y="6320959"/>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296000"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6043" y="90648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14697816"/>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36839550"/>
      </p:ext>
    </p:extLst>
  </p:cSld>
  <p:clrMapOvr>
    <a:masterClrMapping/>
  </p:clrMapOvr>
  <p:extLst>
    <p:ext uri="{DCECCB84-F9BA-43D5-87BE-67443E8EF086}">
      <p15:sldGuideLst xmlns:p15="http://schemas.microsoft.com/office/powerpoint/2012/main"/>
    </p:ext>
  </p:extLst>
</p:sldLayout>
</file>

<file path=ppt/slideLayouts/slideLayout827.xml><?xml version="1.0" encoding="utf-8"?>
<p:sldLayout xmlns:a="http://schemas.openxmlformats.org/drawingml/2006/main" xmlns:r="http://schemas.openxmlformats.org/officeDocument/2006/relationships" xmlns:p="http://schemas.openxmlformats.org/presentationml/2006/main" preserve="1" userDrawn="1">
  <p:cSld name="2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908734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2051282"/>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6043" y="632808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11903816"/>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1106085966"/>
      </p:ext>
    </p:extLst>
  </p:cSld>
  <p:clrMapOvr>
    <a:masterClrMapping/>
  </p:clrMapOvr>
  <p:extLst>
    <p:ext uri="{DCECCB84-F9BA-43D5-87BE-67443E8EF086}">
      <p15:sldGuideLst xmlns:p15="http://schemas.microsoft.com/office/powerpoint/2012/main"/>
    </p:ext>
  </p:extLst>
</p:sldLayout>
</file>

<file path=ppt/slideLayouts/slideLayout828.xml><?xml version="1.0" encoding="utf-8"?>
<p:sldLayout xmlns:a="http://schemas.openxmlformats.org/drawingml/2006/main" xmlns:r="http://schemas.openxmlformats.org/officeDocument/2006/relationships" xmlns:p="http://schemas.openxmlformats.org/presentationml/2006/main" preserve="1" userDrawn="1">
  <p:cSld name="3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6383300"/>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210650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4924258"/>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91997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1137421235"/>
      </p:ext>
    </p:extLst>
  </p:cSld>
  <p:clrMapOvr>
    <a:masterClrMapping/>
  </p:clrMapOvr>
  <p:extLst>
    <p:ext uri="{DCECCB84-F9BA-43D5-87BE-67443E8EF086}">
      <p15:sldGuideLst xmlns:p15="http://schemas.microsoft.com/office/powerpoint/2012/main"/>
    </p:ext>
  </p:extLst>
</p:sldLayout>
</file>

<file path=ppt/slideLayouts/slideLayout829.xml><?xml version="1.0" encoding="utf-8"?>
<p:sldLayout xmlns:a="http://schemas.openxmlformats.org/drawingml/2006/main" xmlns:r="http://schemas.openxmlformats.org/officeDocument/2006/relationships" xmlns:p="http://schemas.openxmlformats.org/presentationml/2006/main" preserve="1" userDrawn="1">
  <p:cSld name="4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4922972"/>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774073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4757" y="-2105214"/>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638201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3303099365"/>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otes 9">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0" y="0"/>
            <a:ext cx="12192000" cy="6858000"/>
          </a:xfrm>
          <a:prstGeom prst="rect">
            <a:avLst/>
          </a:prstGeom>
          <a:pattFill prst="wdDnDiag">
            <a:fgClr>
              <a:schemeClr val="tx1">
                <a:lumMod val="25000"/>
                <a:lumOff val="75000"/>
              </a:schemeClr>
            </a:fgClr>
            <a:bgClr>
              <a:schemeClr val="bg1"/>
            </a:bgClr>
          </a:pattFill>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3639099160"/>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preserve="1" userDrawn="1">
  <p:cSld name="5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5400" y="-214290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7850023"/>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10667781"/>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4757" y="-5032265"/>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296000"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3709370989"/>
      </p:ext>
    </p:extLst>
  </p:cSld>
  <p:clrMapOvr>
    <a:masterClrMapping/>
  </p:clrMapOvr>
  <p:extLst>
    <p:ext uri="{DCECCB84-F9BA-43D5-87BE-67443E8EF086}">
      <p15:sldGuideLst xmlns:p15="http://schemas.microsoft.com/office/powerpoint/2012/main"/>
    </p:ext>
  </p:extLst>
</p:sldLayout>
</file>

<file path=ppt/slideLayouts/slideLayout831.xml><?xml version="1.0" encoding="utf-8"?>
<p:sldLayout xmlns:a="http://schemas.openxmlformats.org/drawingml/2006/main" xmlns:r="http://schemas.openxmlformats.org/officeDocument/2006/relationships" xmlns:p="http://schemas.openxmlformats.org/presentationml/2006/main" preserve="1" userDrawn="1">
  <p:cSld name="Organization Chart 1">
    <p:spTree>
      <p:nvGrpSpPr>
        <p:cNvPr id="1" name=""/>
        <p:cNvGrpSpPr/>
        <p:nvPr/>
      </p:nvGrpSpPr>
      <p:grpSpPr>
        <a:xfrm>
          <a:off x="0" y="0"/>
          <a:ext cx="0" cy="0"/>
          <a:chOff x="0" y="0"/>
          <a:chExt cx="0" cy="0"/>
        </a:xfrm>
      </p:grpSpPr>
      <p:sp>
        <p:nvSpPr>
          <p:cNvPr id="28" name="Picture Placeholder 8">
            <a:extLst>
              <a:ext uri="{FF2B5EF4-FFF2-40B4-BE49-F238E27FC236}">
                <a16:creationId xmlns:a16="http://schemas.microsoft.com/office/drawing/2014/main" id="{250317C6-C772-449B-9F9F-CE0F985FFB6C}"/>
              </a:ext>
            </a:extLst>
          </p:cNvPr>
          <p:cNvSpPr>
            <a:spLocks noGrp="1"/>
          </p:cNvSpPr>
          <p:nvPr>
            <p:ph type="pic" sz="quarter" idx="14" hasCustomPrompt="1"/>
          </p:nvPr>
        </p:nvSpPr>
        <p:spPr>
          <a:xfrm>
            <a:off x="4475480" y="264160"/>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1"/>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9" name="Picture Placeholder 8">
            <a:extLst>
              <a:ext uri="{FF2B5EF4-FFF2-40B4-BE49-F238E27FC236}">
                <a16:creationId xmlns:a16="http://schemas.microsoft.com/office/drawing/2014/main" id="{50FF9DA8-2939-47D5-859E-0ACC3CAD4E05}"/>
              </a:ext>
            </a:extLst>
          </p:cNvPr>
          <p:cNvSpPr>
            <a:spLocks noGrp="1"/>
          </p:cNvSpPr>
          <p:nvPr>
            <p:ph type="pic" sz="quarter" idx="15" hasCustomPrompt="1"/>
          </p:nvPr>
        </p:nvSpPr>
        <p:spPr>
          <a:xfrm>
            <a:off x="744728" y="2032000"/>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0" name="Picture Placeholder 8">
            <a:extLst>
              <a:ext uri="{FF2B5EF4-FFF2-40B4-BE49-F238E27FC236}">
                <a16:creationId xmlns:a16="http://schemas.microsoft.com/office/drawing/2014/main" id="{4A85D495-D266-41F1-9A85-20780DF01514}"/>
              </a:ext>
            </a:extLst>
          </p:cNvPr>
          <p:cNvSpPr>
            <a:spLocks noGrp="1"/>
          </p:cNvSpPr>
          <p:nvPr>
            <p:ph type="pic" sz="quarter" idx="16" hasCustomPrompt="1"/>
          </p:nvPr>
        </p:nvSpPr>
        <p:spPr>
          <a:xfrm>
            <a:off x="4480560" y="2029969"/>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1" name="Picture Placeholder 8">
            <a:extLst>
              <a:ext uri="{FF2B5EF4-FFF2-40B4-BE49-F238E27FC236}">
                <a16:creationId xmlns:a16="http://schemas.microsoft.com/office/drawing/2014/main" id="{0246F8D1-6FCD-4631-821B-6C370F2743BC}"/>
              </a:ext>
            </a:extLst>
          </p:cNvPr>
          <p:cNvSpPr>
            <a:spLocks noGrp="1"/>
          </p:cNvSpPr>
          <p:nvPr>
            <p:ph type="pic" sz="quarter" idx="17" hasCustomPrompt="1"/>
          </p:nvPr>
        </p:nvSpPr>
        <p:spPr>
          <a:xfrm>
            <a:off x="8216392" y="2027938"/>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2" name="Picture Placeholder 8">
            <a:extLst>
              <a:ext uri="{FF2B5EF4-FFF2-40B4-BE49-F238E27FC236}">
                <a16:creationId xmlns:a16="http://schemas.microsoft.com/office/drawing/2014/main" id="{29323EEF-F059-4662-B4AA-C5B595CC0678}"/>
              </a:ext>
            </a:extLst>
          </p:cNvPr>
          <p:cNvSpPr>
            <a:spLocks noGrp="1"/>
          </p:cNvSpPr>
          <p:nvPr>
            <p:ph type="pic" sz="quarter" idx="18" hasCustomPrompt="1"/>
          </p:nvPr>
        </p:nvSpPr>
        <p:spPr>
          <a:xfrm>
            <a:off x="1549400" y="3426969"/>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3" name="Picture Placeholder 8">
            <a:extLst>
              <a:ext uri="{FF2B5EF4-FFF2-40B4-BE49-F238E27FC236}">
                <a16:creationId xmlns:a16="http://schemas.microsoft.com/office/drawing/2014/main" id="{06A90917-5119-49EF-AFD1-AF8E2644F4B3}"/>
              </a:ext>
            </a:extLst>
          </p:cNvPr>
          <p:cNvSpPr>
            <a:spLocks noGrp="1"/>
          </p:cNvSpPr>
          <p:nvPr>
            <p:ph type="pic" sz="quarter" idx="19" hasCustomPrompt="1"/>
          </p:nvPr>
        </p:nvSpPr>
        <p:spPr>
          <a:xfrm>
            <a:off x="1549400" y="4571996"/>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4" name="Picture Placeholder 8">
            <a:extLst>
              <a:ext uri="{FF2B5EF4-FFF2-40B4-BE49-F238E27FC236}">
                <a16:creationId xmlns:a16="http://schemas.microsoft.com/office/drawing/2014/main" id="{709EF0DF-BB8F-453F-B2F1-970DC543DE2C}"/>
              </a:ext>
            </a:extLst>
          </p:cNvPr>
          <p:cNvSpPr>
            <a:spLocks noGrp="1"/>
          </p:cNvSpPr>
          <p:nvPr>
            <p:ph type="pic" sz="quarter" idx="20" hasCustomPrompt="1"/>
          </p:nvPr>
        </p:nvSpPr>
        <p:spPr>
          <a:xfrm>
            <a:off x="1549400" y="5717023"/>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5" name="Picture Placeholder 8">
            <a:extLst>
              <a:ext uri="{FF2B5EF4-FFF2-40B4-BE49-F238E27FC236}">
                <a16:creationId xmlns:a16="http://schemas.microsoft.com/office/drawing/2014/main" id="{8C4399B8-A079-445D-BC01-7B441E8B9D9B}"/>
              </a:ext>
            </a:extLst>
          </p:cNvPr>
          <p:cNvSpPr>
            <a:spLocks noGrp="1"/>
          </p:cNvSpPr>
          <p:nvPr>
            <p:ph type="pic" sz="quarter" idx="21" hasCustomPrompt="1"/>
          </p:nvPr>
        </p:nvSpPr>
        <p:spPr>
          <a:xfrm>
            <a:off x="5274751" y="3424938"/>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6" name="Picture Placeholder 8">
            <a:extLst>
              <a:ext uri="{FF2B5EF4-FFF2-40B4-BE49-F238E27FC236}">
                <a16:creationId xmlns:a16="http://schemas.microsoft.com/office/drawing/2014/main" id="{9D25FD18-84AF-432B-8167-EE17B21F7C8C}"/>
              </a:ext>
            </a:extLst>
          </p:cNvPr>
          <p:cNvSpPr>
            <a:spLocks noGrp="1"/>
          </p:cNvSpPr>
          <p:nvPr>
            <p:ph type="pic" sz="quarter" idx="22" hasCustomPrompt="1"/>
          </p:nvPr>
        </p:nvSpPr>
        <p:spPr>
          <a:xfrm>
            <a:off x="5274751" y="4569965"/>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7" name="Picture Placeholder 8">
            <a:extLst>
              <a:ext uri="{FF2B5EF4-FFF2-40B4-BE49-F238E27FC236}">
                <a16:creationId xmlns:a16="http://schemas.microsoft.com/office/drawing/2014/main" id="{BD518740-B79D-4024-923C-A9906DD7A0BB}"/>
              </a:ext>
            </a:extLst>
          </p:cNvPr>
          <p:cNvSpPr>
            <a:spLocks noGrp="1"/>
          </p:cNvSpPr>
          <p:nvPr>
            <p:ph type="pic" sz="quarter" idx="23" hasCustomPrompt="1"/>
          </p:nvPr>
        </p:nvSpPr>
        <p:spPr>
          <a:xfrm>
            <a:off x="5274751" y="5714992"/>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8" name="Picture Placeholder 8">
            <a:extLst>
              <a:ext uri="{FF2B5EF4-FFF2-40B4-BE49-F238E27FC236}">
                <a16:creationId xmlns:a16="http://schemas.microsoft.com/office/drawing/2014/main" id="{E1CED3D6-E200-4BDA-B9A6-A7D3B9D39CFC}"/>
              </a:ext>
            </a:extLst>
          </p:cNvPr>
          <p:cNvSpPr>
            <a:spLocks noGrp="1"/>
          </p:cNvSpPr>
          <p:nvPr>
            <p:ph type="pic" sz="quarter" idx="24" hasCustomPrompt="1"/>
          </p:nvPr>
        </p:nvSpPr>
        <p:spPr>
          <a:xfrm>
            <a:off x="9000102" y="3422907"/>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9" name="Picture Placeholder 8">
            <a:extLst>
              <a:ext uri="{FF2B5EF4-FFF2-40B4-BE49-F238E27FC236}">
                <a16:creationId xmlns:a16="http://schemas.microsoft.com/office/drawing/2014/main" id="{A0B90ED8-4771-4D59-830A-DEC3ECB1D826}"/>
              </a:ext>
            </a:extLst>
          </p:cNvPr>
          <p:cNvSpPr>
            <a:spLocks noGrp="1"/>
          </p:cNvSpPr>
          <p:nvPr>
            <p:ph type="pic" sz="quarter" idx="25" hasCustomPrompt="1"/>
          </p:nvPr>
        </p:nvSpPr>
        <p:spPr>
          <a:xfrm>
            <a:off x="9000102" y="4567934"/>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40" name="Picture Placeholder 8">
            <a:extLst>
              <a:ext uri="{FF2B5EF4-FFF2-40B4-BE49-F238E27FC236}">
                <a16:creationId xmlns:a16="http://schemas.microsoft.com/office/drawing/2014/main" id="{790815C2-8DA4-4AD0-B5E4-C75298846B19}"/>
              </a:ext>
            </a:extLst>
          </p:cNvPr>
          <p:cNvSpPr>
            <a:spLocks noGrp="1"/>
          </p:cNvSpPr>
          <p:nvPr>
            <p:ph type="pic" sz="quarter" idx="26" hasCustomPrompt="1"/>
          </p:nvPr>
        </p:nvSpPr>
        <p:spPr>
          <a:xfrm>
            <a:off x="9000102" y="5712961"/>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2631742276"/>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preserve="1" userDrawn="1">
  <p:cSld name="Organization Chart 2">
    <p:spTree>
      <p:nvGrpSpPr>
        <p:cNvPr id="1" name=""/>
        <p:cNvGrpSpPr/>
        <p:nvPr/>
      </p:nvGrpSpPr>
      <p:grpSpPr>
        <a:xfrm>
          <a:off x="0" y="0"/>
          <a:ext cx="0" cy="0"/>
          <a:chOff x="0" y="0"/>
          <a:chExt cx="0" cy="0"/>
        </a:xfrm>
      </p:grpSpPr>
      <p:sp>
        <p:nvSpPr>
          <p:cNvPr id="47" name="Picture Placeholder 8">
            <a:extLst>
              <a:ext uri="{FF2B5EF4-FFF2-40B4-BE49-F238E27FC236}">
                <a16:creationId xmlns:a16="http://schemas.microsoft.com/office/drawing/2014/main" id="{48FE0B49-438A-4697-BED4-A1DA446CC006}"/>
              </a:ext>
            </a:extLst>
          </p:cNvPr>
          <p:cNvSpPr>
            <a:spLocks noGrp="1"/>
          </p:cNvSpPr>
          <p:nvPr>
            <p:ph type="pic" sz="quarter" idx="14" hasCustomPrompt="1"/>
          </p:nvPr>
        </p:nvSpPr>
        <p:spPr>
          <a:xfrm>
            <a:off x="895096" y="2712720"/>
            <a:ext cx="1152144" cy="115214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48" name="Picture Placeholder 8">
            <a:extLst>
              <a:ext uri="{FF2B5EF4-FFF2-40B4-BE49-F238E27FC236}">
                <a16:creationId xmlns:a16="http://schemas.microsoft.com/office/drawing/2014/main" id="{19E73588-671A-4158-BC02-A3E6DF6A05D4}"/>
              </a:ext>
            </a:extLst>
          </p:cNvPr>
          <p:cNvSpPr>
            <a:spLocks noGrp="1"/>
          </p:cNvSpPr>
          <p:nvPr>
            <p:ph type="pic" sz="quarter" idx="15" hasCustomPrompt="1"/>
          </p:nvPr>
        </p:nvSpPr>
        <p:spPr>
          <a:xfrm>
            <a:off x="3436602"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49" name="Picture Placeholder 8">
            <a:extLst>
              <a:ext uri="{FF2B5EF4-FFF2-40B4-BE49-F238E27FC236}">
                <a16:creationId xmlns:a16="http://schemas.microsoft.com/office/drawing/2014/main" id="{019C69FD-6D54-43F3-8A91-093401B05FF5}"/>
              </a:ext>
            </a:extLst>
          </p:cNvPr>
          <p:cNvSpPr>
            <a:spLocks noGrp="1"/>
          </p:cNvSpPr>
          <p:nvPr>
            <p:ph type="pic" sz="quarter" idx="16" hasCustomPrompt="1"/>
          </p:nvPr>
        </p:nvSpPr>
        <p:spPr>
          <a:xfrm>
            <a:off x="3436602"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0" name="Picture Placeholder 8">
            <a:extLst>
              <a:ext uri="{FF2B5EF4-FFF2-40B4-BE49-F238E27FC236}">
                <a16:creationId xmlns:a16="http://schemas.microsoft.com/office/drawing/2014/main" id="{66CC4F92-5AFE-4CF9-A858-79C8C04DF2F1}"/>
              </a:ext>
            </a:extLst>
          </p:cNvPr>
          <p:cNvSpPr>
            <a:spLocks noGrp="1"/>
          </p:cNvSpPr>
          <p:nvPr>
            <p:ph type="pic" sz="quarter" idx="17" hasCustomPrompt="1"/>
          </p:nvPr>
        </p:nvSpPr>
        <p:spPr>
          <a:xfrm>
            <a:off x="3436602"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1" name="Picture Placeholder 8">
            <a:extLst>
              <a:ext uri="{FF2B5EF4-FFF2-40B4-BE49-F238E27FC236}">
                <a16:creationId xmlns:a16="http://schemas.microsoft.com/office/drawing/2014/main" id="{7352C0B4-6ECC-4BF3-A489-F8E154CAD560}"/>
              </a:ext>
            </a:extLst>
          </p:cNvPr>
          <p:cNvSpPr>
            <a:spLocks noGrp="1"/>
          </p:cNvSpPr>
          <p:nvPr>
            <p:ph type="pic" sz="quarter" idx="18" hasCustomPrompt="1"/>
          </p:nvPr>
        </p:nvSpPr>
        <p:spPr>
          <a:xfrm>
            <a:off x="6212278"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2" name="Picture Placeholder 8">
            <a:extLst>
              <a:ext uri="{FF2B5EF4-FFF2-40B4-BE49-F238E27FC236}">
                <a16:creationId xmlns:a16="http://schemas.microsoft.com/office/drawing/2014/main" id="{80DC32B0-0114-446B-ACE8-F474BA49414F}"/>
              </a:ext>
            </a:extLst>
          </p:cNvPr>
          <p:cNvSpPr>
            <a:spLocks noGrp="1"/>
          </p:cNvSpPr>
          <p:nvPr>
            <p:ph type="pic" sz="quarter" idx="19" hasCustomPrompt="1"/>
          </p:nvPr>
        </p:nvSpPr>
        <p:spPr>
          <a:xfrm>
            <a:off x="6212278"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3" name="Picture Placeholder 8">
            <a:extLst>
              <a:ext uri="{FF2B5EF4-FFF2-40B4-BE49-F238E27FC236}">
                <a16:creationId xmlns:a16="http://schemas.microsoft.com/office/drawing/2014/main" id="{897F5626-2AEF-4FE4-B7EB-6926B7610772}"/>
              </a:ext>
            </a:extLst>
          </p:cNvPr>
          <p:cNvSpPr>
            <a:spLocks noGrp="1"/>
          </p:cNvSpPr>
          <p:nvPr>
            <p:ph type="pic" sz="quarter" idx="20" hasCustomPrompt="1"/>
          </p:nvPr>
        </p:nvSpPr>
        <p:spPr>
          <a:xfrm>
            <a:off x="6212278"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4" name="Picture Placeholder 8">
            <a:extLst>
              <a:ext uri="{FF2B5EF4-FFF2-40B4-BE49-F238E27FC236}">
                <a16:creationId xmlns:a16="http://schemas.microsoft.com/office/drawing/2014/main" id="{66E477BA-9A6F-485B-8171-9E311CAC58E0}"/>
              </a:ext>
            </a:extLst>
          </p:cNvPr>
          <p:cNvSpPr>
            <a:spLocks noGrp="1"/>
          </p:cNvSpPr>
          <p:nvPr>
            <p:ph type="pic" sz="quarter" idx="21" hasCustomPrompt="1"/>
          </p:nvPr>
        </p:nvSpPr>
        <p:spPr>
          <a:xfrm>
            <a:off x="7788166"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5" name="Picture Placeholder 8">
            <a:extLst>
              <a:ext uri="{FF2B5EF4-FFF2-40B4-BE49-F238E27FC236}">
                <a16:creationId xmlns:a16="http://schemas.microsoft.com/office/drawing/2014/main" id="{17E5DA01-0A53-4DF2-B657-0113B38C9489}"/>
              </a:ext>
            </a:extLst>
          </p:cNvPr>
          <p:cNvSpPr>
            <a:spLocks noGrp="1"/>
          </p:cNvSpPr>
          <p:nvPr>
            <p:ph type="pic" sz="quarter" idx="22" hasCustomPrompt="1"/>
          </p:nvPr>
        </p:nvSpPr>
        <p:spPr>
          <a:xfrm>
            <a:off x="7788166"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6" name="Picture Placeholder 8">
            <a:extLst>
              <a:ext uri="{FF2B5EF4-FFF2-40B4-BE49-F238E27FC236}">
                <a16:creationId xmlns:a16="http://schemas.microsoft.com/office/drawing/2014/main" id="{B0B098FF-B12E-41AB-82AB-9594BCBB8A7B}"/>
              </a:ext>
            </a:extLst>
          </p:cNvPr>
          <p:cNvSpPr>
            <a:spLocks noGrp="1"/>
          </p:cNvSpPr>
          <p:nvPr>
            <p:ph type="pic" sz="quarter" idx="23" hasCustomPrompt="1"/>
          </p:nvPr>
        </p:nvSpPr>
        <p:spPr>
          <a:xfrm>
            <a:off x="7788166"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7" name="Picture Placeholder 8">
            <a:extLst>
              <a:ext uri="{FF2B5EF4-FFF2-40B4-BE49-F238E27FC236}">
                <a16:creationId xmlns:a16="http://schemas.microsoft.com/office/drawing/2014/main" id="{09B9146E-59CB-4BAA-B709-9B124D784E35}"/>
              </a:ext>
            </a:extLst>
          </p:cNvPr>
          <p:cNvSpPr>
            <a:spLocks noGrp="1"/>
          </p:cNvSpPr>
          <p:nvPr>
            <p:ph type="pic" sz="quarter" idx="24" hasCustomPrompt="1"/>
          </p:nvPr>
        </p:nvSpPr>
        <p:spPr>
          <a:xfrm>
            <a:off x="9364054"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8" name="Picture Placeholder 8">
            <a:extLst>
              <a:ext uri="{FF2B5EF4-FFF2-40B4-BE49-F238E27FC236}">
                <a16:creationId xmlns:a16="http://schemas.microsoft.com/office/drawing/2014/main" id="{2334E184-F100-455D-A55F-A16261E1BB2F}"/>
              </a:ext>
            </a:extLst>
          </p:cNvPr>
          <p:cNvSpPr>
            <a:spLocks noGrp="1"/>
          </p:cNvSpPr>
          <p:nvPr>
            <p:ph type="pic" sz="quarter" idx="25" hasCustomPrompt="1"/>
          </p:nvPr>
        </p:nvSpPr>
        <p:spPr>
          <a:xfrm>
            <a:off x="9364054"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9" name="Picture Placeholder 8">
            <a:extLst>
              <a:ext uri="{FF2B5EF4-FFF2-40B4-BE49-F238E27FC236}">
                <a16:creationId xmlns:a16="http://schemas.microsoft.com/office/drawing/2014/main" id="{3B65DEE2-C210-4A0C-B2A2-4CE4B32F920A}"/>
              </a:ext>
            </a:extLst>
          </p:cNvPr>
          <p:cNvSpPr>
            <a:spLocks noGrp="1"/>
          </p:cNvSpPr>
          <p:nvPr>
            <p:ph type="pic" sz="quarter" idx="26" hasCustomPrompt="1"/>
          </p:nvPr>
        </p:nvSpPr>
        <p:spPr>
          <a:xfrm>
            <a:off x="9364054"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Tree>
    <p:extLst>
      <p:ext uri="{BB962C8B-B14F-4D97-AF65-F5344CB8AC3E}">
        <p14:creationId xmlns:p14="http://schemas.microsoft.com/office/powerpoint/2010/main" val="4146276148"/>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Organization Chart 3">
    <p:spTree>
      <p:nvGrpSpPr>
        <p:cNvPr id="1" name=""/>
        <p:cNvGrpSpPr/>
        <p:nvPr/>
      </p:nvGrpSpPr>
      <p:grpSpPr>
        <a:xfrm>
          <a:off x="0" y="0"/>
          <a:ext cx="0" cy="0"/>
          <a:chOff x="0" y="0"/>
          <a:chExt cx="0" cy="0"/>
        </a:xfrm>
      </p:grpSpPr>
      <p:sp>
        <p:nvSpPr>
          <p:cNvPr id="126" name="Picture Placeholder 8">
            <a:extLst>
              <a:ext uri="{FF2B5EF4-FFF2-40B4-BE49-F238E27FC236}">
                <a16:creationId xmlns:a16="http://schemas.microsoft.com/office/drawing/2014/main" id="{66068FA8-2637-46AD-95C0-31E1D8DB490D}"/>
              </a:ext>
            </a:extLst>
          </p:cNvPr>
          <p:cNvSpPr>
            <a:spLocks noGrp="1"/>
          </p:cNvSpPr>
          <p:nvPr>
            <p:ph type="pic" sz="quarter" idx="14" hasCustomPrompt="1"/>
          </p:nvPr>
        </p:nvSpPr>
        <p:spPr>
          <a:xfrm>
            <a:off x="5334754" y="2686613"/>
            <a:ext cx="1508760" cy="15087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tx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7" name="Picture Placeholder 8">
            <a:extLst>
              <a:ext uri="{FF2B5EF4-FFF2-40B4-BE49-F238E27FC236}">
                <a16:creationId xmlns:a16="http://schemas.microsoft.com/office/drawing/2014/main" id="{33EF8E77-D2F0-4A06-9177-459D02C24E6F}"/>
              </a:ext>
            </a:extLst>
          </p:cNvPr>
          <p:cNvSpPr>
            <a:spLocks noGrp="1"/>
          </p:cNvSpPr>
          <p:nvPr>
            <p:ph type="pic" sz="quarter" idx="15" hasCustomPrompt="1"/>
          </p:nvPr>
        </p:nvSpPr>
        <p:spPr>
          <a:xfrm>
            <a:off x="3992639" y="1331088"/>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8" name="Picture Placeholder 8">
            <a:extLst>
              <a:ext uri="{FF2B5EF4-FFF2-40B4-BE49-F238E27FC236}">
                <a16:creationId xmlns:a16="http://schemas.microsoft.com/office/drawing/2014/main" id="{D8BF1074-A2EC-4E50-87D6-E1260C31688D}"/>
              </a:ext>
            </a:extLst>
          </p:cNvPr>
          <p:cNvSpPr>
            <a:spLocks noGrp="1"/>
          </p:cNvSpPr>
          <p:nvPr>
            <p:ph type="pic" sz="quarter" idx="16" hasCustomPrompt="1"/>
          </p:nvPr>
        </p:nvSpPr>
        <p:spPr>
          <a:xfrm>
            <a:off x="6969182" y="1327422"/>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9" name="Picture Placeholder 8">
            <a:extLst>
              <a:ext uri="{FF2B5EF4-FFF2-40B4-BE49-F238E27FC236}">
                <a16:creationId xmlns:a16="http://schemas.microsoft.com/office/drawing/2014/main" id="{380FDF83-57E5-4728-9924-63E0B5D649B3}"/>
              </a:ext>
            </a:extLst>
          </p:cNvPr>
          <p:cNvSpPr>
            <a:spLocks noGrp="1"/>
          </p:cNvSpPr>
          <p:nvPr>
            <p:ph type="pic" sz="quarter" idx="17" hasCustomPrompt="1"/>
          </p:nvPr>
        </p:nvSpPr>
        <p:spPr>
          <a:xfrm>
            <a:off x="3995276" y="4292471"/>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0" name="Picture Placeholder 8">
            <a:extLst>
              <a:ext uri="{FF2B5EF4-FFF2-40B4-BE49-F238E27FC236}">
                <a16:creationId xmlns:a16="http://schemas.microsoft.com/office/drawing/2014/main" id="{7F5DF19D-7CE4-4BD5-A2C8-498D99B518E1}"/>
              </a:ext>
            </a:extLst>
          </p:cNvPr>
          <p:cNvSpPr>
            <a:spLocks noGrp="1"/>
          </p:cNvSpPr>
          <p:nvPr>
            <p:ph type="pic" sz="quarter" idx="18" hasCustomPrompt="1"/>
          </p:nvPr>
        </p:nvSpPr>
        <p:spPr>
          <a:xfrm>
            <a:off x="6971819" y="4288805"/>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1" name="Picture Placeholder 8">
            <a:extLst>
              <a:ext uri="{FF2B5EF4-FFF2-40B4-BE49-F238E27FC236}">
                <a16:creationId xmlns:a16="http://schemas.microsoft.com/office/drawing/2014/main" id="{BB1262CE-92F4-4C27-89D4-026927D7AB91}"/>
              </a:ext>
            </a:extLst>
          </p:cNvPr>
          <p:cNvSpPr>
            <a:spLocks noGrp="1"/>
          </p:cNvSpPr>
          <p:nvPr>
            <p:ph type="pic" sz="quarter" idx="19" hasCustomPrompt="1"/>
          </p:nvPr>
        </p:nvSpPr>
        <p:spPr>
          <a:xfrm>
            <a:off x="2745274" y="705349"/>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2" name="Picture Placeholder 8">
            <a:extLst>
              <a:ext uri="{FF2B5EF4-FFF2-40B4-BE49-F238E27FC236}">
                <a16:creationId xmlns:a16="http://schemas.microsoft.com/office/drawing/2014/main" id="{866DA92A-217B-4F8A-BAEF-B8E231FFFFA6}"/>
              </a:ext>
            </a:extLst>
          </p:cNvPr>
          <p:cNvSpPr>
            <a:spLocks noGrp="1"/>
          </p:cNvSpPr>
          <p:nvPr>
            <p:ph type="pic" sz="quarter" idx="20" hasCustomPrompt="1"/>
          </p:nvPr>
        </p:nvSpPr>
        <p:spPr>
          <a:xfrm>
            <a:off x="2745274" y="2339243"/>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3" name="Picture Placeholder 8">
            <a:extLst>
              <a:ext uri="{FF2B5EF4-FFF2-40B4-BE49-F238E27FC236}">
                <a16:creationId xmlns:a16="http://schemas.microsoft.com/office/drawing/2014/main" id="{88DC54F5-3CEA-4EFF-95C3-B950353D75A5}"/>
              </a:ext>
            </a:extLst>
          </p:cNvPr>
          <p:cNvSpPr>
            <a:spLocks noGrp="1"/>
          </p:cNvSpPr>
          <p:nvPr>
            <p:ph type="pic" sz="quarter" idx="21" hasCustomPrompt="1"/>
          </p:nvPr>
        </p:nvSpPr>
        <p:spPr>
          <a:xfrm>
            <a:off x="2724226" y="3673998"/>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4" name="Picture Placeholder 8">
            <a:extLst>
              <a:ext uri="{FF2B5EF4-FFF2-40B4-BE49-F238E27FC236}">
                <a16:creationId xmlns:a16="http://schemas.microsoft.com/office/drawing/2014/main" id="{6321C9A8-3CD0-4BF1-9461-3E5A5C95CB03}"/>
              </a:ext>
            </a:extLst>
          </p:cNvPr>
          <p:cNvSpPr>
            <a:spLocks noGrp="1"/>
          </p:cNvSpPr>
          <p:nvPr>
            <p:ph type="pic" sz="quarter" idx="22" hasCustomPrompt="1"/>
          </p:nvPr>
        </p:nvSpPr>
        <p:spPr>
          <a:xfrm>
            <a:off x="2724226" y="5307892"/>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5" name="Picture Placeholder 8">
            <a:extLst>
              <a:ext uri="{FF2B5EF4-FFF2-40B4-BE49-F238E27FC236}">
                <a16:creationId xmlns:a16="http://schemas.microsoft.com/office/drawing/2014/main" id="{DFCACA5D-9816-49C4-BD9A-955C6793E0D3}"/>
              </a:ext>
            </a:extLst>
          </p:cNvPr>
          <p:cNvSpPr>
            <a:spLocks noGrp="1"/>
          </p:cNvSpPr>
          <p:nvPr>
            <p:ph type="pic" sz="quarter" idx="23" hasCustomPrompt="1"/>
          </p:nvPr>
        </p:nvSpPr>
        <p:spPr>
          <a:xfrm>
            <a:off x="8574503" y="691909"/>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6" name="Picture Placeholder 8">
            <a:extLst>
              <a:ext uri="{FF2B5EF4-FFF2-40B4-BE49-F238E27FC236}">
                <a16:creationId xmlns:a16="http://schemas.microsoft.com/office/drawing/2014/main" id="{C205DF09-0002-4EF2-997E-430D25CB50CC}"/>
              </a:ext>
            </a:extLst>
          </p:cNvPr>
          <p:cNvSpPr>
            <a:spLocks noGrp="1"/>
          </p:cNvSpPr>
          <p:nvPr>
            <p:ph type="pic" sz="quarter" idx="24" hasCustomPrompt="1"/>
          </p:nvPr>
        </p:nvSpPr>
        <p:spPr>
          <a:xfrm>
            <a:off x="8574503" y="2325803"/>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7" name="Picture Placeholder 8">
            <a:extLst>
              <a:ext uri="{FF2B5EF4-FFF2-40B4-BE49-F238E27FC236}">
                <a16:creationId xmlns:a16="http://schemas.microsoft.com/office/drawing/2014/main" id="{2D6D14E5-A545-4356-A3A7-C188EE1B3E77}"/>
              </a:ext>
            </a:extLst>
          </p:cNvPr>
          <p:cNvSpPr>
            <a:spLocks noGrp="1"/>
          </p:cNvSpPr>
          <p:nvPr>
            <p:ph type="pic" sz="quarter" idx="25" hasCustomPrompt="1"/>
          </p:nvPr>
        </p:nvSpPr>
        <p:spPr>
          <a:xfrm>
            <a:off x="8574503" y="3635882"/>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8" name="Picture Placeholder 8">
            <a:extLst>
              <a:ext uri="{FF2B5EF4-FFF2-40B4-BE49-F238E27FC236}">
                <a16:creationId xmlns:a16="http://schemas.microsoft.com/office/drawing/2014/main" id="{FD02FC8B-9FB0-415C-A49B-D1CD356A9FCA}"/>
              </a:ext>
            </a:extLst>
          </p:cNvPr>
          <p:cNvSpPr>
            <a:spLocks noGrp="1"/>
          </p:cNvSpPr>
          <p:nvPr>
            <p:ph type="pic" sz="quarter" idx="26" hasCustomPrompt="1"/>
          </p:nvPr>
        </p:nvSpPr>
        <p:spPr>
          <a:xfrm>
            <a:off x="8574503" y="5269776"/>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9" name="Picture Placeholder 8">
            <a:extLst>
              <a:ext uri="{FF2B5EF4-FFF2-40B4-BE49-F238E27FC236}">
                <a16:creationId xmlns:a16="http://schemas.microsoft.com/office/drawing/2014/main" id="{9CD4256F-63B2-417D-B34B-2A0A5AC273CB}"/>
              </a:ext>
            </a:extLst>
          </p:cNvPr>
          <p:cNvSpPr>
            <a:spLocks noGrp="1"/>
          </p:cNvSpPr>
          <p:nvPr>
            <p:ph type="pic" sz="quarter" idx="27" hasCustomPrompt="1"/>
          </p:nvPr>
        </p:nvSpPr>
        <p:spPr>
          <a:xfrm>
            <a:off x="1926742" y="8461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0" name="Picture Placeholder 8">
            <a:extLst>
              <a:ext uri="{FF2B5EF4-FFF2-40B4-BE49-F238E27FC236}">
                <a16:creationId xmlns:a16="http://schemas.microsoft.com/office/drawing/2014/main" id="{96907598-676B-48B5-BDC1-A53BE4C1E993}"/>
              </a:ext>
            </a:extLst>
          </p:cNvPr>
          <p:cNvSpPr>
            <a:spLocks noGrp="1"/>
          </p:cNvSpPr>
          <p:nvPr>
            <p:ph type="pic" sz="quarter" idx="28" hasCustomPrompt="1"/>
          </p:nvPr>
        </p:nvSpPr>
        <p:spPr>
          <a:xfrm>
            <a:off x="1142217" y="84271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1" name="Picture Placeholder 8">
            <a:extLst>
              <a:ext uri="{FF2B5EF4-FFF2-40B4-BE49-F238E27FC236}">
                <a16:creationId xmlns:a16="http://schemas.microsoft.com/office/drawing/2014/main" id="{770E42F9-2AA9-4DA6-9E4E-D05CECAD90F7}"/>
              </a:ext>
            </a:extLst>
          </p:cNvPr>
          <p:cNvSpPr>
            <a:spLocks noGrp="1"/>
          </p:cNvSpPr>
          <p:nvPr>
            <p:ph type="pic" sz="quarter" idx="29" hasCustomPrompt="1"/>
          </p:nvPr>
        </p:nvSpPr>
        <p:spPr>
          <a:xfrm>
            <a:off x="357692" y="8392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2" name="Picture Placeholder 8">
            <a:extLst>
              <a:ext uri="{FF2B5EF4-FFF2-40B4-BE49-F238E27FC236}">
                <a16:creationId xmlns:a16="http://schemas.microsoft.com/office/drawing/2014/main" id="{A1754D1B-68CB-4442-87F0-E2F31E1B587F}"/>
              </a:ext>
            </a:extLst>
          </p:cNvPr>
          <p:cNvSpPr>
            <a:spLocks noGrp="1"/>
          </p:cNvSpPr>
          <p:nvPr>
            <p:ph type="pic" sz="quarter" idx="30" hasCustomPrompt="1"/>
          </p:nvPr>
        </p:nvSpPr>
        <p:spPr>
          <a:xfrm>
            <a:off x="1916750" y="2479885"/>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3" name="Picture Placeholder 8">
            <a:extLst>
              <a:ext uri="{FF2B5EF4-FFF2-40B4-BE49-F238E27FC236}">
                <a16:creationId xmlns:a16="http://schemas.microsoft.com/office/drawing/2014/main" id="{7D1C1E09-2A16-4FEC-B8A3-D1B4083940E5}"/>
              </a:ext>
            </a:extLst>
          </p:cNvPr>
          <p:cNvSpPr>
            <a:spLocks noGrp="1"/>
          </p:cNvSpPr>
          <p:nvPr>
            <p:ph type="pic" sz="quarter" idx="31" hasCustomPrompt="1"/>
          </p:nvPr>
        </p:nvSpPr>
        <p:spPr>
          <a:xfrm>
            <a:off x="1132225" y="2476459"/>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4" name="Picture Placeholder 8">
            <a:extLst>
              <a:ext uri="{FF2B5EF4-FFF2-40B4-BE49-F238E27FC236}">
                <a16:creationId xmlns:a16="http://schemas.microsoft.com/office/drawing/2014/main" id="{BCD2E565-E990-4B1B-85AE-7143D1FA06B6}"/>
              </a:ext>
            </a:extLst>
          </p:cNvPr>
          <p:cNvSpPr>
            <a:spLocks noGrp="1"/>
          </p:cNvSpPr>
          <p:nvPr>
            <p:ph type="pic" sz="quarter" idx="32" hasCustomPrompt="1"/>
          </p:nvPr>
        </p:nvSpPr>
        <p:spPr>
          <a:xfrm>
            <a:off x="347700" y="2473033"/>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5" name="Picture Placeholder 8">
            <a:extLst>
              <a:ext uri="{FF2B5EF4-FFF2-40B4-BE49-F238E27FC236}">
                <a16:creationId xmlns:a16="http://schemas.microsoft.com/office/drawing/2014/main" id="{67D67D3C-CE66-4636-9527-F700EB98D0A5}"/>
              </a:ext>
            </a:extLst>
          </p:cNvPr>
          <p:cNvSpPr>
            <a:spLocks noGrp="1"/>
          </p:cNvSpPr>
          <p:nvPr>
            <p:ph type="pic" sz="quarter" idx="33" hasCustomPrompt="1"/>
          </p:nvPr>
        </p:nvSpPr>
        <p:spPr>
          <a:xfrm>
            <a:off x="1906758" y="381180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6" name="Picture Placeholder 8">
            <a:extLst>
              <a:ext uri="{FF2B5EF4-FFF2-40B4-BE49-F238E27FC236}">
                <a16:creationId xmlns:a16="http://schemas.microsoft.com/office/drawing/2014/main" id="{D7E351BA-5E83-483D-84F4-D2884AAEA2E8}"/>
              </a:ext>
            </a:extLst>
          </p:cNvPr>
          <p:cNvSpPr>
            <a:spLocks noGrp="1"/>
          </p:cNvSpPr>
          <p:nvPr>
            <p:ph type="pic" sz="quarter" idx="34" hasCustomPrompt="1"/>
          </p:nvPr>
        </p:nvSpPr>
        <p:spPr>
          <a:xfrm>
            <a:off x="1122233" y="380837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7" name="Picture Placeholder 8">
            <a:extLst>
              <a:ext uri="{FF2B5EF4-FFF2-40B4-BE49-F238E27FC236}">
                <a16:creationId xmlns:a16="http://schemas.microsoft.com/office/drawing/2014/main" id="{66A54BFA-DE48-4985-9FA5-6E10124C56F5}"/>
              </a:ext>
            </a:extLst>
          </p:cNvPr>
          <p:cNvSpPr>
            <a:spLocks noGrp="1"/>
          </p:cNvSpPr>
          <p:nvPr>
            <p:ph type="pic" sz="quarter" idx="35" hasCustomPrompt="1"/>
          </p:nvPr>
        </p:nvSpPr>
        <p:spPr>
          <a:xfrm>
            <a:off x="337708" y="380494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8" name="Picture Placeholder 8">
            <a:extLst>
              <a:ext uri="{FF2B5EF4-FFF2-40B4-BE49-F238E27FC236}">
                <a16:creationId xmlns:a16="http://schemas.microsoft.com/office/drawing/2014/main" id="{02772560-D101-4C4D-B97E-B38A28D9E44D}"/>
              </a:ext>
            </a:extLst>
          </p:cNvPr>
          <p:cNvSpPr>
            <a:spLocks noGrp="1"/>
          </p:cNvSpPr>
          <p:nvPr>
            <p:ph type="pic" sz="quarter" idx="36" hasCustomPrompt="1"/>
          </p:nvPr>
        </p:nvSpPr>
        <p:spPr>
          <a:xfrm>
            <a:off x="1896766" y="54517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9" name="Picture Placeholder 8">
            <a:extLst>
              <a:ext uri="{FF2B5EF4-FFF2-40B4-BE49-F238E27FC236}">
                <a16:creationId xmlns:a16="http://schemas.microsoft.com/office/drawing/2014/main" id="{AB61F6BE-B271-4530-845F-35CA191D8EA6}"/>
              </a:ext>
            </a:extLst>
          </p:cNvPr>
          <p:cNvSpPr>
            <a:spLocks noGrp="1"/>
          </p:cNvSpPr>
          <p:nvPr>
            <p:ph type="pic" sz="quarter" idx="37" hasCustomPrompt="1"/>
          </p:nvPr>
        </p:nvSpPr>
        <p:spPr>
          <a:xfrm>
            <a:off x="1112241" y="544836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0" name="Picture Placeholder 8">
            <a:extLst>
              <a:ext uri="{FF2B5EF4-FFF2-40B4-BE49-F238E27FC236}">
                <a16:creationId xmlns:a16="http://schemas.microsoft.com/office/drawing/2014/main" id="{19D02F03-5644-4AE5-BEF7-17412F06BC5C}"/>
              </a:ext>
            </a:extLst>
          </p:cNvPr>
          <p:cNvSpPr>
            <a:spLocks noGrp="1"/>
          </p:cNvSpPr>
          <p:nvPr>
            <p:ph type="pic" sz="quarter" idx="38" hasCustomPrompt="1"/>
          </p:nvPr>
        </p:nvSpPr>
        <p:spPr>
          <a:xfrm>
            <a:off x="327716" y="544493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1" name="Picture Placeholder 8">
            <a:extLst>
              <a:ext uri="{FF2B5EF4-FFF2-40B4-BE49-F238E27FC236}">
                <a16:creationId xmlns:a16="http://schemas.microsoft.com/office/drawing/2014/main" id="{4BCF2ED0-91A6-401C-B79B-86BFA50DB1AF}"/>
              </a:ext>
            </a:extLst>
          </p:cNvPr>
          <p:cNvSpPr>
            <a:spLocks noGrp="1"/>
          </p:cNvSpPr>
          <p:nvPr>
            <p:ph type="pic" sz="quarter" idx="39" hasCustomPrompt="1"/>
          </p:nvPr>
        </p:nvSpPr>
        <p:spPr>
          <a:xfrm>
            <a:off x="11297356" y="85299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2" name="Picture Placeholder 8">
            <a:extLst>
              <a:ext uri="{FF2B5EF4-FFF2-40B4-BE49-F238E27FC236}">
                <a16:creationId xmlns:a16="http://schemas.microsoft.com/office/drawing/2014/main" id="{DF269E06-59F2-4ED1-AB0F-086AD50FC2BF}"/>
              </a:ext>
            </a:extLst>
          </p:cNvPr>
          <p:cNvSpPr>
            <a:spLocks noGrp="1"/>
          </p:cNvSpPr>
          <p:nvPr>
            <p:ph type="pic" sz="quarter" idx="40" hasCustomPrompt="1"/>
          </p:nvPr>
        </p:nvSpPr>
        <p:spPr>
          <a:xfrm>
            <a:off x="10512831" y="84956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3" name="Picture Placeholder 8">
            <a:extLst>
              <a:ext uri="{FF2B5EF4-FFF2-40B4-BE49-F238E27FC236}">
                <a16:creationId xmlns:a16="http://schemas.microsoft.com/office/drawing/2014/main" id="{63F5880C-2E87-43FF-B725-53645AB7014E}"/>
              </a:ext>
            </a:extLst>
          </p:cNvPr>
          <p:cNvSpPr>
            <a:spLocks noGrp="1"/>
          </p:cNvSpPr>
          <p:nvPr>
            <p:ph type="pic" sz="quarter" idx="41" hasCustomPrompt="1"/>
          </p:nvPr>
        </p:nvSpPr>
        <p:spPr>
          <a:xfrm>
            <a:off x="9728306" y="8461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4" name="Picture Placeholder 8">
            <a:extLst>
              <a:ext uri="{FF2B5EF4-FFF2-40B4-BE49-F238E27FC236}">
                <a16:creationId xmlns:a16="http://schemas.microsoft.com/office/drawing/2014/main" id="{601DF9A3-F4AD-41B7-AACC-D9E4D4F12624}"/>
              </a:ext>
            </a:extLst>
          </p:cNvPr>
          <p:cNvSpPr>
            <a:spLocks noGrp="1"/>
          </p:cNvSpPr>
          <p:nvPr>
            <p:ph type="pic" sz="quarter" idx="42" hasCustomPrompt="1"/>
          </p:nvPr>
        </p:nvSpPr>
        <p:spPr>
          <a:xfrm>
            <a:off x="11287364" y="2486737"/>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5" name="Picture Placeholder 8">
            <a:extLst>
              <a:ext uri="{FF2B5EF4-FFF2-40B4-BE49-F238E27FC236}">
                <a16:creationId xmlns:a16="http://schemas.microsoft.com/office/drawing/2014/main" id="{C56A9E6B-7C5F-4538-87E5-44FB6BC5CDBC}"/>
              </a:ext>
            </a:extLst>
          </p:cNvPr>
          <p:cNvSpPr>
            <a:spLocks noGrp="1"/>
          </p:cNvSpPr>
          <p:nvPr>
            <p:ph type="pic" sz="quarter" idx="43" hasCustomPrompt="1"/>
          </p:nvPr>
        </p:nvSpPr>
        <p:spPr>
          <a:xfrm>
            <a:off x="10502839" y="2483311"/>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6" name="Picture Placeholder 8">
            <a:extLst>
              <a:ext uri="{FF2B5EF4-FFF2-40B4-BE49-F238E27FC236}">
                <a16:creationId xmlns:a16="http://schemas.microsoft.com/office/drawing/2014/main" id="{F6A2F051-5D67-42F9-8E30-17755461B5E6}"/>
              </a:ext>
            </a:extLst>
          </p:cNvPr>
          <p:cNvSpPr>
            <a:spLocks noGrp="1"/>
          </p:cNvSpPr>
          <p:nvPr>
            <p:ph type="pic" sz="quarter" idx="44" hasCustomPrompt="1"/>
          </p:nvPr>
        </p:nvSpPr>
        <p:spPr>
          <a:xfrm>
            <a:off x="9718314" y="2479885"/>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7" name="Picture Placeholder 8">
            <a:extLst>
              <a:ext uri="{FF2B5EF4-FFF2-40B4-BE49-F238E27FC236}">
                <a16:creationId xmlns:a16="http://schemas.microsoft.com/office/drawing/2014/main" id="{B396C36B-C3DC-4D20-89FA-F63AE2E4AF7C}"/>
              </a:ext>
            </a:extLst>
          </p:cNvPr>
          <p:cNvSpPr>
            <a:spLocks noGrp="1"/>
          </p:cNvSpPr>
          <p:nvPr>
            <p:ph type="pic" sz="quarter" idx="45" hasCustomPrompt="1"/>
          </p:nvPr>
        </p:nvSpPr>
        <p:spPr>
          <a:xfrm>
            <a:off x="11277372" y="381865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8" name="Picture Placeholder 8">
            <a:extLst>
              <a:ext uri="{FF2B5EF4-FFF2-40B4-BE49-F238E27FC236}">
                <a16:creationId xmlns:a16="http://schemas.microsoft.com/office/drawing/2014/main" id="{D505CDB7-CE92-413A-A3AF-B8A9CC138D27}"/>
              </a:ext>
            </a:extLst>
          </p:cNvPr>
          <p:cNvSpPr>
            <a:spLocks noGrp="1"/>
          </p:cNvSpPr>
          <p:nvPr>
            <p:ph type="pic" sz="quarter" idx="46" hasCustomPrompt="1"/>
          </p:nvPr>
        </p:nvSpPr>
        <p:spPr>
          <a:xfrm>
            <a:off x="10492847" y="381522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9" name="Picture Placeholder 8">
            <a:extLst>
              <a:ext uri="{FF2B5EF4-FFF2-40B4-BE49-F238E27FC236}">
                <a16:creationId xmlns:a16="http://schemas.microsoft.com/office/drawing/2014/main" id="{D04DBBDA-667D-40D9-9DC3-0F5367C017B6}"/>
              </a:ext>
            </a:extLst>
          </p:cNvPr>
          <p:cNvSpPr>
            <a:spLocks noGrp="1"/>
          </p:cNvSpPr>
          <p:nvPr>
            <p:ph type="pic" sz="quarter" idx="47" hasCustomPrompt="1"/>
          </p:nvPr>
        </p:nvSpPr>
        <p:spPr>
          <a:xfrm>
            <a:off x="9708322" y="381180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0" name="Picture Placeholder 8">
            <a:extLst>
              <a:ext uri="{FF2B5EF4-FFF2-40B4-BE49-F238E27FC236}">
                <a16:creationId xmlns:a16="http://schemas.microsoft.com/office/drawing/2014/main" id="{D4E16706-E411-4712-B188-AF2AD4B7CD1C}"/>
              </a:ext>
            </a:extLst>
          </p:cNvPr>
          <p:cNvSpPr>
            <a:spLocks noGrp="1"/>
          </p:cNvSpPr>
          <p:nvPr>
            <p:ph type="pic" sz="quarter" idx="48" hasCustomPrompt="1"/>
          </p:nvPr>
        </p:nvSpPr>
        <p:spPr>
          <a:xfrm>
            <a:off x="11267380" y="54586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1" name="Picture Placeholder 8">
            <a:extLst>
              <a:ext uri="{FF2B5EF4-FFF2-40B4-BE49-F238E27FC236}">
                <a16:creationId xmlns:a16="http://schemas.microsoft.com/office/drawing/2014/main" id="{BF6B0617-A8FA-4BFA-9AE1-DCCA0275478B}"/>
              </a:ext>
            </a:extLst>
          </p:cNvPr>
          <p:cNvSpPr>
            <a:spLocks noGrp="1"/>
          </p:cNvSpPr>
          <p:nvPr>
            <p:ph type="pic" sz="quarter" idx="49" hasCustomPrompt="1"/>
          </p:nvPr>
        </p:nvSpPr>
        <p:spPr>
          <a:xfrm>
            <a:off x="10482855" y="545521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2" name="Picture Placeholder 8">
            <a:extLst>
              <a:ext uri="{FF2B5EF4-FFF2-40B4-BE49-F238E27FC236}">
                <a16:creationId xmlns:a16="http://schemas.microsoft.com/office/drawing/2014/main" id="{FCAE3A4A-4936-4D9B-B57E-D49956479EBA}"/>
              </a:ext>
            </a:extLst>
          </p:cNvPr>
          <p:cNvSpPr>
            <a:spLocks noGrp="1"/>
          </p:cNvSpPr>
          <p:nvPr>
            <p:ph type="pic" sz="quarter" idx="50" hasCustomPrompt="1"/>
          </p:nvPr>
        </p:nvSpPr>
        <p:spPr>
          <a:xfrm>
            <a:off x="9698330" y="54517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Tree>
    <p:extLst>
      <p:ext uri="{BB962C8B-B14F-4D97-AF65-F5344CB8AC3E}">
        <p14:creationId xmlns:p14="http://schemas.microsoft.com/office/powerpoint/2010/main" val="1617541051"/>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preserve="1" userDrawn="1">
  <p:cSld name="Organization Chart With Title">
    <p:spTree>
      <p:nvGrpSpPr>
        <p:cNvPr id="1" name=""/>
        <p:cNvGrpSpPr/>
        <p:nvPr/>
      </p:nvGrpSpPr>
      <p:grpSpPr>
        <a:xfrm>
          <a:off x="0" y="0"/>
          <a:ext cx="0" cy="0"/>
          <a:chOff x="0" y="0"/>
          <a:chExt cx="0" cy="0"/>
        </a:xfrm>
      </p:grpSpPr>
      <p:sp>
        <p:nvSpPr>
          <p:cNvPr id="22" name="Picture Placeholder 8">
            <a:extLst>
              <a:ext uri="{FF2B5EF4-FFF2-40B4-BE49-F238E27FC236}">
                <a16:creationId xmlns:a16="http://schemas.microsoft.com/office/drawing/2014/main" id="{239972C1-1CC5-44CD-8765-71062EE01AFF}"/>
              </a:ext>
            </a:extLst>
          </p:cNvPr>
          <p:cNvSpPr>
            <a:spLocks noGrp="1"/>
          </p:cNvSpPr>
          <p:nvPr>
            <p:ph type="pic" sz="quarter" idx="30" hasCustomPrompt="1"/>
          </p:nvPr>
        </p:nvSpPr>
        <p:spPr>
          <a:xfrm>
            <a:off x="1455420"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3" name="Picture Placeholder 8">
            <a:extLst>
              <a:ext uri="{FF2B5EF4-FFF2-40B4-BE49-F238E27FC236}">
                <a16:creationId xmlns:a16="http://schemas.microsoft.com/office/drawing/2014/main" id="{267D756E-4375-4695-AE84-745FA473D5F2}"/>
              </a:ext>
            </a:extLst>
          </p:cNvPr>
          <p:cNvSpPr>
            <a:spLocks noGrp="1"/>
          </p:cNvSpPr>
          <p:nvPr>
            <p:ph type="pic" sz="quarter" idx="31" hasCustomPrompt="1"/>
          </p:nvPr>
        </p:nvSpPr>
        <p:spPr>
          <a:xfrm>
            <a:off x="4852416"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4" name="Picture Placeholder 8">
            <a:extLst>
              <a:ext uri="{FF2B5EF4-FFF2-40B4-BE49-F238E27FC236}">
                <a16:creationId xmlns:a16="http://schemas.microsoft.com/office/drawing/2014/main" id="{82BBB546-4041-467C-A9FA-AF974BB743ED}"/>
              </a:ext>
            </a:extLst>
          </p:cNvPr>
          <p:cNvSpPr>
            <a:spLocks noGrp="1"/>
          </p:cNvSpPr>
          <p:nvPr>
            <p:ph type="pic" sz="quarter" idx="32" hasCustomPrompt="1"/>
          </p:nvPr>
        </p:nvSpPr>
        <p:spPr>
          <a:xfrm>
            <a:off x="8364220"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5" name="Picture Placeholder 8">
            <a:extLst>
              <a:ext uri="{FF2B5EF4-FFF2-40B4-BE49-F238E27FC236}">
                <a16:creationId xmlns:a16="http://schemas.microsoft.com/office/drawing/2014/main" id="{05596D81-D8BF-4B58-AFEB-0C082C1427D7}"/>
              </a:ext>
            </a:extLst>
          </p:cNvPr>
          <p:cNvSpPr>
            <a:spLocks noGrp="1"/>
          </p:cNvSpPr>
          <p:nvPr>
            <p:ph type="pic" sz="quarter" idx="33" hasCustomPrompt="1"/>
          </p:nvPr>
        </p:nvSpPr>
        <p:spPr>
          <a:xfrm>
            <a:off x="4853863" y="1650630"/>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23621491"/>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Organization Chart 5">
    <p:spTree>
      <p:nvGrpSpPr>
        <p:cNvPr id="1" name=""/>
        <p:cNvGrpSpPr/>
        <p:nvPr/>
      </p:nvGrpSpPr>
      <p:grpSpPr>
        <a:xfrm>
          <a:off x="0" y="0"/>
          <a:ext cx="0" cy="0"/>
          <a:chOff x="0" y="0"/>
          <a:chExt cx="0" cy="0"/>
        </a:xfrm>
      </p:grpSpPr>
      <p:sp>
        <p:nvSpPr>
          <p:cNvPr id="167" name="Picture Placeholder 8">
            <a:extLst>
              <a:ext uri="{FF2B5EF4-FFF2-40B4-BE49-F238E27FC236}">
                <a16:creationId xmlns:a16="http://schemas.microsoft.com/office/drawing/2014/main" id="{0B4C5BC0-161D-405D-B44A-C359294637A1}"/>
              </a:ext>
            </a:extLst>
          </p:cNvPr>
          <p:cNvSpPr>
            <a:spLocks noGrp="1"/>
          </p:cNvSpPr>
          <p:nvPr>
            <p:ph type="pic" sz="quarter" idx="15" hasCustomPrompt="1"/>
          </p:nvPr>
        </p:nvSpPr>
        <p:spPr>
          <a:xfrm>
            <a:off x="4552655" y="1187880"/>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69" name="Picture Placeholder 8">
            <a:extLst>
              <a:ext uri="{FF2B5EF4-FFF2-40B4-BE49-F238E27FC236}">
                <a16:creationId xmlns:a16="http://schemas.microsoft.com/office/drawing/2014/main" id="{A3C10927-F781-46A0-A099-BB0BBE7D4322}"/>
              </a:ext>
            </a:extLst>
          </p:cNvPr>
          <p:cNvSpPr>
            <a:spLocks noGrp="1"/>
          </p:cNvSpPr>
          <p:nvPr>
            <p:ph type="pic" sz="quarter" idx="16" hasCustomPrompt="1"/>
          </p:nvPr>
        </p:nvSpPr>
        <p:spPr>
          <a:xfrm>
            <a:off x="5638800" y="2925563"/>
            <a:ext cx="914400" cy="9144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bg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7" name="Picture Placeholder 8">
            <a:extLst>
              <a:ext uri="{FF2B5EF4-FFF2-40B4-BE49-F238E27FC236}">
                <a16:creationId xmlns:a16="http://schemas.microsoft.com/office/drawing/2014/main" id="{2FCA5839-7872-4514-AF2E-791BCBC1BE81}"/>
              </a:ext>
            </a:extLst>
          </p:cNvPr>
          <p:cNvSpPr>
            <a:spLocks noGrp="1"/>
          </p:cNvSpPr>
          <p:nvPr>
            <p:ph type="pic" sz="quarter" idx="23" hasCustomPrompt="1"/>
          </p:nvPr>
        </p:nvSpPr>
        <p:spPr>
          <a:xfrm>
            <a:off x="3358361" y="100112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8" name="Picture Placeholder 8">
            <a:extLst>
              <a:ext uri="{FF2B5EF4-FFF2-40B4-BE49-F238E27FC236}">
                <a16:creationId xmlns:a16="http://schemas.microsoft.com/office/drawing/2014/main" id="{EFA11C0F-56FF-4A0F-8F11-21844F678FF4}"/>
              </a:ext>
            </a:extLst>
          </p:cNvPr>
          <p:cNvSpPr>
            <a:spLocks noGrp="1"/>
          </p:cNvSpPr>
          <p:nvPr>
            <p:ph type="pic" sz="quarter" idx="24" hasCustomPrompt="1"/>
          </p:nvPr>
        </p:nvSpPr>
        <p:spPr>
          <a:xfrm>
            <a:off x="2280540" y="14272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9" name="Picture Placeholder 8">
            <a:extLst>
              <a:ext uri="{FF2B5EF4-FFF2-40B4-BE49-F238E27FC236}">
                <a16:creationId xmlns:a16="http://schemas.microsoft.com/office/drawing/2014/main" id="{86428624-FE8E-4FFB-BEBC-710D184D24F5}"/>
              </a:ext>
            </a:extLst>
          </p:cNvPr>
          <p:cNvSpPr>
            <a:spLocks noGrp="1"/>
          </p:cNvSpPr>
          <p:nvPr>
            <p:ph type="pic" sz="quarter" idx="25" hasCustomPrompt="1"/>
          </p:nvPr>
        </p:nvSpPr>
        <p:spPr>
          <a:xfrm>
            <a:off x="1670214" y="247179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0" name="Picture Placeholder 8">
            <a:extLst>
              <a:ext uri="{FF2B5EF4-FFF2-40B4-BE49-F238E27FC236}">
                <a16:creationId xmlns:a16="http://schemas.microsoft.com/office/drawing/2014/main" id="{6DCD676A-85B1-4C4A-9C2B-74261B5607CF}"/>
              </a:ext>
            </a:extLst>
          </p:cNvPr>
          <p:cNvSpPr>
            <a:spLocks noGrp="1"/>
          </p:cNvSpPr>
          <p:nvPr>
            <p:ph type="pic" sz="quarter" idx="26" hasCustomPrompt="1"/>
          </p:nvPr>
        </p:nvSpPr>
        <p:spPr>
          <a:xfrm>
            <a:off x="1662585" y="35755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1" name="Picture Placeholder 8">
            <a:extLst>
              <a:ext uri="{FF2B5EF4-FFF2-40B4-BE49-F238E27FC236}">
                <a16:creationId xmlns:a16="http://schemas.microsoft.com/office/drawing/2014/main" id="{DA3808B3-8D43-47DE-A650-F878D4474F92}"/>
              </a:ext>
            </a:extLst>
          </p:cNvPr>
          <p:cNvSpPr>
            <a:spLocks noGrp="1"/>
          </p:cNvSpPr>
          <p:nvPr>
            <p:ph type="pic" sz="quarter" idx="27" hasCustomPrompt="1"/>
          </p:nvPr>
        </p:nvSpPr>
        <p:spPr>
          <a:xfrm>
            <a:off x="2323811" y="4550710"/>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2" name="Picture Placeholder 8">
            <a:extLst>
              <a:ext uri="{FF2B5EF4-FFF2-40B4-BE49-F238E27FC236}">
                <a16:creationId xmlns:a16="http://schemas.microsoft.com/office/drawing/2014/main" id="{59B91156-8CA0-4400-9D36-F89FDB765184}"/>
              </a:ext>
            </a:extLst>
          </p:cNvPr>
          <p:cNvSpPr>
            <a:spLocks noGrp="1"/>
          </p:cNvSpPr>
          <p:nvPr>
            <p:ph type="pic" sz="quarter" idx="28" hasCustomPrompt="1"/>
          </p:nvPr>
        </p:nvSpPr>
        <p:spPr>
          <a:xfrm>
            <a:off x="3446475" y="494355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3" name="Picture Placeholder 8">
            <a:extLst>
              <a:ext uri="{FF2B5EF4-FFF2-40B4-BE49-F238E27FC236}">
                <a16:creationId xmlns:a16="http://schemas.microsoft.com/office/drawing/2014/main" id="{D71CAAF9-AEC2-4F1D-8EAA-1D42436837F1}"/>
              </a:ext>
            </a:extLst>
          </p:cNvPr>
          <p:cNvSpPr>
            <a:spLocks noGrp="1"/>
          </p:cNvSpPr>
          <p:nvPr>
            <p:ph type="pic" sz="quarter" idx="29" hasCustomPrompt="1"/>
          </p:nvPr>
        </p:nvSpPr>
        <p:spPr>
          <a:xfrm>
            <a:off x="4545060" y="475579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4" name="Picture Placeholder 8">
            <a:extLst>
              <a:ext uri="{FF2B5EF4-FFF2-40B4-BE49-F238E27FC236}">
                <a16:creationId xmlns:a16="http://schemas.microsoft.com/office/drawing/2014/main" id="{BD60C6E4-36A9-487E-AD74-F1D75BE2EED1}"/>
              </a:ext>
            </a:extLst>
          </p:cNvPr>
          <p:cNvSpPr>
            <a:spLocks noGrp="1"/>
          </p:cNvSpPr>
          <p:nvPr>
            <p:ph type="pic" sz="quarter" idx="30" hasCustomPrompt="1"/>
          </p:nvPr>
        </p:nvSpPr>
        <p:spPr>
          <a:xfrm>
            <a:off x="4023218" y="374380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5" name="Picture Placeholder 8">
            <a:extLst>
              <a:ext uri="{FF2B5EF4-FFF2-40B4-BE49-F238E27FC236}">
                <a16:creationId xmlns:a16="http://schemas.microsoft.com/office/drawing/2014/main" id="{6316BD0B-6DC2-4B48-A06A-5F7A0F89FB1A}"/>
              </a:ext>
            </a:extLst>
          </p:cNvPr>
          <p:cNvSpPr>
            <a:spLocks noGrp="1"/>
          </p:cNvSpPr>
          <p:nvPr>
            <p:ph type="pic" sz="quarter" idx="31" hasCustomPrompt="1"/>
          </p:nvPr>
        </p:nvSpPr>
        <p:spPr>
          <a:xfrm>
            <a:off x="2917636" y="3558298"/>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6" name="Picture Placeholder 8">
            <a:extLst>
              <a:ext uri="{FF2B5EF4-FFF2-40B4-BE49-F238E27FC236}">
                <a16:creationId xmlns:a16="http://schemas.microsoft.com/office/drawing/2014/main" id="{D4A16BB5-AD46-495C-8BC7-BEBEEA77BC3E}"/>
              </a:ext>
            </a:extLst>
          </p:cNvPr>
          <p:cNvSpPr>
            <a:spLocks noGrp="1"/>
          </p:cNvSpPr>
          <p:nvPr>
            <p:ph type="pic" sz="quarter" idx="32" hasCustomPrompt="1"/>
          </p:nvPr>
        </p:nvSpPr>
        <p:spPr>
          <a:xfrm>
            <a:off x="2917636" y="2420237"/>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7" name="Picture Placeholder 8">
            <a:extLst>
              <a:ext uri="{FF2B5EF4-FFF2-40B4-BE49-F238E27FC236}">
                <a16:creationId xmlns:a16="http://schemas.microsoft.com/office/drawing/2014/main" id="{90F84B1B-5EF2-4C93-92C0-606B080E4019}"/>
              </a:ext>
            </a:extLst>
          </p:cNvPr>
          <p:cNvSpPr>
            <a:spLocks noGrp="1"/>
          </p:cNvSpPr>
          <p:nvPr>
            <p:ph type="pic" sz="quarter" idx="33" hasCustomPrompt="1"/>
          </p:nvPr>
        </p:nvSpPr>
        <p:spPr>
          <a:xfrm>
            <a:off x="4053495" y="220342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5" name="Picture Placeholder 8">
            <a:extLst>
              <a:ext uri="{FF2B5EF4-FFF2-40B4-BE49-F238E27FC236}">
                <a16:creationId xmlns:a16="http://schemas.microsoft.com/office/drawing/2014/main" id="{4A883598-40F9-4E10-B266-6957BBA82AB1}"/>
              </a:ext>
            </a:extLst>
          </p:cNvPr>
          <p:cNvSpPr>
            <a:spLocks noGrp="1"/>
          </p:cNvSpPr>
          <p:nvPr>
            <p:ph type="pic" sz="quarter" idx="34" hasCustomPrompt="1"/>
          </p:nvPr>
        </p:nvSpPr>
        <p:spPr>
          <a:xfrm>
            <a:off x="6649049" y="120469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6" name="Picture Placeholder 8">
            <a:extLst>
              <a:ext uri="{FF2B5EF4-FFF2-40B4-BE49-F238E27FC236}">
                <a16:creationId xmlns:a16="http://schemas.microsoft.com/office/drawing/2014/main" id="{3BF05BFD-F662-471D-B251-9D42B382632A}"/>
              </a:ext>
            </a:extLst>
          </p:cNvPr>
          <p:cNvSpPr>
            <a:spLocks noGrp="1"/>
          </p:cNvSpPr>
          <p:nvPr>
            <p:ph type="pic" sz="quarter" idx="35" hasCustomPrompt="1"/>
          </p:nvPr>
        </p:nvSpPr>
        <p:spPr>
          <a:xfrm>
            <a:off x="7792718" y="99966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7" name="Picture Placeholder 8">
            <a:extLst>
              <a:ext uri="{FF2B5EF4-FFF2-40B4-BE49-F238E27FC236}">
                <a16:creationId xmlns:a16="http://schemas.microsoft.com/office/drawing/2014/main" id="{6F9B5C56-8143-4C0D-8734-7081641B2B27}"/>
              </a:ext>
            </a:extLst>
          </p:cNvPr>
          <p:cNvSpPr>
            <a:spLocks noGrp="1"/>
          </p:cNvSpPr>
          <p:nvPr>
            <p:ph type="pic" sz="quarter" idx="36" hasCustomPrompt="1"/>
          </p:nvPr>
        </p:nvSpPr>
        <p:spPr>
          <a:xfrm>
            <a:off x="8903995" y="144217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8" name="Picture Placeholder 8">
            <a:extLst>
              <a:ext uri="{FF2B5EF4-FFF2-40B4-BE49-F238E27FC236}">
                <a16:creationId xmlns:a16="http://schemas.microsoft.com/office/drawing/2014/main" id="{6D9132E3-8A4D-4821-BEEC-6EBF339D65CB}"/>
              </a:ext>
            </a:extLst>
          </p:cNvPr>
          <p:cNvSpPr>
            <a:spLocks noGrp="1"/>
          </p:cNvSpPr>
          <p:nvPr>
            <p:ph type="pic" sz="quarter" idx="37" hasCustomPrompt="1"/>
          </p:nvPr>
        </p:nvSpPr>
        <p:spPr>
          <a:xfrm>
            <a:off x="9534045" y="247365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9" name="Picture Placeholder 8">
            <a:extLst>
              <a:ext uri="{FF2B5EF4-FFF2-40B4-BE49-F238E27FC236}">
                <a16:creationId xmlns:a16="http://schemas.microsoft.com/office/drawing/2014/main" id="{6A7F4C01-6C35-4582-B68D-802CC2592156}"/>
              </a:ext>
            </a:extLst>
          </p:cNvPr>
          <p:cNvSpPr>
            <a:spLocks noGrp="1"/>
          </p:cNvSpPr>
          <p:nvPr>
            <p:ph type="pic" sz="quarter" idx="38" hasCustomPrompt="1"/>
          </p:nvPr>
        </p:nvSpPr>
        <p:spPr>
          <a:xfrm>
            <a:off x="9563300" y="35755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0" name="Picture Placeholder 8">
            <a:extLst>
              <a:ext uri="{FF2B5EF4-FFF2-40B4-BE49-F238E27FC236}">
                <a16:creationId xmlns:a16="http://schemas.microsoft.com/office/drawing/2014/main" id="{9BC0C66E-8EFB-451F-B3F1-C17E8E7DBD29}"/>
              </a:ext>
            </a:extLst>
          </p:cNvPr>
          <p:cNvSpPr>
            <a:spLocks noGrp="1"/>
          </p:cNvSpPr>
          <p:nvPr>
            <p:ph type="pic" sz="quarter" idx="39" hasCustomPrompt="1"/>
          </p:nvPr>
        </p:nvSpPr>
        <p:spPr>
          <a:xfrm>
            <a:off x="8884217" y="457088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1" name="Picture Placeholder 8">
            <a:extLst>
              <a:ext uri="{FF2B5EF4-FFF2-40B4-BE49-F238E27FC236}">
                <a16:creationId xmlns:a16="http://schemas.microsoft.com/office/drawing/2014/main" id="{5BC5CBF4-87EE-43BE-B645-C7BAA2938F9A}"/>
              </a:ext>
            </a:extLst>
          </p:cNvPr>
          <p:cNvSpPr>
            <a:spLocks noGrp="1"/>
          </p:cNvSpPr>
          <p:nvPr>
            <p:ph type="pic" sz="quarter" idx="40" hasCustomPrompt="1"/>
          </p:nvPr>
        </p:nvSpPr>
        <p:spPr>
          <a:xfrm>
            <a:off x="7761603" y="496733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2" name="Picture Placeholder 8">
            <a:extLst>
              <a:ext uri="{FF2B5EF4-FFF2-40B4-BE49-F238E27FC236}">
                <a16:creationId xmlns:a16="http://schemas.microsoft.com/office/drawing/2014/main" id="{8AEE33F3-F875-46C8-B436-85AF77B6F03F}"/>
              </a:ext>
            </a:extLst>
          </p:cNvPr>
          <p:cNvSpPr>
            <a:spLocks noGrp="1"/>
          </p:cNvSpPr>
          <p:nvPr>
            <p:ph type="pic" sz="quarter" idx="41" hasCustomPrompt="1"/>
          </p:nvPr>
        </p:nvSpPr>
        <p:spPr>
          <a:xfrm>
            <a:off x="6662022" y="475579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3" name="Picture Placeholder 8">
            <a:extLst>
              <a:ext uri="{FF2B5EF4-FFF2-40B4-BE49-F238E27FC236}">
                <a16:creationId xmlns:a16="http://schemas.microsoft.com/office/drawing/2014/main" id="{4551C2B7-736E-4290-AD09-3979B00AEA5C}"/>
              </a:ext>
            </a:extLst>
          </p:cNvPr>
          <p:cNvSpPr>
            <a:spLocks noGrp="1"/>
          </p:cNvSpPr>
          <p:nvPr>
            <p:ph type="pic" sz="quarter" idx="42" hasCustomPrompt="1"/>
          </p:nvPr>
        </p:nvSpPr>
        <p:spPr>
          <a:xfrm>
            <a:off x="7174699" y="3714679"/>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4" name="Picture Placeholder 8">
            <a:extLst>
              <a:ext uri="{FF2B5EF4-FFF2-40B4-BE49-F238E27FC236}">
                <a16:creationId xmlns:a16="http://schemas.microsoft.com/office/drawing/2014/main" id="{470B5DCB-3499-4690-B98F-908E563759CB}"/>
              </a:ext>
            </a:extLst>
          </p:cNvPr>
          <p:cNvSpPr>
            <a:spLocks noGrp="1"/>
          </p:cNvSpPr>
          <p:nvPr>
            <p:ph type="pic" sz="quarter" idx="43" hasCustomPrompt="1"/>
          </p:nvPr>
        </p:nvSpPr>
        <p:spPr>
          <a:xfrm>
            <a:off x="8297296" y="3554288"/>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5" name="Picture Placeholder 8">
            <a:extLst>
              <a:ext uri="{FF2B5EF4-FFF2-40B4-BE49-F238E27FC236}">
                <a16:creationId xmlns:a16="http://schemas.microsoft.com/office/drawing/2014/main" id="{B7492971-0553-4F18-B156-2309E601A307}"/>
              </a:ext>
            </a:extLst>
          </p:cNvPr>
          <p:cNvSpPr>
            <a:spLocks noGrp="1"/>
          </p:cNvSpPr>
          <p:nvPr>
            <p:ph type="pic" sz="quarter" idx="44" hasCustomPrompt="1"/>
          </p:nvPr>
        </p:nvSpPr>
        <p:spPr>
          <a:xfrm>
            <a:off x="8297302" y="24558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6" name="Picture Placeholder 8">
            <a:extLst>
              <a:ext uri="{FF2B5EF4-FFF2-40B4-BE49-F238E27FC236}">
                <a16:creationId xmlns:a16="http://schemas.microsoft.com/office/drawing/2014/main" id="{65DCAFA3-E66E-41D0-B9F9-14845E8E7E67}"/>
              </a:ext>
            </a:extLst>
          </p:cNvPr>
          <p:cNvSpPr>
            <a:spLocks noGrp="1"/>
          </p:cNvSpPr>
          <p:nvPr>
            <p:ph type="pic" sz="quarter" idx="45" hasCustomPrompt="1"/>
          </p:nvPr>
        </p:nvSpPr>
        <p:spPr>
          <a:xfrm>
            <a:off x="7153405" y="222672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932863052"/>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Organization Chart 6">
    <p:spTree>
      <p:nvGrpSpPr>
        <p:cNvPr id="1" name=""/>
        <p:cNvGrpSpPr/>
        <p:nvPr/>
      </p:nvGrpSpPr>
      <p:grpSpPr>
        <a:xfrm>
          <a:off x="0" y="0"/>
          <a:ext cx="0" cy="0"/>
          <a:chOff x="0" y="0"/>
          <a:chExt cx="0" cy="0"/>
        </a:xfrm>
      </p:grpSpPr>
      <p:sp>
        <p:nvSpPr>
          <p:cNvPr id="33" name="Picture Placeholder 8">
            <a:extLst>
              <a:ext uri="{FF2B5EF4-FFF2-40B4-BE49-F238E27FC236}">
                <a16:creationId xmlns:a16="http://schemas.microsoft.com/office/drawing/2014/main" id="{044D5865-E328-4EBA-A882-4D6E9AF95340}"/>
              </a:ext>
            </a:extLst>
          </p:cNvPr>
          <p:cNvSpPr>
            <a:spLocks noGrp="1"/>
          </p:cNvSpPr>
          <p:nvPr>
            <p:ph type="pic" sz="quarter" idx="16" hasCustomPrompt="1"/>
          </p:nvPr>
        </p:nvSpPr>
        <p:spPr>
          <a:xfrm>
            <a:off x="5181600" y="2286964"/>
            <a:ext cx="1828800" cy="18288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4" name="Picture Placeholder 8">
            <a:extLst>
              <a:ext uri="{FF2B5EF4-FFF2-40B4-BE49-F238E27FC236}">
                <a16:creationId xmlns:a16="http://schemas.microsoft.com/office/drawing/2014/main" id="{E8C130C9-0D03-4956-B952-6B7AE1EBB75B}"/>
              </a:ext>
            </a:extLst>
          </p:cNvPr>
          <p:cNvSpPr>
            <a:spLocks noGrp="1"/>
          </p:cNvSpPr>
          <p:nvPr>
            <p:ph type="pic" sz="quarter" idx="17" hasCustomPrompt="1"/>
          </p:nvPr>
        </p:nvSpPr>
        <p:spPr>
          <a:xfrm>
            <a:off x="7718198" y="2561284"/>
            <a:ext cx="1280160" cy="12801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5" name="Picture Placeholder 8">
            <a:extLst>
              <a:ext uri="{FF2B5EF4-FFF2-40B4-BE49-F238E27FC236}">
                <a16:creationId xmlns:a16="http://schemas.microsoft.com/office/drawing/2014/main" id="{41D987BD-6224-4583-9A01-262F00509256}"/>
              </a:ext>
            </a:extLst>
          </p:cNvPr>
          <p:cNvSpPr>
            <a:spLocks noGrp="1"/>
          </p:cNvSpPr>
          <p:nvPr>
            <p:ph type="pic" sz="quarter" idx="18" hasCustomPrompt="1"/>
          </p:nvPr>
        </p:nvSpPr>
        <p:spPr>
          <a:xfrm>
            <a:off x="3185970" y="2561284"/>
            <a:ext cx="1280160" cy="12801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348611743"/>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Organization Chart 7">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824474"/>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userDrawn="1">
  <p:cSld name="3 images with text">
    <p:spTree>
      <p:nvGrpSpPr>
        <p:cNvPr id="1" name=""/>
        <p:cNvGrpSpPr/>
        <p:nvPr/>
      </p:nvGrpSpPr>
      <p:grpSpPr>
        <a:xfrm>
          <a:off x="0" y="0"/>
          <a:ext cx="0" cy="0"/>
          <a:chOff x="0" y="0"/>
          <a:chExt cx="0" cy="0"/>
        </a:xfrm>
      </p:grpSpPr>
      <p:sp>
        <p:nvSpPr>
          <p:cNvPr id="18" name="Picture Placeholder 8">
            <a:extLst>
              <a:ext uri="{FF2B5EF4-FFF2-40B4-BE49-F238E27FC236}">
                <a16:creationId xmlns:a16="http://schemas.microsoft.com/office/drawing/2014/main" id="{6B399F20-7C1F-46F7-984A-DA150D319A0E}"/>
              </a:ext>
            </a:extLst>
          </p:cNvPr>
          <p:cNvSpPr>
            <a:spLocks noGrp="1"/>
          </p:cNvSpPr>
          <p:nvPr>
            <p:ph type="pic" sz="quarter" idx="10" hasCustomPrompt="1"/>
          </p:nvPr>
        </p:nvSpPr>
        <p:spPr>
          <a:xfrm>
            <a:off x="608407" y="345967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9" name="Picture Placeholder 8">
            <a:extLst>
              <a:ext uri="{FF2B5EF4-FFF2-40B4-BE49-F238E27FC236}">
                <a16:creationId xmlns:a16="http://schemas.microsoft.com/office/drawing/2014/main" id="{D4DC8B00-8E7D-4B36-B790-44162359D93D}"/>
              </a:ext>
            </a:extLst>
          </p:cNvPr>
          <p:cNvSpPr>
            <a:spLocks noGrp="1"/>
          </p:cNvSpPr>
          <p:nvPr>
            <p:ph type="pic" sz="quarter" idx="11" hasCustomPrompt="1"/>
          </p:nvPr>
        </p:nvSpPr>
        <p:spPr>
          <a:xfrm>
            <a:off x="4267200" y="62503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0" name="Picture Placeholder 8">
            <a:extLst>
              <a:ext uri="{FF2B5EF4-FFF2-40B4-BE49-F238E27FC236}">
                <a16:creationId xmlns:a16="http://schemas.microsoft.com/office/drawing/2014/main" id="{C5C828A6-2BC3-4A33-895E-282CE088EC74}"/>
              </a:ext>
            </a:extLst>
          </p:cNvPr>
          <p:cNvSpPr>
            <a:spLocks noGrp="1"/>
          </p:cNvSpPr>
          <p:nvPr>
            <p:ph type="pic" sz="quarter" idx="12" hasCustomPrompt="1"/>
          </p:nvPr>
        </p:nvSpPr>
        <p:spPr>
          <a:xfrm>
            <a:off x="7925993" y="345967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141152873"/>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3 images with text 2">
    <p:spTree>
      <p:nvGrpSpPr>
        <p:cNvPr id="1" name=""/>
        <p:cNvGrpSpPr/>
        <p:nvPr/>
      </p:nvGrpSpPr>
      <p:grpSpPr>
        <a:xfrm>
          <a:off x="0" y="0"/>
          <a:ext cx="0" cy="0"/>
          <a:chOff x="0" y="0"/>
          <a:chExt cx="0" cy="0"/>
        </a:xfrm>
      </p:grpSpPr>
      <p:sp>
        <p:nvSpPr>
          <p:cNvPr id="18" name="Picture Placeholder 8">
            <a:extLst>
              <a:ext uri="{FF2B5EF4-FFF2-40B4-BE49-F238E27FC236}">
                <a16:creationId xmlns:a16="http://schemas.microsoft.com/office/drawing/2014/main" id="{6B399F20-7C1F-46F7-984A-DA150D319A0E}"/>
              </a:ext>
            </a:extLst>
          </p:cNvPr>
          <p:cNvSpPr>
            <a:spLocks noGrp="1"/>
          </p:cNvSpPr>
          <p:nvPr>
            <p:ph type="pic" sz="quarter" idx="10" hasCustomPrompt="1"/>
          </p:nvPr>
        </p:nvSpPr>
        <p:spPr>
          <a:xfrm>
            <a:off x="608407" y="62503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9" name="Picture Placeholder 8">
            <a:extLst>
              <a:ext uri="{FF2B5EF4-FFF2-40B4-BE49-F238E27FC236}">
                <a16:creationId xmlns:a16="http://schemas.microsoft.com/office/drawing/2014/main" id="{D4DC8B00-8E7D-4B36-B790-44162359D93D}"/>
              </a:ext>
            </a:extLst>
          </p:cNvPr>
          <p:cNvSpPr>
            <a:spLocks noGrp="1"/>
          </p:cNvSpPr>
          <p:nvPr>
            <p:ph type="pic" sz="quarter" idx="11" hasCustomPrompt="1"/>
          </p:nvPr>
        </p:nvSpPr>
        <p:spPr>
          <a:xfrm>
            <a:off x="4267200" y="345967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0" name="Picture Placeholder 8">
            <a:extLst>
              <a:ext uri="{FF2B5EF4-FFF2-40B4-BE49-F238E27FC236}">
                <a16:creationId xmlns:a16="http://schemas.microsoft.com/office/drawing/2014/main" id="{C5C828A6-2BC3-4A33-895E-282CE088EC74}"/>
              </a:ext>
            </a:extLst>
          </p:cNvPr>
          <p:cNvSpPr>
            <a:spLocks noGrp="1"/>
          </p:cNvSpPr>
          <p:nvPr>
            <p:ph type="pic" sz="quarter" idx="12" hasCustomPrompt="1"/>
          </p:nvPr>
        </p:nvSpPr>
        <p:spPr>
          <a:xfrm>
            <a:off x="7925993" y="62503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8255682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s 10">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1770743" y="917800"/>
            <a:ext cx="1800000" cy="1800000"/>
          </a:xfrm>
          <a:prstGeom prst="roundRect">
            <a:avLst>
              <a:gd name="adj" fmla="val 7431"/>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3384119294"/>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preserve="1" userDrawn="1">
  <p:cSld name="1/ 4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EADD8A4-B769-4D8A-9278-A71EC01C4C87}"/>
              </a:ext>
            </a:extLst>
          </p:cNvPr>
          <p:cNvSpPr>
            <a:spLocks noGrp="1"/>
          </p:cNvSpPr>
          <p:nvPr>
            <p:ph type="pic" sz="quarter" idx="10" hasCustomPrompt="1"/>
          </p:nvPr>
        </p:nvSpPr>
        <p:spPr>
          <a:xfrm>
            <a:off x="0" y="0"/>
            <a:ext cx="3054096"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Tree>
    <p:extLst>
      <p:ext uri="{BB962C8B-B14F-4D97-AF65-F5344CB8AC3E}">
        <p14:creationId xmlns:p14="http://schemas.microsoft.com/office/powerpoint/2010/main" val="3430892985"/>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preserve="1" userDrawn="1">
  <p:cSld name="2/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04E63CE1-9C33-4246-BBF7-5AB1147C2188}"/>
              </a:ext>
            </a:extLst>
          </p:cNvPr>
          <p:cNvSpPr>
            <a:spLocks noGrp="1"/>
          </p:cNvSpPr>
          <p:nvPr>
            <p:ph type="pic" sz="quarter" idx="10" hasCustomPrompt="1"/>
          </p:nvPr>
        </p:nvSpPr>
        <p:spPr>
          <a:xfrm>
            <a:off x="3054096" y="0"/>
            <a:ext cx="3054096"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Tree>
    <p:extLst>
      <p:ext uri="{BB962C8B-B14F-4D97-AF65-F5344CB8AC3E}">
        <p14:creationId xmlns:p14="http://schemas.microsoft.com/office/powerpoint/2010/main" val="2623289710"/>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preserve="1" userDrawn="1">
  <p:cSld name="3/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6769D50F-9678-42EA-A10A-87EDA49577C7}"/>
              </a:ext>
            </a:extLst>
          </p:cNvPr>
          <p:cNvSpPr>
            <a:spLocks noGrp="1"/>
          </p:cNvSpPr>
          <p:nvPr>
            <p:ph type="pic" sz="quarter" idx="10" hasCustomPrompt="1"/>
          </p:nvPr>
        </p:nvSpPr>
        <p:spPr>
          <a:xfrm>
            <a:off x="6108192" y="0"/>
            <a:ext cx="3054096"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Tree>
    <p:extLst>
      <p:ext uri="{BB962C8B-B14F-4D97-AF65-F5344CB8AC3E}">
        <p14:creationId xmlns:p14="http://schemas.microsoft.com/office/powerpoint/2010/main" val="2090501645"/>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preserve="1" userDrawn="1">
  <p:cSld name="4/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B6F21E6F-DBA5-44F3-B07B-220A96805C8B}"/>
              </a:ext>
            </a:extLst>
          </p:cNvPr>
          <p:cNvSpPr>
            <a:spLocks noGrp="1"/>
          </p:cNvSpPr>
          <p:nvPr>
            <p:ph type="pic" sz="quarter" idx="10" hasCustomPrompt="1"/>
          </p:nvPr>
        </p:nvSpPr>
        <p:spPr>
          <a:xfrm>
            <a:off x="9162288" y="0"/>
            <a:ext cx="3054096"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2720835160"/>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preserve="1" userDrawn="1">
  <p:cSld name="3 images - 1">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4E795CB-3F02-4EFB-9CF7-D0B14483C2D0}"/>
              </a:ext>
            </a:extLst>
          </p:cNvPr>
          <p:cNvSpPr>
            <a:spLocks noGrp="1"/>
          </p:cNvSpPr>
          <p:nvPr>
            <p:ph type="pic" sz="quarter" idx="10" hasCustomPrompt="1"/>
          </p:nvPr>
        </p:nvSpPr>
        <p:spPr>
          <a:xfrm>
            <a:off x="6120384" y="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1" name="Picture Placeholder 8">
            <a:extLst>
              <a:ext uri="{FF2B5EF4-FFF2-40B4-BE49-F238E27FC236}">
                <a16:creationId xmlns:a16="http://schemas.microsoft.com/office/drawing/2014/main" id="{60AAFA2F-71C9-400C-8723-C36AC4DF6AF5}"/>
              </a:ext>
            </a:extLst>
          </p:cNvPr>
          <p:cNvSpPr>
            <a:spLocks noGrp="1"/>
          </p:cNvSpPr>
          <p:nvPr>
            <p:ph type="pic" sz="quarter" idx="11" hasCustomPrompt="1"/>
          </p:nvPr>
        </p:nvSpPr>
        <p:spPr>
          <a:xfrm>
            <a:off x="-1" y="2286000"/>
            <a:ext cx="6120385"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2" name="Picture Placeholder 8">
            <a:extLst>
              <a:ext uri="{FF2B5EF4-FFF2-40B4-BE49-F238E27FC236}">
                <a16:creationId xmlns:a16="http://schemas.microsoft.com/office/drawing/2014/main" id="{38A557DE-D5DD-4FA4-B87C-8A5DDFF73DDA}"/>
              </a:ext>
            </a:extLst>
          </p:cNvPr>
          <p:cNvSpPr>
            <a:spLocks noGrp="1"/>
          </p:cNvSpPr>
          <p:nvPr>
            <p:ph type="pic" sz="quarter" idx="12" hasCustomPrompt="1"/>
          </p:nvPr>
        </p:nvSpPr>
        <p:spPr>
          <a:xfrm>
            <a:off x="6120384" y="457200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4256440463"/>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preserve="1" userDrawn="1">
  <p:cSld name="3 images - 2">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4E795CB-3F02-4EFB-9CF7-D0B14483C2D0}"/>
              </a:ext>
            </a:extLst>
          </p:cNvPr>
          <p:cNvSpPr>
            <a:spLocks noGrp="1"/>
          </p:cNvSpPr>
          <p:nvPr>
            <p:ph type="pic" sz="quarter" idx="10" hasCustomPrompt="1"/>
          </p:nvPr>
        </p:nvSpPr>
        <p:spPr>
          <a:xfrm>
            <a:off x="0" y="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1" name="Picture Placeholder 8">
            <a:extLst>
              <a:ext uri="{FF2B5EF4-FFF2-40B4-BE49-F238E27FC236}">
                <a16:creationId xmlns:a16="http://schemas.microsoft.com/office/drawing/2014/main" id="{60AAFA2F-71C9-400C-8723-C36AC4DF6AF5}"/>
              </a:ext>
            </a:extLst>
          </p:cNvPr>
          <p:cNvSpPr>
            <a:spLocks noGrp="1"/>
          </p:cNvSpPr>
          <p:nvPr>
            <p:ph type="pic" sz="quarter" idx="11" hasCustomPrompt="1"/>
          </p:nvPr>
        </p:nvSpPr>
        <p:spPr>
          <a:xfrm>
            <a:off x="6096000" y="228600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2" name="Picture Placeholder 8">
            <a:extLst>
              <a:ext uri="{FF2B5EF4-FFF2-40B4-BE49-F238E27FC236}">
                <a16:creationId xmlns:a16="http://schemas.microsoft.com/office/drawing/2014/main" id="{38A557DE-D5DD-4FA4-B87C-8A5DDFF73DDA}"/>
              </a:ext>
            </a:extLst>
          </p:cNvPr>
          <p:cNvSpPr>
            <a:spLocks noGrp="1"/>
          </p:cNvSpPr>
          <p:nvPr>
            <p:ph type="pic" sz="quarter" idx="12" hasCustomPrompt="1"/>
          </p:nvPr>
        </p:nvSpPr>
        <p:spPr>
          <a:xfrm>
            <a:off x="0" y="457200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445437685"/>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preserve="1" userDrawn="1">
  <p:cSld name="Images 12">
    <p:spTree>
      <p:nvGrpSpPr>
        <p:cNvPr id="1" name=""/>
        <p:cNvGrpSpPr/>
        <p:nvPr/>
      </p:nvGrpSpPr>
      <p:grpSpPr>
        <a:xfrm>
          <a:off x="0" y="0"/>
          <a:ext cx="0" cy="0"/>
          <a:chOff x="0" y="0"/>
          <a:chExt cx="0" cy="0"/>
        </a:xfrm>
      </p:grpSpPr>
      <p:sp>
        <p:nvSpPr>
          <p:cNvPr id="35" name="Picture Placeholder 8">
            <a:extLst>
              <a:ext uri="{FF2B5EF4-FFF2-40B4-BE49-F238E27FC236}">
                <a16:creationId xmlns:a16="http://schemas.microsoft.com/office/drawing/2014/main" id="{A07FE811-3899-4933-8BDA-247CEB65A534}"/>
              </a:ext>
            </a:extLst>
          </p:cNvPr>
          <p:cNvSpPr>
            <a:spLocks noGrp="1"/>
          </p:cNvSpPr>
          <p:nvPr>
            <p:ph type="pic" sz="quarter" idx="10" hasCustomPrompt="1"/>
          </p:nvPr>
        </p:nvSpPr>
        <p:spPr>
          <a:xfrm>
            <a:off x="92597" y="105913"/>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37" name="Picture Placeholder 8">
            <a:extLst>
              <a:ext uri="{FF2B5EF4-FFF2-40B4-BE49-F238E27FC236}">
                <a16:creationId xmlns:a16="http://schemas.microsoft.com/office/drawing/2014/main" id="{82D90691-24DF-4E32-9FDC-47A7AEF3AAD0}"/>
              </a:ext>
            </a:extLst>
          </p:cNvPr>
          <p:cNvSpPr>
            <a:spLocks noGrp="1"/>
          </p:cNvSpPr>
          <p:nvPr>
            <p:ph type="pic" sz="quarter" idx="12" hasCustomPrompt="1"/>
          </p:nvPr>
        </p:nvSpPr>
        <p:spPr>
          <a:xfrm>
            <a:off x="4928751" y="105913"/>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38" name="Picture Placeholder 8">
            <a:extLst>
              <a:ext uri="{FF2B5EF4-FFF2-40B4-BE49-F238E27FC236}">
                <a16:creationId xmlns:a16="http://schemas.microsoft.com/office/drawing/2014/main" id="{A75AF2CC-BD8C-4192-B345-D290DFBC1431}"/>
              </a:ext>
            </a:extLst>
          </p:cNvPr>
          <p:cNvSpPr>
            <a:spLocks noGrp="1"/>
          </p:cNvSpPr>
          <p:nvPr>
            <p:ph type="pic" sz="quarter" idx="13" hasCustomPrompt="1"/>
          </p:nvPr>
        </p:nvSpPr>
        <p:spPr>
          <a:xfrm>
            <a:off x="7346828" y="105913"/>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39" name="Picture Placeholder 8">
            <a:extLst>
              <a:ext uri="{FF2B5EF4-FFF2-40B4-BE49-F238E27FC236}">
                <a16:creationId xmlns:a16="http://schemas.microsoft.com/office/drawing/2014/main" id="{77847559-78FC-40D0-8B35-1D5B2FF75B18}"/>
              </a:ext>
            </a:extLst>
          </p:cNvPr>
          <p:cNvSpPr>
            <a:spLocks noGrp="1"/>
          </p:cNvSpPr>
          <p:nvPr>
            <p:ph type="pic" sz="quarter" idx="14" hasCustomPrompt="1"/>
          </p:nvPr>
        </p:nvSpPr>
        <p:spPr>
          <a:xfrm>
            <a:off x="9764905" y="105913"/>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0" name="Picture Placeholder 8">
            <a:extLst>
              <a:ext uri="{FF2B5EF4-FFF2-40B4-BE49-F238E27FC236}">
                <a16:creationId xmlns:a16="http://schemas.microsoft.com/office/drawing/2014/main" id="{E22E7396-7BA7-4BB0-B445-4F1DFCA150D5}"/>
              </a:ext>
            </a:extLst>
          </p:cNvPr>
          <p:cNvSpPr>
            <a:spLocks noGrp="1"/>
          </p:cNvSpPr>
          <p:nvPr>
            <p:ph type="pic" sz="quarter" idx="15" hasCustomPrompt="1"/>
          </p:nvPr>
        </p:nvSpPr>
        <p:spPr>
          <a:xfrm>
            <a:off x="92597" y="2359152"/>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1" name="Picture Placeholder 8">
            <a:extLst>
              <a:ext uri="{FF2B5EF4-FFF2-40B4-BE49-F238E27FC236}">
                <a16:creationId xmlns:a16="http://schemas.microsoft.com/office/drawing/2014/main" id="{1D0C9FFC-2493-4D2B-8980-624D63B91B83}"/>
              </a:ext>
            </a:extLst>
          </p:cNvPr>
          <p:cNvSpPr>
            <a:spLocks noGrp="1"/>
          </p:cNvSpPr>
          <p:nvPr>
            <p:ph type="pic" sz="quarter" idx="16" hasCustomPrompt="1"/>
          </p:nvPr>
        </p:nvSpPr>
        <p:spPr>
          <a:xfrm>
            <a:off x="2510674" y="2359152"/>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3" name="Picture Placeholder 8">
            <a:extLst>
              <a:ext uri="{FF2B5EF4-FFF2-40B4-BE49-F238E27FC236}">
                <a16:creationId xmlns:a16="http://schemas.microsoft.com/office/drawing/2014/main" id="{BB272A9B-F15E-4387-A5C7-3165E3F18B28}"/>
              </a:ext>
            </a:extLst>
          </p:cNvPr>
          <p:cNvSpPr>
            <a:spLocks noGrp="1"/>
          </p:cNvSpPr>
          <p:nvPr>
            <p:ph type="pic" sz="quarter" idx="18" hasCustomPrompt="1"/>
          </p:nvPr>
        </p:nvSpPr>
        <p:spPr>
          <a:xfrm>
            <a:off x="7346828" y="2359152"/>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4" name="Picture Placeholder 8">
            <a:extLst>
              <a:ext uri="{FF2B5EF4-FFF2-40B4-BE49-F238E27FC236}">
                <a16:creationId xmlns:a16="http://schemas.microsoft.com/office/drawing/2014/main" id="{20F8B96F-AA47-4A79-BE24-11BAB9B30436}"/>
              </a:ext>
            </a:extLst>
          </p:cNvPr>
          <p:cNvSpPr>
            <a:spLocks noGrp="1"/>
          </p:cNvSpPr>
          <p:nvPr>
            <p:ph type="pic" sz="quarter" idx="19" hasCustomPrompt="1"/>
          </p:nvPr>
        </p:nvSpPr>
        <p:spPr>
          <a:xfrm>
            <a:off x="9764905" y="2359152"/>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5" name="Picture Placeholder 8">
            <a:extLst>
              <a:ext uri="{FF2B5EF4-FFF2-40B4-BE49-F238E27FC236}">
                <a16:creationId xmlns:a16="http://schemas.microsoft.com/office/drawing/2014/main" id="{221C2B63-0D84-4402-8E47-CDBB431CF83F}"/>
              </a:ext>
            </a:extLst>
          </p:cNvPr>
          <p:cNvSpPr>
            <a:spLocks noGrp="1"/>
          </p:cNvSpPr>
          <p:nvPr>
            <p:ph type="pic" sz="quarter" idx="20" hasCustomPrompt="1"/>
          </p:nvPr>
        </p:nvSpPr>
        <p:spPr>
          <a:xfrm>
            <a:off x="92597" y="4612391"/>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6" name="Picture Placeholder 8">
            <a:extLst>
              <a:ext uri="{FF2B5EF4-FFF2-40B4-BE49-F238E27FC236}">
                <a16:creationId xmlns:a16="http://schemas.microsoft.com/office/drawing/2014/main" id="{0904C7AF-1D52-43D4-AA91-6517173892BF}"/>
              </a:ext>
            </a:extLst>
          </p:cNvPr>
          <p:cNvSpPr>
            <a:spLocks noGrp="1"/>
          </p:cNvSpPr>
          <p:nvPr>
            <p:ph type="pic" sz="quarter" idx="21" hasCustomPrompt="1"/>
          </p:nvPr>
        </p:nvSpPr>
        <p:spPr>
          <a:xfrm>
            <a:off x="2510674" y="4612391"/>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7" name="Picture Placeholder 8">
            <a:extLst>
              <a:ext uri="{FF2B5EF4-FFF2-40B4-BE49-F238E27FC236}">
                <a16:creationId xmlns:a16="http://schemas.microsoft.com/office/drawing/2014/main" id="{17C69FF0-197B-4869-85CD-B16E044D58BC}"/>
              </a:ext>
            </a:extLst>
          </p:cNvPr>
          <p:cNvSpPr>
            <a:spLocks noGrp="1"/>
          </p:cNvSpPr>
          <p:nvPr>
            <p:ph type="pic" sz="quarter" idx="22" hasCustomPrompt="1"/>
          </p:nvPr>
        </p:nvSpPr>
        <p:spPr>
          <a:xfrm>
            <a:off x="4928751" y="4612391"/>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9" name="Picture Placeholder 8">
            <a:extLst>
              <a:ext uri="{FF2B5EF4-FFF2-40B4-BE49-F238E27FC236}">
                <a16:creationId xmlns:a16="http://schemas.microsoft.com/office/drawing/2014/main" id="{A9A2E652-BE71-48F6-ACE3-B6F152A0C265}"/>
              </a:ext>
            </a:extLst>
          </p:cNvPr>
          <p:cNvSpPr>
            <a:spLocks noGrp="1"/>
          </p:cNvSpPr>
          <p:nvPr>
            <p:ph type="pic" sz="quarter" idx="24" hasCustomPrompt="1"/>
          </p:nvPr>
        </p:nvSpPr>
        <p:spPr>
          <a:xfrm>
            <a:off x="9764905" y="4612391"/>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488692675"/>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preserve="1" userDrawn="1">
  <p:cSld name="Image Slideshow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1041721"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2222480"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23342279"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34492558"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2054302821"/>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preserve="1" userDrawn="1">
  <p:cSld name="Image Slideshow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10104120"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046159"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2237078"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23346717"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3882089377"/>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preserve="1" userDrawn="1">
  <p:cSld name="Image Slideshow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21277845"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0127566"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022713"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2254272"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19216657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es 11">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5556000" y="1469342"/>
            <a:ext cx="1080000" cy="108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422297963"/>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Image Slideshow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32425069"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21274790"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0124511"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025768"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3113579486"/>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preserve="1" userDrawn="1">
  <p:cSld name="Image Slideshow with Text">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59848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926572877"/>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preserve="1" userDrawn="1">
  <p:cSld name="Image Slideshow with Text 2-01">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59848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01</a:t>
            </a:r>
          </a:p>
        </p:txBody>
      </p:sp>
      <p:sp>
        <p:nvSpPr>
          <p:cNvPr id="3" name="Picture Placeholder 4">
            <a:extLst>
              <a:ext uri="{FF2B5EF4-FFF2-40B4-BE49-F238E27FC236}">
                <a16:creationId xmlns:a16="http://schemas.microsoft.com/office/drawing/2014/main" id="{3558AEBE-D212-48E4-8CE4-DAB66A297D56}"/>
              </a:ext>
            </a:extLst>
          </p:cNvPr>
          <p:cNvSpPr>
            <a:spLocks noGrp="1"/>
          </p:cNvSpPr>
          <p:nvPr>
            <p:ph type="pic" sz="quarter" idx="14" hasCustomPrompt="1"/>
          </p:nvPr>
        </p:nvSpPr>
        <p:spPr>
          <a:xfrm>
            <a:off x="1239043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02</a:t>
            </a:r>
          </a:p>
        </p:txBody>
      </p:sp>
      <p:sp>
        <p:nvSpPr>
          <p:cNvPr id="4" name="Picture Placeholder 4">
            <a:extLst>
              <a:ext uri="{FF2B5EF4-FFF2-40B4-BE49-F238E27FC236}">
                <a16:creationId xmlns:a16="http://schemas.microsoft.com/office/drawing/2014/main" id="{81DCADFE-6503-42DF-9F50-4150B0B83417}"/>
              </a:ext>
            </a:extLst>
          </p:cNvPr>
          <p:cNvSpPr>
            <a:spLocks noGrp="1"/>
          </p:cNvSpPr>
          <p:nvPr>
            <p:ph type="pic" sz="quarter" idx="15" hasCustomPrompt="1"/>
          </p:nvPr>
        </p:nvSpPr>
        <p:spPr>
          <a:xfrm>
            <a:off x="2418238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03</a:t>
            </a:r>
          </a:p>
        </p:txBody>
      </p:sp>
      <p:sp>
        <p:nvSpPr>
          <p:cNvPr id="5" name="Picture Placeholder 4">
            <a:extLst>
              <a:ext uri="{FF2B5EF4-FFF2-40B4-BE49-F238E27FC236}">
                <a16:creationId xmlns:a16="http://schemas.microsoft.com/office/drawing/2014/main" id="{C4AD1A6E-2613-4813-BD66-196F8E1C871E}"/>
              </a:ext>
            </a:extLst>
          </p:cNvPr>
          <p:cNvSpPr>
            <a:spLocks noGrp="1"/>
          </p:cNvSpPr>
          <p:nvPr>
            <p:ph type="pic" sz="quarter" idx="16" hasCustomPrompt="1"/>
          </p:nvPr>
        </p:nvSpPr>
        <p:spPr>
          <a:xfrm>
            <a:off x="3597433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04</a:t>
            </a:r>
          </a:p>
        </p:txBody>
      </p:sp>
    </p:spTree>
    <p:extLst>
      <p:ext uri="{BB962C8B-B14F-4D97-AF65-F5344CB8AC3E}">
        <p14:creationId xmlns:p14="http://schemas.microsoft.com/office/powerpoint/2010/main" val="859622939"/>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Image Slideshow with Text 2-02">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1178949"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01</a:t>
            </a:r>
          </a:p>
        </p:txBody>
      </p:sp>
      <p:sp>
        <p:nvSpPr>
          <p:cNvPr id="3" name="Picture Placeholder 4">
            <a:extLst>
              <a:ext uri="{FF2B5EF4-FFF2-40B4-BE49-F238E27FC236}">
                <a16:creationId xmlns:a16="http://schemas.microsoft.com/office/drawing/2014/main" id="{3558AEBE-D212-48E4-8CE4-DAB66A297D56}"/>
              </a:ext>
            </a:extLst>
          </p:cNvPr>
          <p:cNvSpPr>
            <a:spLocks noGrp="1"/>
          </p:cNvSpPr>
          <p:nvPr>
            <p:ph type="pic" sz="quarter" idx="14" hasCustomPrompt="1"/>
          </p:nvPr>
        </p:nvSpPr>
        <p:spPr>
          <a:xfrm>
            <a:off x="613001"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02</a:t>
            </a:r>
          </a:p>
        </p:txBody>
      </p:sp>
      <p:sp>
        <p:nvSpPr>
          <p:cNvPr id="4" name="Picture Placeholder 4">
            <a:extLst>
              <a:ext uri="{FF2B5EF4-FFF2-40B4-BE49-F238E27FC236}">
                <a16:creationId xmlns:a16="http://schemas.microsoft.com/office/drawing/2014/main" id="{81DCADFE-6503-42DF-9F50-4150B0B83417}"/>
              </a:ext>
            </a:extLst>
          </p:cNvPr>
          <p:cNvSpPr>
            <a:spLocks noGrp="1"/>
          </p:cNvSpPr>
          <p:nvPr>
            <p:ph type="pic" sz="quarter" idx="15" hasCustomPrompt="1"/>
          </p:nvPr>
        </p:nvSpPr>
        <p:spPr>
          <a:xfrm>
            <a:off x="12404951"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03</a:t>
            </a:r>
          </a:p>
        </p:txBody>
      </p:sp>
      <p:sp>
        <p:nvSpPr>
          <p:cNvPr id="5" name="Picture Placeholder 4">
            <a:extLst>
              <a:ext uri="{FF2B5EF4-FFF2-40B4-BE49-F238E27FC236}">
                <a16:creationId xmlns:a16="http://schemas.microsoft.com/office/drawing/2014/main" id="{C4AD1A6E-2613-4813-BD66-196F8E1C871E}"/>
              </a:ext>
            </a:extLst>
          </p:cNvPr>
          <p:cNvSpPr>
            <a:spLocks noGrp="1"/>
          </p:cNvSpPr>
          <p:nvPr>
            <p:ph type="pic" sz="quarter" idx="16" hasCustomPrompt="1"/>
          </p:nvPr>
        </p:nvSpPr>
        <p:spPr>
          <a:xfrm>
            <a:off x="24196901"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04</a:t>
            </a:r>
          </a:p>
        </p:txBody>
      </p:sp>
    </p:spTree>
    <p:extLst>
      <p:ext uri="{BB962C8B-B14F-4D97-AF65-F5344CB8AC3E}">
        <p14:creationId xmlns:p14="http://schemas.microsoft.com/office/powerpoint/2010/main" val="3036833596"/>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Image Slideshow with Text 2-03">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2298541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01</a:t>
            </a:r>
          </a:p>
        </p:txBody>
      </p:sp>
      <p:sp>
        <p:nvSpPr>
          <p:cNvPr id="3" name="Picture Placeholder 4">
            <a:extLst>
              <a:ext uri="{FF2B5EF4-FFF2-40B4-BE49-F238E27FC236}">
                <a16:creationId xmlns:a16="http://schemas.microsoft.com/office/drawing/2014/main" id="{3558AEBE-D212-48E4-8CE4-DAB66A297D56}"/>
              </a:ext>
            </a:extLst>
          </p:cNvPr>
          <p:cNvSpPr>
            <a:spLocks noGrp="1"/>
          </p:cNvSpPr>
          <p:nvPr>
            <p:ph type="pic" sz="quarter" idx="14" hasCustomPrompt="1"/>
          </p:nvPr>
        </p:nvSpPr>
        <p:spPr>
          <a:xfrm>
            <a:off x="-1119346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02</a:t>
            </a:r>
          </a:p>
        </p:txBody>
      </p:sp>
      <p:sp>
        <p:nvSpPr>
          <p:cNvPr id="4" name="Picture Placeholder 4">
            <a:extLst>
              <a:ext uri="{FF2B5EF4-FFF2-40B4-BE49-F238E27FC236}">
                <a16:creationId xmlns:a16="http://schemas.microsoft.com/office/drawing/2014/main" id="{81DCADFE-6503-42DF-9F50-4150B0B83417}"/>
              </a:ext>
            </a:extLst>
          </p:cNvPr>
          <p:cNvSpPr>
            <a:spLocks noGrp="1"/>
          </p:cNvSpPr>
          <p:nvPr>
            <p:ph type="pic" sz="quarter" idx="15" hasCustomPrompt="1"/>
          </p:nvPr>
        </p:nvSpPr>
        <p:spPr>
          <a:xfrm>
            <a:off x="598487"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03</a:t>
            </a:r>
          </a:p>
        </p:txBody>
      </p:sp>
      <p:sp>
        <p:nvSpPr>
          <p:cNvPr id="5" name="Picture Placeholder 4">
            <a:extLst>
              <a:ext uri="{FF2B5EF4-FFF2-40B4-BE49-F238E27FC236}">
                <a16:creationId xmlns:a16="http://schemas.microsoft.com/office/drawing/2014/main" id="{C4AD1A6E-2613-4813-BD66-196F8E1C871E}"/>
              </a:ext>
            </a:extLst>
          </p:cNvPr>
          <p:cNvSpPr>
            <a:spLocks noGrp="1"/>
          </p:cNvSpPr>
          <p:nvPr>
            <p:ph type="pic" sz="quarter" idx="16" hasCustomPrompt="1"/>
          </p:nvPr>
        </p:nvSpPr>
        <p:spPr>
          <a:xfrm>
            <a:off x="12390437"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04</a:t>
            </a:r>
          </a:p>
        </p:txBody>
      </p:sp>
    </p:spTree>
    <p:extLst>
      <p:ext uri="{BB962C8B-B14F-4D97-AF65-F5344CB8AC3E}">
        <p14:creationId xmlns:p14="http://schemas.microsoft.com/office/powerpoint/2010/main" val="83255337"/>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preserve="1" userDrawn="1">
  <p:cSld name="Image Slideshow with Text 2-04">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3475831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01</a:t>
            </a:r>
          </a:p>
        </p:txBody>
      </p:sp>
      <p:sp>
        <p:nvSpPr>
          <p:cNvPr id="3" name="Picture Placeholder 4">
            <a:extLst>
              <a:ext uri="{FF2B5EF4-FFF2-40B4-BE49-F238E27FC236}">
                <a16:creationId xmlns:a16="http://schemas.microsoft.com/office/drawing/2014/main" id="{3558AEBE-D212-48E4-8CE4-DAB66A297D56}"/>
              </a:ext>
            </a:extLst>
          </p:cNvPr>
          <p:cNvSpPr>
            <a:spLocks noGrp="1"/>
          </p:cNvSpPr>
          <p:nvPr>
            <p:ph type="pic" sz="quarter" idx="14" hasCustomPrompt="1"/>
          </p:nvPr>
        </p:nvSpPr>
        <p:spPr>
          <a:xfrm>
            <a:off x="-2296636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02</a:t>
            </a:r>
          </a:p>
        </p:txBody>
      </p:sp>
      <p:sp>
        <p:nvSpPr>
          <p:cNvPr id="4" name="Picture Placeholder 4">
            <a:extLst>
              <a:ext uri="{FF2B5EF4-FFF2-40B4-BE49-F238E27FC236}">
                <a16:creationId xmlns:a16="http://schemas.microsoft.com/office/drawing/2014/main" id="{81DCADFE-6503-42DF-9F50-4150B0B83417}"/>
              </a:ext>
            </a:extLst>
          </p:cNvPr>
          <p:cNvSpPr>
            <a:spLocks noGrp="1"/>
          </p:cNvSpPr>
          <p:nvPr>
            <p:ph type="pic" sz="quarter" idx="15" hasCustomPrompt="1"/>
          </p:nvPr>
        </p:nvSpPr>
        <p:spPr>
          <a:xfrm>
            <a:off x="-1117441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03</a:t>
            </a:r>
          </a:p>
        </p:txBody>
      </p:sp>
      <p:sp>
        <p:nvSpPr>
          <p:cNvPr id="5" name="Picture Placeholder 4">
            <a:extLst>
              <a:ext uri="{FF2B5EF4-FFF2-40B4-BE49-F238E27FC236}">
                <a16:creationId xmlns:a16="http://schemas.microsoft.com/office/drawing/2014/main" id="{C4AD1A6E-2613-4813-BD66-196F8E1C871E}"/>
              </a:ext>
            </a:extLst>
          </p:cNvPr>
          <p:cNvSpPr>
            <a:spLocks noGrp="1"/>
          </p:cNvSpPr>
          <p:nvPr>
            <p:ph type="pic" sz="quarter" idx="16" hasCustomPrompt="1"/>
          </p:nvPr>
        </p:nvSpPr>
        <p:spPr>
          <a:xfrm>
            <a:off x="617537"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04</a:t>
            </a:r>
          </a:p>
        </p:txBody>
      </p:sp>
    </p:spTree>
    <p:extLst>
      <p:ext uri="{BB962C8B-B14F-4D97-AF65-F5344CB8AC3E}">
        <p14:creationId xmlns:p14="http://schemas.microsoft.com/office/powerpoint/2010/main" val="3313611867"/>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preserve="1" userDrawn="1">
  <p:cSld name="Image Slideshow with Text 3">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8AF14F-B91A-4525-9FC3-906CA55DF46B}"/>
              </a:ext>
            </a:extLst>
          </p:cNvPr>
          <p:cNvSpPr>
            <a:spLocks noGrp="1"/>
          </p:cNvSpPr>
          <p:nvPr>
            <p:ph type="pic" sz="quarter" idx="13"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520896287"/>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preserve="1" userDrawn="1">
  <p:cSld name="Image Slideshow with Text 4">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4EDE97FA-24EF-4505-A75D-F8E3A9B318CF}"/>
              </a:ext>
            </a:extLst>
          </p:cNvPr>
          <p:cNvSpPr>
            <a:spLocks noGrp="1"/>
          </p:cNvSpPr>
          <p:nvPr>
            <p:ph type="pic" sz="quarter" idx="13" hasCustomPrompt="1"/>
          </p:nvPr>
        </p:nvSpPr>
        <p:spPr>
          <a:xfrm>
            <a:off x="6096000" y="2228741"/>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6096000" y="-355600"/>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4" name="Picture Placeholder 4">
            <a:extLst>
              <a:ext uri="{FF2B5EF4-FFF2-40B4-BE49-F238E27FC236}">
                <a16:creationId xmlns:a16="http://schemas.microsoft.com/office/drawing/2014/main" id="{98F88289-A19C-4F82-B174-9AE85DD98F56}"/>
              </a:ext>
            </a:extLst>
          </p:cNvPr>
          <p:cNvSpPr>
            <a:spLocks noGrp="1"/>
          </p:cNvSpPr>
          <p:nvPr>
            <p:ph type="pic" sz="quarter" idx="15" hasCustomPrompt="1"/>
          </p:nvPr>
        </p:nvSpPr>
        <p:spPr>
          <a:xfrm>
            <a:off x="6096000" y="4813082"/>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154128387"/>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preserve="1" userDrawn="1">
  <p:cSld name="Image Slideshow with Text 5">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4EDE97FA-24EF-4505-A75D-F8E3A9B318CF}"/>
              </a:ext>
            </a:extLst>
          </p:cNvPr>
          <p:cNvSpPr>
            <a:spLocks noGrp="1"/>
          </p:cNvSpPr>
          <p:nvPr>
            <p:ph type="pic" sz="quarter" idx="13" hasCustomPrompt="1"/>
          </p:nvPr>
        </p:nvSpPr>
        <p:spPr>
          <a:xfrm>
            <a:off x="317500" y="2228741"/>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317500" y="-355600"/>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4" name="Picture Placeholder 4">
            <a:extLst>
              <a:ext uri="{FF2B5EF4-FFF2-40B4-BE49-F238E27FC236}">
                <a16:creationId xmlns:a16="http://schemas.microsoft.com/office/drawing/2014/main" id="{98F88289-A19C-4F82-B174-9AE85DD98F56}"/>
              </a:ext>
            </a:extLst>
          </p:cNvPr>
          <p:cNvSpPr>
            <a:spLocks noGrp="1"/>
          </p:cNvSpPr>
          <p:nvPr>
            <p:ph type="pic" sz="quarter" idx="15" hasCustomPrompt="1"/>
          </p:nvPr>
        </p:nvSpPr>
        <p:spPr>
          <a:xfrm>
            <a:off x="317500" y="4813082"/>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621122617"/>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preserve="1" userDrawn="1">
  <p:cSld name="Image Slideshow with Text 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05EB9E2-5CF6-4158-B487-46CB14AA02E2}"/>
              </a:ext>
            </a:extLst>
          </p:cNvPr>
          <p:cNvSpPr>
            <a:spLocks noGrp="1"/>
          </p:cNvSpPr>
          <p:nvPr>
            <p:ph type="pic" sz="quarter" idx="13" hasCustomPrompt="1"/>
          </p:nvPr>
        </p:nvSpPr>
        <p:spPr>
          <a:xfrm>
            <a:off x="6096000" y="2228741"/>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6" name="Picture Placeholder 4">
            <a:extLst>
              <a:ext uri="{FF2B5EF4-FFF2-40B4-BE49-F238E27FC236}">
                <a16:creationId xmlns:a16="http://schemas.microsoft.com/office/drawing/2014/main" id="{8F6E7D3E-059B-4787-9FBA-586D48F30264}"/>
              </a:ext>
            </a:extLst>
          </p:cNvPr>
          <p:cNvSpPr>
            <a:spLocks noGrp="1"/>
          </p:cNvSpPr>
          <p:nvPr>
            <p:ph type="pic" sz="quarter" idx="14" hasCustomPrompt="1"/>
          </p:nvPr>
        </p:nvSpPr>
        <p:spPr>
          <a:xfrm>
            <a:off x="6096000" y="-355600"/>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7" name="Picture Placeholder 4">
            <a:extLst>
              <a:ext uri="{FF2B5EF4-FFF2-40B4-BE49-F238E27FC236}">
                <a16:creationId xmlns:a16="http://schemas.microsoft.com/office/drawing/2014/main" id="{BD26D223-3850-4A37-AEC3-117112E8727E}"/>
              </a:ext>
            </a:extLst>
          </p:cNvPr>
          <p:cNvSpPr>
            <a:spLocks noGrp="1"/>
          </p:cNvSpPr>
          <p:nvPr>
            <p:ph type="pic" sz="quarter" idx="15" hasCustomPrompt="1"/>
          </p:nvPr>
        </p:nvSpPr>
        <p:spPr>
          <a:xfrm>
            <a:off x="6096000" y="4813082"/>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5529093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Quotes 1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F6B993A-427A-499E-9D74-1D94D3661DFF}"/>
              </a:ext>
            </a:extLst>
          </p:cNvPr>
          <p:cNvSpPr>
            <a:spLocks noGrp="1"/>
          </p:cNvSpPr>
          <p:nvPr>
            <p:ph type="pic" sz="quarter" idx="14" hasCustomPrompt="1"/>
          </p:nvPr>
        </p:nvSpPr>
        <p:spPr>
          <a:xfrm>
            <a:off x="488570" y="549000"/>
            <a:ext cx="5605725" cy="5760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916477842"/>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Image Slideshow with Text 6-1">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0" y="0"/>
            <a:ext cx="6096000"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582506624"/>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userDrawn="1">
  <p:cSld name="Image Slideshow with Text 7">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333375" y="409575"/>
            <a:ext cx="5648325" cy="6038850"/>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6" name="Picture Placeholder 4">
            <a:extLst>
              <a:ext uri="{FF2B5EF4-FFF2-40B4-BE49-F238E27FC236}">
                <a16:creationId xmlns:a16="http://schemas.microsoft.com/office/drawing/2014/main" id="{D77CDDAA-212F-480B-8DE4-B0982A29C059}"/>
              </a:ext>
            </a:extLst>
          </p:cNvPr>
          <p:cNvSpPr>
            <a:spLocks noGrp="1"/>
          </p:cNvSpPr>
          <p:nvPr>
            <p:ph type="pic" sz="quarter" idx="15" hasCustomPrompt="1"/>
          </p:nvPr>
        </p:nvSpPr>
        <p:spPr>
          <a:xfrm>
            <a:off x="6210302" y="3532425"/>
            <a:ext cx="5648325" cy="2916000"/>
          </a:xfrm>
          <a:prstGeom prst="roundRect">
            <a:avLst>
              <a:gd name="adj" fmla="val 196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7" name="Picture Placeholder 4">
            <a:extLst>
              <a:ext uri="{FF2B5EF4-FFF2-40B4-BE49-F238E27FC236}">
                <a16:creationId xmlns:a16="http://schemas.microsoft.com/office/drawing/2014/main" id="{55CEAB55-315E-41F4-A3C0-2B251E41474F}"/>
              </a:ext>
            </a:extLst>
          </p:cNvPr>
          <p:cNvSpPr>
            <a:spLocks noGrp="1"/>
          </p:cNvSpPr>
          <p:nvPr>
            <p:ph type="pic" sz="quarter" idx="16" hasCustomPrompt="1"/>
          </p:nvPr>
        </p:nvSpPr>
        <p:spPr>
          <a:xfrm>
            <a:off x="6210302" y="409575"/>
            <a:ext cx="564832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11771330"/>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Image Slideshow with Text 8">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6210302" y="409575"/>
            <a:ext cx="5648325" cy="6038850"/>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6" name="Picture Placeholder 4">
            <a:extLst>
              <a:ext uri="{FF2B5EF4-FFF2-40B4-BE49-F238E27FC236}">
                <a16:creationId xmlns:a16="http://schemas.microsoft.com/office/drawing/2014/main" id="{D77CDDAA-212F-480B-8DE4-B0982A29C059}"/>
              </a:ext>
            </a:extLst>
          </p:cNvPr>
          <p:cNvSpPr>
            <a:spLocks noGrp="1"/>
          </p:cNvSpPr>
          <p:nvPr>
            <p:ph type="pic" sz="quarter" idx="15" hasCustomPrompt="1"/>
          </p:nvPr>
        </p:nvSpPr>
        <p:spPr>
          <a:xfrm>
            <a:off x="333373" y="3532425"/>
            <a:ext cx="5648325" cy="2916000"/>
          </a:xfrm>
          <a:prstGeom prst="roundRect">
            <a:avLst>
              <a:gd name="adj" fmla="val 196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7" name="Picture Placeholder 4">
            <a:extLst>
              <a:ext uri="{FF2B5EF4-FFF2-40B4-BE49-F238E27FC236}">
                <a16:creationId xmlns:a16="http://schemas.microsoft.com/office/drawing/2014/main" id="{55CEAB55-315E-41F4-A3C0-2B251E41474F}"/>
              </a:ext>
            </a:extLst>
          </p:cNvPr>
          <p:cNvSpPr>
            <a:spLocks noGrp="1"/>
          </p:cNvSpPr>
          <p:nvPr>
            <p:ph type="pic" sz="quarter" idx="16" hasCustomPrompt="1"/>
          </p:nvPr>
        </p:nvSpPr>
        <p:spPr>
          <a:xfrm>
            <a:off x="333373" y="409575"/>
            <a:ext cx="564832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000963756"/>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preserve="1" userDrawn="1">
  <p:cSld name="Image Slideshow with Text 9">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ADA129B6-58F7-4F90-B91C-3A29E154E6F3}"/>
              </a:ext>
            </a:extLst>
          </p:cNvPr>
          <p:cNvSpPr>
            <a:spLocks noGrp="1"/>
          </p:cNvSpPr>
          <p:nvPr>
            <p:ph type="pic" sz="quarter" idx="14" hasCustomPrompt="1"/>
          </p:nvPr>
        </p:nvSpPr>
        <p:spPr>
          <a:xfrm>
            <a:off x="7908375" y="378099"/>
            <a:ext cx="3950252" cy="2915999"/>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9" name="Picture Placeholder 4">
            <a:extLst>
              <a:ext uri="{FF2B5EF4-FFF2-40B4-BE49-F238E27FC236}">
                <a16:creationId xmlns:a16="http://schemas.microsoft.com/office/drawing/2014/main" id="{B92C128F-9754-4544-8217-D1872671FC88}"/>
              </a:ext>
            </a:extLst>
          </p:cNvPr>
          <p:cNvSpPr>
            <a:spLocks noGrp="1"/>
          </p:cNvSpPr>
          <p:nvPr>
            <p:ph type="pic" sz="quarter" idx="16" hasCustomPrompt="1"/>
          </p:nvPr>
        </p:nvSpPr>
        <p:spPr>
          <a:xfrm>
            <a:off x="333373" y="378098"/>
            <a:ext cx="1863727"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1" name="Picture Placeholder 4">
            <a:extLst>
              <a:ext uri="{FF2B5EF4-FFF2-40B4-BE49-F238E27FC236}">
                <a16:creationId xmlns:a16="http://schemas.microsoft.com/office/drawing/2014/main" id="{3483627F-CBB7-4C69-AFF5-8FCD06E6CB72}"/>
              </a:ext>
            </a:extLst>
          </p:cNvPr>
          <p:cNvSpPr>
            <a:spLocks noGrp="1"/>
          </p:cNvSpPr>
          <p:nvPr>
            <p:ph type="pic" sz="quarter" idx="18" hasCustomPrompt="1"/>
          </p:nvPr>
        </p:nvSpPr>
        <p:spPr>
          <a:xfrm>
            <a:off x="9994900" y="3563903"/>
            <a:ext cx="1863727"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2" name="Picture Placeholder 4">
            <a:extLst>
              <a:ext uri="{FF2B5EF4-FFF2-40B4-BE49-F238E27FC236}">
                <a16:creationId xmlns:a16="http://schemas.microsoft.com/office/drawing/2014/main" id="{CA04A8EC-C497-4587-B6E0-B88DE6C6B94C}"/>
              </a:ext>
            </a:extLst>
          </p:cNvPr>
          <p:cNvSpPr>
            <a:spLocks noGrp="1"/>
          </p:cNvSpPr>
          <p:nvPr>
            <p:ph type="pic" sz="quarter" idx="19" hasCustomPrompt="1"/>
          </p:nvPr>
        </p:nvSpPr>
        <p:spPr>
          <a:xfrm>
            <a:off x="4546738" y="3563903"/>
            <a:ext cx="521580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3" name="Picture Placeholder 4">
            <a:extLst>
              <a:ext uri="{FF2B5EF4-FFF2-40B4-BE49-F238E27FC236}">
                <a16:creationId xmlns:a16="http://schemas.microsoft.com/office/drawing/2014/main" id="{16F513AA-67BB-46F1-A3CA-E75CB95EB7E4}"/>
              </a:ext>
            </a:extLst>
          </p:cNvPr>
          <p:cNvSpPr>
            <a:spLocks noGrp="1"/>
          </p:cNvSpPr>
          <p:nvPr>
            <p:ph type="pic" sz="quarter" idx="20" hasCustomPrompt="1"/>
          </p:nvPr>
        </p:nvSpPr>
        <p:spPr>
          <a:xfrm>
            <a:off x="364130" y="3563904"/>
            <a:ext cx="3950252" cy="2915999"/>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4" name="Picture Placeholder 4">
            <a:extLst>
              <a:ext uri="{FF2B5EF4-FFF2-40B4-BE49-F238E27FC236}">
                <a16:creationId xmlns:a16="http://schemas.microsoft.com/office/drawing/2014/main" id="{37E0A86C-F249-4079-BA4A-6A16C65C66EB}"/>
              </a:ext>
            </a:extLst>
          </p:cNvPr>
          <p:cNvSpPr>
            <a:spLocks noGrp="1"/>
          </p:cNvSpPr>
          <p:nvPr>
            <p:ph type="pic" sz="quarter" idx="21" hasCustomPrompt="1"/>
          </p:nvPr>
        </p:nvSpPr>
        <p:spPr>
          <a:xfrm>
            <a:off x="2444835" y="378098"/>
            <a:ext cx="521580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136010968"/>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Image Slideshow with Text 10">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ADA129B6-58F7-4F90-B91C-3A29E154E6F3}"/>
              </a:ext>
            </a:extLst>
          </p:cNvPr>
          <p:cNvSpPr>
            <a:spLocks noGrp="1"/>
          </p:cNvSpPr>
          <p:nvPr>
            <p:ph type="pic" sz="quarter" idx="14" hasCustomPrompt="1"/>
          </p:nvPr>
        </p:nvSpPr>
        <p:spPr>
          <a:xfrm>
            <a:off x="7908375" y="378099"/>
            <a:ext cx="3950252" cy="2915999"/>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9" name="Picture Placeholder 4">
            <a:extLst>
              <a:ext uri="{FF2B5EF4-FFF2-40B4-BE49-F238E27FC236}">
                <a16:creationId xmlns:a16="http://schemas.microsoft.com/office/drawing/2014/main" id="{B92C128F-9754-4544-8217-D1872671FC88}"/>
              </a:ext>
            </a:extLst>
          </p:cNvPr>
          <p:cNvSpPr>
            <a:spLocks noGrp="1"/>
          </p:cNvSpPr>
          <p:nvPr>
            <p:ph type="pic" sz="quarter" idx="16" hasCustomPrompt="1"/>
          </p:nvPr>
        </p:nvSpPr>
        <p:spPr>
          <a:xfrm>
            <a:off x="333373" y="378098"/>
            <a:ext cx="1863727"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1" name="Picture Placeholder 4">
            <a:extLst>
              <a:ext uri="{FF2B5EF4-FFF2-40B4-BE49-F238E27FC236}">
                <a16:creationId xmlns:a16="http://schemas.microsoft.com/office/drawing/2014/main" id="{3483627F-CBB7-4C69-AFF5-8FCD06E6CB72}"/>
              </a:ext>
            </a:extLst>
          </p:cNvPr>
          <p:cNvSpPr>
            <a:spLocks noGrp="1"/>
          </p:cNvSpPr>
          <p:nvPr>
            <p:ph type="pic" sz="quarter" idx="18" hasCustomPrompt="1"/>
          </p:nvPr>
        </p:nvSpPr>
        <p:spPr>
          <a:xfrm>
            <a:off x="9994900" y="3563903"/>
            <a:ext cx="1863727"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2" name="Picture Placeholder 4">
            <a:extLst>
              <a:ext uri="{FF2B5EF4-FFF2-40B4-BE49-F238E27FC236}">
                <a16:creationId xmlns:a16="http://schemas.microsoft.com/office/drawing/2014/main" id="{CA04A8EC-C497-4587-B6E0-B88DE6C6B94C}"/>
              </a:ext>
            </a:extLst>
          </p:cNvPr>
          <p:cNvSpPr>
            <a:spLocks noGrp="1"/>
          </p:cNvSpPr>
          <p:nvPr>
            <p:ph type="pic" sz="quarter" idx="19" hasCustomPrompt="1"/>
          </p:nvPr>
        </p:nvSpPr>
        <p:spPr>
          <a:xfrm>
            <a:off x="2444835" y="378096"/>
            <a:ext cx="521580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3" name="Picture Placeholder 4">
            <a:extLst>
              <a:ext uri="{FF2B5EF4-FFF2-40B4-BE49-F238E27FC236}">
                <a16:creationId xmlns:a16="http://schemas.microsoft.com/office/drawing/2014/main" id="{16F513AA-67BB-46F1-A3CA-E75CB95EB7E4}"/>
              </a:ext>
            </a:extLst>
          </p:cNvPr>
          <p:cNvSpPr>
            <a:spLocks noGrp="1"/>
          </p:cNvSpPr>
          <p:nvPr>
            <p:ph type="pic" sz="quarter" idx="20" hasCustomPrompt="1"/>
          </p:nvPr>
        </p:nvSpPr>
        <p:spPr>
          <a:xfrm>
            <a:off x="364130" y="3563904"/>
            <a:ext cx="3950252" cy="2915999"/>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7" name="Picture Placeholder 4">
            <a:extLst>
              <a:ext uri="{FF2B5EF4-FFF2-40B4-BE49-F238E27FC236}">
                <a16:creationId xmlns:a16="http://schemas.microsoft.com/office/drawing/2014/main" id="{936F30A5-5A84-4E00-8FE3-7050D9A09530}"/>
              </a:ext>
            </a:extLst>
          </p:cNvPr>
          <p:cNvSpPr>
            <a:spLocks noGrp="1"/>
          </p:cNvSpPr>
          <p:nvPr>
            <p:ph type="pic" sz="quarter" idx="21" hasCustomPrompt="1"/>
          </p:nvPr>
        </p:nvSpPr>
        <p:spPr>
          <a:xfrm>
            <a:off x="4546738" y="3563903"/>
            <a:ext cx="521580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795570587"/>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preserve="1" userDrawn="1">
  <p:cSld name="Image Slideshow with Text 11">
    <p:spTree>
      <p:nvGrpSpPr>
        <p:cNvPr id="1" name=""/>
        <p:cNvGrpSpPr/>
        <p:nvPr/>
      </p:nvGrpSpPr>
      <p:grpSpPr>
        <a:xfrm>
          <a:off x="0" y="0"/>
          <a:ext cx="0" cy="0"/>
          <a:chOff x="0" y="0"/>
          <a:chExt cx="0" cy="0"/>
        </a:xfrm>
      </p:grpSpPr>
      <p:sp>
        <p:nvSpPr>
          <p:cNvPr id="19" name="Picture Placeholder 4">
            <a:extLst>
              <a:ext uri="{FF2B5EF4-FFF2-40B4-BE49-F238E27FC236}">
                <a16:creationId xmlns:a16="http://schemas.microsoft.com/office/drawing/2014/main" id="{B92C128F-9754-4544-8217-D1872671FC88}"/>
              </a:ext>
            </a:extLst>
          </p:cNvPr>
          <p:cNvSpPr>
            <a:spLocks noGrp="1"/>
          </p:cNvSpPr>
          <p:nvPr>
            <p:ph type="pic" sz="quarter" idx="16" hasCustomPrompt="1"/>
          </p:nvPr>
        </p:nvSpPr>
        <p:spPr>
          <a:xfrm>
            <a:off x="333372" y="304803"/>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2" name="Picture Placeholder 4">
            <a:extLst>
              <a:ext uri="{FF2B5EF4-FFF2-40B4-BE49-F238E27FC236}">
                <a16:creationId xmlns:a16="http://schemas.microsoft.com/office/drawing/2014/main" id="{6683D6DE-1CC4-4BCE-A91B-FA3E6CDC8603}"/>
              </a:ext>
            </a:extLst>
          </p:cNvPr>
          <p:cNvSpPr>
            <a:spLocks noGrp="1"/>
          </p:cNvSpPr>
          <p:nvPr>
            <p:ph type="pic" sz="quarter" idx="17" hasCustomPrompt="1"/>
          </p:nvPr>
        </p:nvSpPr>
        <p:spPr>
          <a:xfrm>
            <a:off x="2674142" y="304802"/>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3" name="Picture Placeholder 4">
            <a:extLst>
              <a:ext uri="{FF2B5EF4-FFF2-40B4-BE49-F238E27FC236}">
                <a16:creationId xmlns:a16="http://schemas.microsoft.com/office/drawing/2014/main" id="{B9C93911-5945-424A-A236-499D0A7F8769}"/>
              </a:ext>
            </a:extLst>
          </p:cNvPr>
          <p:cNvSpPr>
            <a:spLocks noGrp="1"/>
          </p:cNvSpPr>
          <p:nvPr>
            <p:ph type="pic" sz="quarter" idx="18" hasCustomPrompt="1"/>
          </p:nvPr>
        </p:nvSpPr>
        <p:spPr>
          <a:xfrm>
            <a:off x="5014912" y="304801"/>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4" name="Picture Placeholder 4">
            <a:extLst>
              <a:ext uri="{FF2B5EF4-FFF2-40B4-BE49-F238E27FC236}">
                <a16:creationId xmlns:a16="http://schemas.microsoft.com/office/drawing/2014/main" id="{007ED3E2-B617-4B93-AFCA-615DD62481BC}"/>
              </a:ext>
            </a:extLst>
          </p:cNvPr>
          <p:cNvSpPr>
            <a:spLocks noGrp="1"/>
          </p:cNvSpPr>
          <p:nvPr>
            <p:ph type="pic" sz="quarter" idx="19" hasCustomPrompt="1"/>
          </p:nvPr>
        </p:nvSpPr>
        <p:spPr>
          <a:xfrm>
            <a:off x="7355682" y="304800"/>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5" name="Picture Placeholder 4">
            <a:extLst>
              <a:ext uri="{FF2B5EF4-FFF2-40B4-BE49-F238E27FC236}">
                <a16:creationId xmlns:a16="http://schemas.microsoft.com/office/drawing/2014/main" id="{286C5337-2AD2-4126-92B4-2029550A6826}"/>
              </a:ext>
            </a:extLst>
          </p:cNvPr>
          <p:cNvSpPr>
            <a:spLocks noGrp="1"/>
          </p:cNvSpPr>
          <p:nvPr>
            <p:ph type="pic" sz="quarter" idx="20" hasCustomPrompt="1"/>
          </p:nvPr>
        </p:nvSpPr>
        <p:spPr>
          <a:xfrm>
            <a:off x="9696451" y="304799"/>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4006488196"/>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preserve="1" userDrawn="1">
  <p:cSld name="Image with tex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4">
            <a:extLst>
              <a:ext uri="{FF2B5EF4-FFF2-40B4-BE49-F238E27FC236}">
                <a16:creationId xmlns:a16="http://schemas.microsoft.com/office/drawing/2014/main" id="{4B61E97F-62AB-4E43-BD2B-8F6382162768}"/>
              </a:ext>
            </a:extLst>
          </p:cNvPr>
          <p:cNvSpPr>
            <a:spLocks noGrp="1"/>
          </p:cNvSpPr>
          <p:nvPr>
            <p:ph type="pic" sz="quarter" idx="14" hasCustomPrompt="1"/>
          </p:nvPr>
        </p:nvSpPr>
        <p:spPr>
          <a:xfrm>
            <a:off x="538799" y="1706943"/>
            <a:ext cx="2522535" cy="2159994"/>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5" name="Picture Placeholder 4">
            <a:extLst>
              <a:ext uri="{FF2B5EF4-FFF2-40B4-BE49-F238E27FC236}">
                <a16:creationId xmlns:a16="http://schemas.microsoft.com/office/drawing/2014/main" id="{145A55DB-EAA4-447D-8CE0-01125CDB109A}"/>
              </a:ext>
            </a:extLst>
          </p:cNvPr>
          <p:cNvSpPr>
            <a:spLocks noGrp="1"/>
          </p:cNvSpPr>
          <p:nvPr>
            <p:ph type="pic" sz="quarter" idx="15" hasCustomPrompt="1"/>
          </p:nvPr>
        </p:nvSpPr>
        <p:spPr>
          <a:xfrm>
            <a:off x="538799" y="4141945"/>
            <a:ext cx="2522535" cy="2159994"/>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6" name="Picture Placeholder 4">
            <a:extLst>
              <a:ext uri="{FF2B5EF4-FFF2-40B4-BE49-F238E27FC236}">
                <a16:creationId xmlns:a16="http://schemas.microsoft.com/office/drawing/2014/main" id="{ABA1A6D5-D022-43E9-9E88-7ABB4751C674}"/>
              </a:ext>
            </a:extLst>
          </p:cNvPr>
          <p:cNvSpPr>
            <a:spLocks noGrp="1"/>
          </p:cNvSpPr>
          <p:nvPr>
            <p:ph type="pic" sz="quarter" idx="16" hasCustomPrompt="1"/>
          </p:nvPr>
        </p:nvSpPr>
        <p:spPr>
          <a:xfrm>
            <a:off x="6096000" y="1706943"/>
            <a:ext cx="2522535" cy="2159994"/>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7" name="Picture Placeholder 4">
            <a:extLst>
              <a:ext uri="{FF2B5EF4-FFF2-40B4-BE49-F238E27FC236}">
                <a16:creationId xmlns:a16="http://schemas.microsoft.com/office/drawing/2014/main" id="{C6886552-59AC-49A7-AD60-6518E1139843}"/>
              </a:ext>
            </a:extLst>
          </p:cNvPr>
          <p:cNvSpPr>
            <a:spLocks noGrp="1"/>
          </p:cNvSpPr>
          <p:nvPr>
            <p:ph type="pic" sz="quarter" idx="17" hasCustomPrompt="1"/>
          </p:nvPr>
        </p:nvSpPr>
        <p:spPr>
          <a:xfrm>
            <a:off x="6096000" y="4141945"/>
            <a:ext cx="2522535" cy="2159994"/>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435446265"/>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preserve="1" userDrawn="1">
  <p:cSld name="Image with text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4">
            <a:extLst>
              <a:ext uri="{FF2B5EF4-FFF2-40B4-BE49-F238E27FC236}">
                <a16:creationId xmlns:a16="http://schemas.microsoft.com/office/drawing/2014/main" id="{4B61E97F-62AB-4E43-BD2B-8F6382162768}"/>
              </a:ext>
            </a:extLst>
          </p:cNvPr>
          <p:cNvSpPr>
            <a:spLocks noGrp="1"/>
          </p:cNvSpPr>
          <p:nvPr>
            <p:ph type="pic" sz="quarter" idx="14" hasCustomPrompt="1"/>
          </p:nvPr>
        </p:nvSpPr>
        <p:spPr>
          <a:xfrm>
            <a:off x="566056" y="1706943"/>
            <a:ext cx="2604336" cy="2261050"/>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4" name="Picture Placeholder 4">
            <a:extLst>
              <a:ext uri="{FF2B5EF4-FFF2-40B4-BE49-F238E27FC236}">
                <a16:creationId xmlns:a16="http://schemas.microsoft.com/office/drawing/2014/main" id="{8A93B2D8-9D17-4C2C-A9E9-C393828534B4}"/>
              </a:ext>
            </a:extLst>
          </p:cNvPr>
          <p:cNvSpPr>
            <a:spLocks noGrp="1"/>
          </p:cNvSpPr>
          <p:nvPr>
            <p:ph type="pic" sz="quarter" idx="15" hasCustomPrompt="1"/>
          </p:nvPr>
        </p:nvSpPr>
        <p:spPr>
          <a:xfrm>
            <a:off x="3384575" y="1706943"/>
            <a:ext cx="2604336" cy="2261050"/>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5" name="Picture Placeholder 4">
            <a:extLst>
              <a:ext uri="{FF2B5EF4-FFF2-40B4-BE49-F238E27FC236}">
                <a16:creationId xmlns:a16="http://schemas.microsoft.com/office/drawing/2014/main" id="{89C6514A-243B-4849-87AC-D238495CDE6D}"/>
              </a:ext>
            </a:extLst>
          </p:cNvPr>
          <p:cNvSpPr>
            <a:spLocks noGrp="1"/>
          </p:cNvSpPr>
          <p:nvPr>
            <p:ph type="pic" sz="quarter" idx="16" hasCustomPrompt="1"/>
          </p:nvPr>
        </p:nvSpPr>
        <p:spPr>
          <a:xfrm>
            <a:off x="6203094" y="1706943"/>
            <a:ext cx="2604336" cy="2261050"/>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6" name="Picture Placeholder 4">
            <a:extLst>
              <a:ext uri="{FF2B5EF4-FFF2-40B4-BE49-F238E27FC236}">
                <a16:creationId xmlns:a16="http://schemas.microsoft.com/office/drawing/2014/main" id="{B812BE68-A0A8-4796-9AEC-7DBD4FBDF35D}"/>
              </a:ext>
            </a:extLst>
          </p:cNvPr>
          <p:cNvSpPr>
            <a:spLocks noGrp="1"/>
          </p:cNvSpPr>
          <p:nvPr>
            <p:ph type="pic" sz="quarter" idx="17" hasCustomPrompt="1"/>
          </p:nvPr>
        </p:nvSpPr>
        <p:spPr>
          <a:xfrm>
            <a:off x="9021613" y="1706943"/>
            <a:ext cx="2604336" cy="2261050"/>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144330579"/>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Image with text 3">
    <p:spTree>
      <p:nvGrpSpPr>
        <p:cNvPr id="1" name=""/>
        <p:cNvGrpSpPr/>
        <p:nvPr/>
      </p:nvGrpSpPr>
      <p:grpSpPr>
        <a:xfrm>
          <a:off x="0" y="0"/>
          <a:ext cx="0" cy="0"/>
          <a:chOff x="0" y="0"/>
          <a:chExt cx="0" cy="0"/>
        </a:xfrm>
      </p:grpSpPr>
      <p:sp>
        <p:nvSpPr>
          <p:cNvPr id="29" name="Picture Placeholder 4">
            <a:extLst>
              <a:ext uri="{FF2B5EF4-FFF2-40B4-BE49-F238E27FC236}">
                <a16:creationId xmlns:a16="http://schemas.microsoft.com/office/drawing/2014/main" id="{5C8B8EBC-E6F0-44CA-AC5F-44123E3947AB}"/>
              </a:ext>
            </a:extLst>
          </p:cNvPr>
          <p:cNvSpPr>
            <a:spLocks noGrp="1"/>
          </p:cNvSpPr>
          <p:nvPr userDrawn="1">
            <p:ph type="pic" sz="quarter" idx="14" hasCustomPrompt="1"/>
          </p:nvPr>
        </p:nvSpPr>
        <p:spPr>
          <a:xfrm>
            <a:off x="349250" y="371728"/>
            <a:ext cx="2727190" cy="23333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0" name="Picture Placeholder 4">
            <a:extLst>
              <a:ext uri="{FF2B5EF4-FFF2-40B4-BE49-F238E27FC236}">
                <a16:creationId xmlns:a16="http://schemas.microsoft.com/office/drawing/2014/main" id="{229D9F50-9F7A-4C48-A939-5C33CD598A56}"/>
              </a:ext>
            </a:extLst>
          </p:cNvPr>
          <p:cNvSpPr>
            <a:spLocks noGrp="1"/>
          </p:cNvSpPr>
          <p:nvPr userDrawn="1">
            <p:ph type="pic" sz="quarter" idx="15" hasCustomPrompt="1"/>
          </p:nvPr>
        </p:nvSpPr>
        <p:spPr>
          <a:xfrm>
            <a:off x="3271354" y="371728"/>
            <a:ext cx="2727190" cy="23333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1" name="Picture Placeholder 4">
            <a:extLst>
              <a:ext uri="{FF2B5EF4-FFF2-40B4-BE49-F238E27FC236}">
                <a16:creationId xmlns:a16="http://schemas.microsoft.com/office/drawing/2014/main" id="{498891EE-8C05-462F-A1DD-6236527EAE50}"/>
              </a:ext>
            </a:extLst>
          </p:cNvPr>
          <p:cNvSpPr>
            <a:spLocks noGrp="1"/>
          </p:cNvSpPr>
          <p:nvPr userDrawn="1">
            <p:ph type="pic" sz="quarter" idx="16" hasCustomPrompt="1"/>
          </p:nvPr>
        </p:nvSpPr>
        <p:spPr>
          <a:xfrm>
            <a:off x="6193458" y="371728"/>
            <a:ext cx="2727190" cy="23333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2" name="Picture Placeholder 4">
            <a:extLst>
              <a:ext uri="{FF2B5EF4-FFF2-40B4-BE49-F238E27FC236}">
                <a16:creationId xmlns:a16="http://schemas.microsoft.com/office/drawing/2014/main" id="{25D2DD94-5585-4F83-A2A6-3EE6128A1096}"/>
              </a:ext>
            </a:extLst>
          </p:cNvPr>
          <p:cNvSpPr>
            <a:spLocks noGrp="1"/>
          </p:cNvSpPr>
          <p:nvPr userDrawn="1">
            <p:ph type="pic" sz="quarter" idx="17" hasCustomPrompt="1"/>
          </p:nvPr>
        </p:nvSpPr>
        <p:spPr>
          <a:xfrm>
            <a:off x="9115562" y="371728"/>
            <a:ext cx="2727190" cy="23333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3" name="Picture Placeholder 4">
            <a:extLst>
              <a:ext uri="{FF2B5EF4-FFF2-40B4-BE49-F238E27FC236}">
                <a16:creationId xmlns:a16="http://schemas.microsoft.com/office/drawing/2014/main" id="{205EA35F-3CD6-456E-B2C0-DEE3A9718352}"/>
              </a:ext>
            </a:extLst>
          </p:cNvPr>
          <p:cNvSpPr>
            <a:spLocks noGrp="1"/>
          </p:cNvSpPr>
          <p:nvPr userDrawn="1">
            <p:ph type="pic" sz="quarter" idx="18" hasCustomPrompt="1"/>
          </p:nvPr>
        </p:nvSpPr>
        <p:spPr>
          <a:xfrm>
            <a:off x="349250" y="3543300"/>
            <a:ext cx="2727190" cy="23460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4" name="Picture Placeholder 4">
            <a:extLst>
              <a:ext uri="{FF2B5EF4-FFF2-40B4-BE49-F238E27FC236}">
                <a16:creationId xmlns:a16="http://schemas.microsoft.com/office/drawing/2014/main" id="{21AF2A07-F7DD-44A0-9BE4-39E1DEE1B594}"/>
              </a:ext>
            </a:extLst>
          </p:cNvPr>
          <p:cNvSpPr>
            <a:spLocks noGrp="1"/>
          </p:cNvSpPr>
          <p:nvPr userDrawn="1">
            <p:ph type="pic" sz="quarter" idx="19" hasCustomPrompt="1"/>
          </p:nvPr>
        </p:nvSpPr>
        <p:spPr>
          <a:xfrm>
            <a:off x="3271354" y="3543300"/>
            <a:ext cx="2727190" cy="23460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5" name="Picture Placeholder 4">
            <a:extLst>
              <a:ext uri="{FF2B5EF4-FFF2-40B4-BE49-F238E27FC236}">
                <a16:creationId xmlns:a16="http://schemas.microsoft.com/office/drawing/2014/main" id="{0E7A495A-9192-4E75-A741-3633EACEFE2E}"/>
              </a:ext>
            </a:extLst>
          </p:cNvPr>
          <p:cNvSpPr>
            <a:spLocks noGrp="1"/>
          </p:cNvSpPr>
          <p:nvPr userDrawn="1">
            <p:ph type="pic" sz="quarter" idx="20" hasCustomPrompt="1"/>
          </p:nvPr>
        </p:nvSpPr>
        <p:spPr>
          <a:xfrm>
            <a:off x="6193458" y="3543300"/>
            <a:ext cx="2727190" cy="23460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6" name="Picture Placeholder 4">
            <a:extLst>
              <a:ext uri="{FF2B5EF4-FFF2-40B4-BE49-F238E27FC236}">
                <a16:creationId xmlns:a16="http://schemas.microsoft.com/office/drawing/2014/main" id="{306B4AE4-0D40-4FAD-B275-E852C2E80DD0}"/>
              </a:ext>
            </a:extLst>
          </p:cNvPr>
          <p:cNvSpPr>
            <a:spLocks noGrp="1"/>
          </p:cNvSpPr>
          <p:nvPr userDrawn="1">
            <p:ph type="pic" sz="quarter" idx="21" hasCustomPrompt="1"/>
          </p:nvPr>
        </p:nvSpPr>
        <p:spPr>
          <a:xfrm>
            <a:off x="9115562" y="3543300"/>
            <a:ext cx="2727190" cy="23460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006360158"/>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Image with text 4">
    <p:spTree>
      <p:nvGrpSpPr>
        <p:cNvPr id="1" name=""/>
        <p:cNvGrpSpPr/>
        <p:nvPr/>
      </p:nvGrpSpPr>
      <p:grpSpPr>
        <a:xfrm>
          <a:off x="0" y="0"/>
          <a:ext cx="0" cy="0"/>
          <a:chOff x="0" y="0"/>
          <a:chExt cx="0" cy="0"/>
        </a:xfrm>
      </p:grpSpPr>
      <p:sp>
        <p:nvSpPr>
          <p:cNvPr id="26" name="Picture Placeholder 4">
            <a:extLst>
              <a:ext uri="{FF2B5EF4-FFF2-40B4-BE49-F238E27FC236}">
                <a16:creationId xmlns:a16="http://schemas.microsoft.com/office/drawing/2014/main" id="{E4125580-BDE8-4CB7-BB69-A184BD1B6465}"/>
              </a:ext>
            </a:extLst>
          </p:cNvPr>
          <p:cNvSpPr>
            <a:spLocks noGrp="1"/>
          </p:cNvSpPr>
          <p:nvPr>
            <p:ph type="pic" sz="quarter" idx="17" hasCustomPrompt="1"/>
          </p:nvPr>
        </p:nvSpPr>
        <p:spPr>
          <a:xfrm>
            <a:off x="3509903" y="599421"/>
            <a:ext cx="3249442" cy="5733797"/>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7" name="Picture Placeholder 4">
            <a:extLst>
              <a:ext uri="{FF2B5EF4-FFF2-40B4-BE49-F238E27FC236}">
                <a16:creationId xmlns:a16="http://schemas.microsoft.com/office/drawing/2014/main" id="{A209487F-65B1-4C87-9A4D-DB8277308680}"/>
              </a:ext>
            </a:extLst>
          </p:cNvPr>
          <p:cNvSpPr>
            <a:spLocks noGrp="1"/>
          </p:cNvSpPr>
          <p:nvPr>
            <p:ph type="pic" sz="quarter" idx="21" hasCustomPrompt="1"/>
          </p:nvPr>
        </p:nvSpPr>
        <p:spPr>
          <a:xfrm>
            <a:off x="7038591" y="599421"/>
            <a:ext cx="3249442" cy="5733797"/>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8" name="Picture Placeholder 4">
            <a:extLst>
              <a:ext uri="{FF2B5EF4-FFF2-40B4-BE49-F238E27FC236}">
                <a16:creationId xmlns:a16="http://schemas.microsoft.com/office/drawing/2014/main" id="{ACF22224-C498-47A2-AE6A-14ABE5078769}"/>
              </a:ext>
            </a:extLst>
          </p:cNvPr>
          <p:cNvSpPr>
            <a:spLocks noGrp="1"/>
          </p:cNvSpPr>
          <p:nvPr>
            <p:ph type="pic" sz="quarter" idx="22" hasCustomPrompt="1"/>
          </p:nvPr>
        </p:nvSpPr>
        <p:spPr>
          <a:xfrm>
            <a:off x="10567279" y="599421"/>
            <a:ext cx="3249442" cy="5733797"/>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8579522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page -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291202964"/>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preserve="1" userDrawn="1">
  <p:cSld name="Image with text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4">
            <a:extLst>
              <a:ext uri="{FF2B5EF4-FFF2-40B4-BE49-F238E27FC236}">
                <a16:creationId xmlns:a16="http://schemas.microsoft.com/office/drawing/2014/main" id="{4B61E97F-62AB-4E43-BD2B-8F6382162768}"/>
              </a:ext>
            </a:extLst>
          </p:cNvPr>
          <p:cNvSpPr>
            <a:spLocks noGrp="1"/>
          </p:cNvSpPr>
          <p:nvPr>
            <p:ph type="pic" sz="quarter" idx="14" hasCustomPrompt="1"/>
          </p:nvPr>
        </p:nvSpPr>
        <p:spPr>
          <a:xfrm>
            <a:off x="1020100" y="1706942"/>
            <a:ext cx="4860000" cy="2458657"/>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6" name="Picture Placeholder 4">
            <a:extLst>
              <a:ext uri="{FF2B5EF4-FFF2-40B4-BE49-F238E27FC236}">
                <a16:creationId xmlns:a16="http://schemas.microsoft.com/office/drawing/2014/main" id="{ABA1A6D5-D022-43E9-9E88-7ABB4751C674}"/>
              </a:ext>
            </a:extLst>
          </p:cNvPr>
          <p:cNvSpPr>
            <a:spLocks noGrp="1"/>
          </p:cNvSpPr>
          <p:nvPr>
            <p:ph type="pic" sz="quarter" idx="16" hasCustomPrompt="1"/>
          </p:nvPr>
        </p:nvSpPr>
        <p:spPr>
          <a:xfrm>
            <a:off x="6311900" y="1706943"/>
            <a:ext cx="4860000" cy="2458656"/>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718875907"/>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Image with text 6">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4">
            <a:extLst>
              <a:ext uri="{FF2B5EF4-FFF2-40B4-BE49-F238E27FC236}">
                <a16:creationId xmlns:a16="http://schemas.microsoft.com/office/drawing/2014/main" id="{4B61E97F-62AB-4E43-BD2B-8F6382162768}"/>
              </a:ext>
            </a:extLst>
          </p:cNvPr>
          <p:cNvSpPr>
            <a:spLocks noGrp="1"/>
          </p:cNvSpPr>
          <p:nvPr>
            <p:ph type="pic" sz="quarter" idx="14" hasCustomPrompt="1"/>
          </p:nvPr>
        </p:nvSpPr>
        <p:spPr>
          <a:xfrm>
            <a:off x="1057274" y="2000251"/>
            <a:ext cx="5038725" cy="3600450"/>
          </a:xfrm>
          <a:prstGeom prst="roundRect">
            <a:avLst>
              <a:gd name="adj" fmla="val 0"/>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920875539"/>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preserve="1" userDrawn="1">
  <p:cSld name="Quotes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9BA652E-8DCB-411C-BDCC-2A28B7A37C8C}"/>
              </a:ext>
            </a:extLst>
          </p:cNvPr>
          <p:cNvSpPr>
            <a:spLocks noGrp="1"/>
          </p:cNvSpPr>
          <p:nvPr>
            <p:ph type="pic" sz="quarter" idx="10" hasCustomPrompt="1"/>
          </p:nvPr>
        </p:nvSpPr>
        <p:spPr>
          <a:xfrm>
            <a:off x="1900177" y="1076325"/>
            <a:ext cx="4572000" cy="4572000"/>
          </a:xfrm>
          <a:prstGeom prst="ellipse">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267538206"/>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Quotes 2">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612E3448-F2EF-451E-8014-86C006CB70CD}"/>
              </a:ext>
            </a:extLst>
          </p:cNvPr>
          <p:cNvSpPr>
            <a:spLocks noGrp="1"/>
          </p:cNvSpPr>
          <p:nvPr>
            <p:ph type="pic" sz="quarter" idx="10" hasCustomPrompt="1"/>
          </p:nvPr>
        </p:nvSpPr>
        <p:spPr>
          <a:xfrm>
            <a:off x="5482137" y="4343866"/>
            <a:ext cx="1216152" cy="1216152"/>
          </a:xfrm>
          <a:prstGeom prst="ellipse">
            <a:avLst/>
          </a:prstGeom>
          <a:pattFill prst="wdDnDiag">
            <a:fgClr>
              <a:schemeClr val="tx1">
                <a:lumMod val="25000"/>
                <a:lumOff val="75000"/>
              </a:schemeClr>
            </a:fgClr>
            <a:bgClr>
              <a:schemeClr val="bg1"/>
            </a:bgClr>
          </a:pattFill>
          <a:ln w="63500">
            <a:solidFill>
              <a:schemeClr val="accent1"/>
            </a:solidFill>
          </a:ln>
        </p:spPr>
        <p:txBody>
          <a:bodyPr anchor="ctr"/>
          <a:lstStyle>
            <a:lvl1pPr algn="ctr">
              <a:buNone/>
              <a:defRPr sz="1600"/>
            </a:lvl1pPr>
          </a:lstStyle>
          <a:p>
            <a:r>
              <a:rPr lang="en-US" dirty="0"/>
              <a:t>image</a:t>
            </a:r>
          </a:p>
        </p:txBody>
      </p:sp>
    </p:spTree>
    <p:extLst>
      <p:ext uri="{BB962C8B-B14F-4D97-AF65-F5344CB8AC3E}">
        <p14:creationId xmlns:p14="http://schemas.microsoft.com/office/powerpoint/2010/main" val="2411948948"/>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Quotes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B5671677-28D2-48BB-A020-FECB56CA25A5}"/>
              </a:ext>
            </a:extLst>
          </p:cNvPr>
          <p:cNvSpPr>
            <a:spLocks noGrp="1"/>
          </p:cNvSpPr>
          <p:nvPr>
            <p:ph type="pic" sz="quarter" idx="13"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215365840"/>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Quotes 4">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95106253-7B8B-487B-A3B6-10B45F3CCF4D}"/>
              </a:ext>
            </a:extLst>
          </p:cNvPr>
          <p:cNvSpPr>
            <a:spLocks noGrp="1"/>
          </p:cNvSpPr>
          <p:nvPr>
            <p:ph type="pic" sz="quarter" idx="10" hasCustomPrompt="1"/>
          </p:nvPr>
        </p:nvSpPr>
        <p:spPr>
          <a:xfrm>
            <a:off x="1905000" y="1950334"/>
            <a:ext cx="2743200" cy="2743200"/>
          </a:xfrm>
          <a:prstGeom prst="ellipse">
            <a:avLst/>
          </a:prstGeom>
          <a:pattFill prst="wdDnDiag">
            <a:fgClr>
              <a:schemeClr val="tx1">
                <a:lumMod val="25000"/>
                <a:lumOff val="75000"/>
              </a:schemeClr>
            </a:fgClr>
            <a:bgClr>
              <a:schemeClr val="bg1"/>
            </a:bgClr>
          </a:pattFill>
          <a:ln w="127000">
            <a:solidFill>
              <a:schemeClr val="bg1"/>
            </a:solidFill>
          </a:ln>
        </p:spPr>
        <p:txBody>
          <a:bodyPr anchor="ctr"/>
          <a:lstStyle>
            <a:lvl1pPr algn="ctr">
              <a:buNone/>
              <a:defRPr sz="1600"/>
            </a:lvl1pPr>
          </a:lstStyle>
          <a:p>
            <a:r>
              <a:rPr lang="en-US" dirty="0"/>
              <a:t>image</a:t>
            </a:r>
          </a:p>
        </p:txBody>
      </p:sp>
    </p:spTree>
    <p:extLst>
      <p:ext uri="{BB962C8B-B14F-4D97-AF65-F5344CB8AC3E}">
        <p14:creationId xmlns:p14="http://schemas.microsoft.com/office/powerpoint/2010/main" val="366075615"/>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preserve="1" userDrawn="1">
  <p:cSld name="Quotes 5">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407F8FC-B8EA-4353-B23A-7B6DEE78F41A}"/>
              </a:ext>
            </a:extLst>
          </p:cNvPr>
          <p:cNvSpPr>
            <a:spLocks noGrp="1"/>
          </p:cNvSpPr>
          <p:nvPr>
            <p:ph type="pic" sz="quarter" idx="13" hasCustomPrompt="1"/>
          </p:nvPr>
        </p:nvSpPr>
        <p:spPr>
          <a:xfrm>
            <a:off x="0" y="0"/>
            <a:ext cx="3310358"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517602096"/>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Quotes 6">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407F8FC-B8EA-4353-B23A-7B6DEE78F41A}"/>
              </a:ext>
            </a:extLst>
          </p:cNvPr>
          <p:cNvSpPr>
            <a:spLocks noGrp="1"/>
          </p:cNvSpPr>
          <p:nvPr>
            <p:ph type="pic" sz="quarter" idx="13"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483559268"/>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Quotes 7">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1049925" y="1269000"/>
            <a:ext cx="4320000" cy="4320000"/>
          </a:xfrm>
          <a:prstGeom prst="ellipse">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487544823"/>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Quotes 8">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523875" y="723900"/>
            <a:ext cx="5400000" cy="5400000"/>
          </a:xfrm>
          <a:prstGeom prst="ellipse">
            <a:avLst/>
          </a:prstGeom>
          <a:pattFill prst="wdDnDiag">
            <a:fgClr>
              <a:schemeClr val="tx1">
                <a:lumMod val="25000"/>
                <a:lumOff val="75000"/>
              </a:schemeClr>
            </a:fgClr>
            <a:bgClr>
              <a:schemeClr val="bg1"/>
            </a:bgClr>
          </a:pattFill>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0932188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586199"/>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preserve="1" userDrawn="1">
  <p:cSld name="Quotes 9">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0" y="0"/>
            <a:ext cx="12192000" cy="6858000"/>
          </a:xfrm>
          <a:prstGeom prst="rect">
            <a:avLst/>
          </a:prstGeom>
          <a:pattFill prst="wdDnDiag">
            <a:fgClr>
              <a:schemeClr val="tx1">
                <a:lumMod val="25000"/>
                <a:lumOff val="75000"/>
              </a:schemeClr>
            </a:fgClr>
            <a:bgClr>
              <a:schemeClr val="bg1"/>
            </a:bgClr>
          </a:pattFill>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3056851931"/>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userDrawn="1">
  <p:cSld name="Quotes 10">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1770743" y="917800"/>
            <a:ext cx="1800000" cy="1800000"/>
          </a:xfrm>
          <a:prstGeom prst="roundRect">
            <a:avLst>
              <a:gd name="adj" fmla="val 7431"/>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1143691658"/>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Quotes 11">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5556000" y="1469342"/>
            <a:ext cx="1080000" cy="108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3056810821"/>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preserve="1" userDrawn="1">
  <p:cSld name="Quotes 1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F6B993A-427A-499E-9D74-1D94D3661DFF}"/>
              </a:ext>
            </a:extLst>
          </p:cNvPr>
          <p:cNvSpPr>
            <a:spLocks noGrp="1"/>
          </p:cNvSpPr>
          <p:nvPr>
            <p:ph type="pic" sz="quarter" idx="14" hasCustomPrompt="1"/>
          </p:nvPr>
        </p:nvSpPr>
        <p:spPr>
          <a:xfrm>
            <a:off x="488570" y="549000"/>
            <a:ext cx="5605725" cy="5760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182387604"/>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preserve="1" userDrawn="1">
  <p:cSld name="Title page -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568546022"/>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preserve="1" userDrawn="1">
  <p:cSld name="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256908"/>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preserve="1" userDrawn="1">
  <p:cSld name="Title page 2 - Image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4">
            <a:extLst>
              <a:ext uri="{FF2B5EF4-FFF2-40B4-BE49-F238E27FC236}">
                <a16:creationId xmlns:a16="http://schemas.microsoft.com/office/drawing/2014/main" id="{C7F13A08-E9ED-4281-B741-77C0AC79596E}"/>
              </a:ext>
            </a:extLst>
          </p:cNvPr>
          <p:cNvSpPr>
            <a:spLocks noGrp="1"/>
          </p:cNvSpPr>
          <p:nvPr>
            <p:ph type="pic" sz="quarter" idx="11" hasCustomPrompt="1"/>
          </p:nvPr>
        </p:nvSpPr>
        <p:spPr>
          <a:xfrm>
            <a:off x="4657725" y="4876800"/>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3050979183"/>
      </p:ext>
    </p:extLst>
  </p:cSld>
  <p:clrMapOvr>
    <a:masterClrMapping/>
  </p:clrMapOvr>
  <p:extLst>
    <p:ext uri="{DCECCB84-F9BA-43D5-87BE-67443E8EF086}">
      <p15:sldGuideLst xmlns:p15="http://schemas.microsoft.com/office/powerpoint/2012/main"/>
    </p:ext>
  </p:extLst>
</p:sldLayout>
</file>

<file path=ppt/slideLayouts/slideLayout887.xml><?xml version="1.0" encoding="utf-8"?>
<p:sldLayout xmlns:a="http://schemas.openxmlformats.org/drawingml/2006/main" xmlns:r="http://schemas.openxmlformats.org/officeDocument/2006/relationships" xmlns:p="http://schemas.openxmlformats.org/presentationml/2006/main" preserve="1" userDrawn="1">
  <p:cSld name="Basic page - Image Time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4">
            <a:extLst>
              <a:ext uri="{FF2B5EF4-FFF2-40B4-BE49-F238E27FC236}">
                <a16:creationId xmlns:a16="http://schemas.microsoft.com/office/drawing/2014/main" id="{C7F13A08-E9ED-4281-B741-77C0AC79596E}"/>
              </a:ext>
            </a:extLst>
          </p:cNvPr>
          <p:cNvSpPr>
            <a:spLocks noGrp="1"/>
          </p:cNvSpPr>
          <p:nvPr>
            <p:ph type="pic" sz="quarter" idx="11" hasCustomPrompt="1"/>
          </p:nvPr>
        </p:nvSpPr>
        <p:spPr>
          <a:xfrm>
            <a:off x="4657725" y="4876800"/>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4648200" y="533400"/>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2498420760"/>
      </p:ext>
    </p:extLst>
  </p:cSld>
  <p:clrMapOvr>
    <a:masterClrMapping/>
  </p:clrMapOvr>
  <p:extLst>
    <p:ext uri="{DCECCB84-F9BA-43D5-87BE-67443E8EF086}">
      <p15:sldGuideLst xmlns:p15="http://schemas.microsoft.com/office/powerpoint/2012/main"/>
    </p:ext>
  </p:extLst>
</p:sldLayout>
</file>

<file path=ppt/slideLayouts/slideLayout888.xml><?xml version="1.0" encoding="utf-8"?>
<p:sldLayout xmlns:a="http://schemas.openxmlformats.org/drawingml/2006/main" xmlns:r="http://schemas.openxmlformats.org/officeDocument/2006/relationships" xmlns:p="http://schemas.openxmlformats.org/presentationml/2006/main" preserve="1" userDrawn="1">
  <p:cSld name="Basic page 2 - Image Time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4648200" y="533400"/>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2089316764"/>
      </p:ext>
    </p:extLst>
  </p:cSld>
  <p:clrMapOvr>
    <a:masterClrMapping/>
  </p:clrMapOvr>
  <p:extLst>
    <p:ext uri="{DCECCB84-F9BA-43D5-87BE-67443E8EF086}">
      <p15:sldGuideLst xmlns:p15="http://schemas.microsoft.com/office/powerpoint/2012/main"/>
    </p:ext>
  </p:extLst>
</p:sldLayout>
</file>

<file path=ppt/slideLayouts/slideLayout889.xml><?xml version="1.0" encoding="utf-8"?>
<p:sldLayout xmlns:a="http://schemas.openxmlformats.org/drawingml/2006/main" xmlns:r="http://schemas.openxmlformats.org/officeDocument/2006/relationships" xmlns:p="http://schemas.openxmlformats.org/presentationml/2006/main" preserve="1" userDrawn="1">
  <p:cSld name="Image Timelin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3047999" y="0"/>
            <a:ext cx="3044952" cy="68580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2A9E646E-AB96-44BA-B223-4263DB52642A}"/>
              </a:ext>
            </a:extLst>
          </p:cNvPr>
          <p:cNvSpPr>
            <a:spLocks noGrp="1"/>
          </p:cNvSpPr>
          <p:nvPr>
            <p:ph type="pic" sz="quarter" idx="13" hasCustomPrompt="1"/>
          </p:nvPr>
        </p:nvSpPr>
        <p:spPr>
          <a:xfrm>
            <a:off x="6092951" y="0"/>
            <a:ext cx="3044952" cy="68580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6C695DD6-1C52-4BBB-BD4A-875BD44DAB48}"/>
              </a:ext>
            </a:extLst>
          </p:cNvPr>
          <p:cNvSpPr>
            <a:spLocks noGrp="1"/>
          </p:cNvSpPr>
          <p:nvPr>
            <p:ph type="pic" sz="quarter" idx="14" hasCustomPrompt="1"/>
          </p:nvPr>
        </p:nvSpPr>
        <p:spPr>
          <a:xfrm>
            <a:off x="9137903" y="0"/>
            <a:ext cx="3044952" cy="68580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947979092"/>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page 2 - Image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4">
            <a:extLst>
              <a:ext uri="{FF2B5EF4-FFF2-40B4-BE49-F238E27FC236}">
                <a16:creationId xmlns:a16="http://schemas.microsoft.com/office/drawing/2014/main" id="{C7F13A08-E9ED-4281-B741-77C0AC79596E}"/>
              </a:ext>
            </a:extLst>
          </p:cNvPr>
          <p:cNvSpPr>
            <a:spLocks noGrp="1"/>
          </p:cNvSpPr>
          <p:nvPr>
            <p:ph type="pic" sz="quarter" idx="11" hasCustomPrompt="1"/>
          </p:nvPr>
        </p:nvSpPr>
        <p:spPr>
          <a:xfrm>
            <a:off x="4657725" y="4876800"/>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4182566038"/>
      </p:ext>
    </p:extLst>
  </p:cSld>
  <p:clrMapOvr>
    <a:masterClrMapping/>
  </p:clrMapOvr>
  <p:extLst>
    <p:ext uri="{DCECCB84-F9BA-43D5-87BE-67443E8EF086}">
      <p15:sldGuideLst xmlns:p15="http://schemas.microsoft.com/office/powerpoint/2012/main"/>
    </p:ext>
  </p:extLst>
</p:sldLayout>
</file>

<file path=ppt/slideLayouts/slideLayout890.xml><?xml version="1.0" encoding="utf-8"?>
<p:sldLayout xmlns:a="http://schemas.openxmlformats.org/drawingml/2006/main" xmlns:r="http://schemas.openxmlformats.org/officeDocument/2006/relationships" xmlns:p="http://schemas.openxmlformats.org/presentationml/2006/main" preserve="1" userDrawn="1">
  <p:cSld name="1_Image Timelin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6096" y="0"/>
            <a:ext cx="3044952"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2A9E646E-AB96-44BA-B223-4263DB52642A}"/>
              </a:ext>
            </a:extLst>
          </p:cNvPr>
          <p:cNvSpPr>
            <a:spLocks noGrp="1"/>
          </p:cNvSpPr>
          <p:nvPr>
            <p:ph type="pic" sz="quarter" idx="13" hasCustomPrompt="1"/>
          </p:nvPr>
        </p:nvSpPr>
        <p:spPr>
          <a:xfrm>
            <a:off x="3051048" y="0"/>
            <a:ext cx="3044952"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6C695DD6-1C52-4BBB-BD4A-875BD44DAB48}"/>
              </a:ext>
            </a:extLst>
          </p:cNvPr>
          <p:cNvSpPr>
            <a:spLocks noGrp="1"/>
          </p:cNvSpPr>
          <p:nvPr>
            <p:ph type="pic" sz="quarter" idx="14" hasCustomPrompt="1"/>
          </p:nvPr>
        </p:nvSpPr>
        <p:spPr>
          <a:xfrm>
            <a:off x="6096000" y="0"/>
            <a:ext cx="3044952"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3297089929"/>
      </p:ext>
    </p:extLst>
  </p:cSld>
  <p:clrMapOvr>
    <a:masterClrMapping/>
  </p:clrMapOvr>
  <p:extLst>
    <p:ext uri="{DCECCB84-F9BA-43D5-87BE-67443E8EF086}">
      <p15:sldGuideLst xmlns:p15="http://schemas.microsoft.com/office/powerpoint/2012/main"/>
    </p:ext>
  </p:extLst>
</p:sldLayout>
</file>

<file path=ppt/slideLayouts/slideLayout891.xml><?xml version="1.0" encoding="utf-8"?>
<p:sldLayout xmlns:a="http://schemas.openxmlformats.org/drawingml/2006/main" xmlns:r="http://schemas.openxmlformats.org/officeDocument/2006/relationships" xmlns:p="http://schemas.openxmlformats.org/presentationml/2006/main" preserve="1" userDrawn="1">
  <p:cSld name=" Image Timeline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685076" y="1711627"/>
            <a:ext cx="2468880" cy="3584448"/>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5DF77074-9E02-4EDE-ADEC-20BB7226C1FE}"/>
              </a:ext>
            </a:extLst>
          </p:cNvPr>
          <p:cNvSpPr>
            <a:spLocks noGrp="1"/>
          </p:cNvSpPr>
          <p:nvPr>
            <p:ph type="pic" sz="quarter" idx="12" hasCustomPrompt="1"/>
          </p:nvPr>
        </p:nvSpPr>
        <p:spPr>
          <a:xfrm>
            <a:off x="3479224" y="1711627"/>
            <a:ext cx="2468880" cy="3584448"/>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6CA2167E-9435-4A6A-BEAE-A1AC5A5D336B}"/>
              </a:ext>
            </a:extLst>
          </p:cNvPr>
          <p:cNvSpPr>
            <a:spLocks noGrp="1"/>
          </p:cNvSpPr>
          <p:nvPr>
            <p:ph type="pic" sz="quarter" idx="13" hasCustomPrompt="1"/>
          </p:nvPr>
        </p:nvSpPr>
        <p:spPr>
          <a:xfrm>
            <a:off x="6273372" y="1711627"/>
            <a:ext cx="2468880" cy="3584448"/>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4">
            <a:extLst>
              <a:ext uri="{FF2B5EF4-FFF2-40B4-BE49-F238E27FC236}">
                <a16:creationId xmlns:a16="http://schemas.microsoft.com/office/drawing/2014/main" id="{49A2505A-688A-4995-8380-650E617030CB}"/>
              </a:ext>
            </a:extLst>
          </p:cNvPr>
          <p:cNvSpPr>
            <a:spLocks noGrp="1"/>
          </p:cNvSpPr>
          <p:nvPr>
            <p:ph type="pic" sz="quarter" idx="14" hasCustomPrompt="1"/>
          </p:nvPr>
        </p:nvSpPr>
        <p:spPr>
          <a:xfrm>
            <a:off x="9067520" y="1711627"/>
            <a:ext cx="2468880" cy="3584448"/>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550862084"/>
      </p:ext>
    </p:extLst>
  </p:cSld>
  <p:clrMapOvr>
    <a:masterClrMapping/>
  </p:clrMapOvr>
  <p:extLst>
    <p:ext uri="{DCECCB84-F9BA-43D5-87BE-67443E8EF086}">
      <p15:sldGuideLst xmlns:p15="http://schemas.microsoft.com/office/powerpoint/2012/main"/>
    </p:ext>
  </p:extLst>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Image Timeline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10668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4">
            <a:extLst>
              <a:ext uri="{FF2B5EF4-FFF2-40B4-BE49-F238E27FC236}">
                <a16:creationId xmlns:a16="http://schemas.microsoft.com/office/drawing/2014/main" id="{392F7549-A4D2-4896-878F-E23FB9DCA751}"/>
              </a:ext>
            </a:extLst>
          </p:cNvPr>
          <p:cNvSpPr>
            <a:spLocks noGrp="1"/>
          </p:cNvSpPr>
          <p:nvPr>
            <p:ph type="pic" sz="quarter" idx="11" hasCustomPrompt="1"/>
          </p:nvPr>
        </p:nvSpPr>
        <p:spPr>
          <a:xfrm>
            <a:off x="39360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5B067B47-E563-4862-BFEE-E547A8D7FFFC}"/>
              </a:ext>
            </a:extLst>
          </p:cNvPr>
          <p:cNvSpPr>
            <a:spLocks noGrp="1"/>
          </p:cNvSpPr>
          <p:nvPr>
            <p:ph type="pic" sz="quarter" idx="12" hasCustomPrompt="1"/>
          </p:nvPr>
        </p:nvSpPr>
        <p:spPr>
          <a:xfrm>
            <a:off x="68052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Picture Placeholder 4">
            <a:extLst>
              <a:ext uri="{FF2B5EF4-FFF2-40B4-BE49-F238E27FC236}">
                <a16:creationId xmlns:a16="http://schemas.microsoft.com/office/drawing/2014/main" id="{EDFBBFAE-B6BA-4DA6-9E3D-82715FF90B59}"/>
              </a:ext>
            </a:extLst>
          </p:cNvPr>
          <p:cNvSpPr>
            <a:spLocks noGrp="1"/>
          </p:cNvSpPr>
          <p:nvPr>
            <p:ph type="pic" sz="quarter" idx="13" hasCustomPrompt="1"/>
          </p:nvPr>
        </p:nvSpPr>
        <p:spPr>
          <a:xfrm>
            <a:off x="96744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406044270"/>
      </p:ext>
    </p:extLst>
  </p:cSld>
  <p:clrMapOvr>
    <a:masterClrMapping/>
  </p:clrMapOvr>
  <p:extLst>
    <p:ext uri="{DCECCB84-F9BA-43D5-87BE-67443E8EF086}">
      <p15:sldGuideLst xmlns:p15="http://schemas.microsoft.com/office/powerpoint/2012/main"/>
    </p:ext>
  </p:extLst>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Image Timeline 4-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10668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4">
            <a:extLst>
              <a:ext uri="{FF2B5EF4-FFF2-40B4-BE49-F238E27FC236}">
                <a16:creationId xmlns:a16="http://schemas.microsoft.com/office/drawing/2014/main" id="{392F7549-A4D2-4896-878F-E23FB9DCA751}"/>
              </a:ext>
            </a:extLst>
          </p:cNvPr>
          <p:cNvSpPr>
            <a:spLocks noGrp="1"/>
          </p:cNvSpPr>
          <p:nvPr>
            <p:ph type="pic" sz="quarter" idx="11" hasCustomPrompt="1"/>
          </p:nvPr>
        </p:nvSpPr>
        <p:spPr>
          <a:xfrm>
            <a:off x="39360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5B067B47-E563-4862-BFEE-E547A8D7FFFC}"/>
              </a:ext>
            </a:extLst>
          </p:cNvPr>
          <p:cNvSpPr>
            <a:spLocks noGrp="1"/>
          </p:cNvSpPr>
          <p:nvPr>
            <p:ph type="pic" sz="quarter" idx="12" hasCustomPrompt="1"/>
          </p:nvPr>
        </p:nvSpPr>
        <p:spPr>
          <a:xfrm>
            <a:off x="68052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Picture Placeholder 4">
            <a:extLst>
              <a:ext uri="{FF2B5EF4-FFF2-40B4-BE49-F238E27FC236}">
                <a16:creationId xmlns:a16="http://schemas.microsoft.com/office/drawing/2014/main" id="{EDFBBFAE-B6BA-4DA6-9E3D-82715FF90B59}"/>
              </a:ext>
            </a:extLst>
          </p:cNvPr>
          <p:cNvSpPr>
            <a:spLocks noGrp="1"/>
          </p:cNvSpPr>
          <p:nvPr>
            <p:ph type="pic" sz="quarter" idx="13" hasCustomPrompt="1"/>
          </p:nvPr>
        </p:nvSpPr>
        <p:spPr>
          <a:xfrm>
            <a:off x="96744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875834752"/>
      </p:ext>
    </p:extLst>
  </p:cSld>
  <p:clrMapOvr>
    <a:masterClrMapping/>
  </p:clrMapOvr>
  <p:extLst>
    <p:ext uri="{DCECCB84-F9BA-43D5-87BE-67443E8EF086}">
      <p15:sldGuideLst xmlns:p15="http://schemas.microsoft.com/office/powerpoint/2012/main"/>
    </p:ext>
  </p:extLst>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Image Timeline 5">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6" name="Picture Placeholder 4">
            <a:extLst>
              <a:ext uri="{FF2B5EF4-FFF2-40B4-BE49-F238E27FC236}">
                <a16:creationId xmlns:a16="http://schemas.microsoft.com/office/drawing/2014/main" id="{1E331C87-ED44-4BD8-8716-4D2459B59BC6}"/>
              </a:ext>
            </a:extLst>
          </p:cNvPr>
          <p:cNvSpPr>
            <a:spLocks noGrp="1"/>
          </p:cNvSpPr>
          <p:nvPr>
            <p:ph type="pic" sz="quarter" idx="10" hasCustomPrompt="1"/>
          </p:nvPr>
        </p:nvSpPr>
        <p:spPr>
          <a:xfrm>
            <a:off x="1773823" y="1819274"/>
            <a:ext cx="4322175" cy="1141521"/>
          </a:xfrm>
          <a:prstGeom prst="rect">
            <a:avLst/>
          </a:prstGeom>
          <a:pattFill prst="wdDnDiag">
            <a:fgClr>
              <a:schemeClr val="tx1">
                <a:lumMod val="25000"/>
                <a:lumOff val="75000"/>
              </a:schemeClr>
            </a:fgClr>
            <a:bgClr>
              <a:schemeClr val="bg1"/>
            </a:bgClr>
          </a:pattFill>
          <a:ln w="6350">
            <a:solidFill>
              <a:schemeClr val="accent1"/>
            </a:solidFill>
          </a:ln>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EB79BFFE-1EF1-4F35-8970-7913C999B2E3}"/>
              </a:ext>
            </a:extLst>
          </p:cNvPr>
          <p:cNvSpPr>
            <a:spLocks noGrp="1"/>
          </p:cNvSpPr>
          <p:nvPr>
            <p:ph type="pic" sz="quarter" idx="11" hasCustomPrompt="1"/>
          </p:nvPr>
        </p:nvSpPr>
        <p:spPr>
          <a:xfrm>
            <a:off x="1773825" y="3486889"/>
            <a:ext cx="4322175" cy="1141521"/>
          </a:xfrm>
          <a:prstGeom prst="rect">
            <a:avLst/>
          </a:prstGeom>
          <a:pattFill prst="wdDnDiag">
            <a:fgClr>
              <a:schemeClr val="tx1">
                <a:lumMod val="25000"/>
                <a:lumOff val="75000"/>
              </a:schemeClr>
            </a:fgClr>
            <a:bgClr>
              <a:schemeClr val="bg1"/>
            </a:bgClr>
          </a:pattFill>
          <a:ln w="6350">
            <a:solidFill>
              <a:schemeClr val="accent2"/>
            </a:solidFill>
          </a:ln>
        </p:spPr>
        <p:txBody>
          <a:bodyPr anchor="ctr"/>
          <a:lstStyle>
            <a:lvl1pPr marL="0" indent="0" algn="ctr">
              <a:buNone/>
              <a:defRPr sz="1800">
                <a:solidFill>
                  <a:schemeClr val="tx1"/>
                </a:solidFill>
              </a:defRPr>
            </a:lvl1pPr>
          </a:lstStyle>
          <a:p>
            <a:r>
              <a:rPr lang="en-MY" dirty="0"/>
              <a:t>Insert your image here</a:t>
            </a:r>
          </a:p>
        </p:txBody>
      </p:sp>
      <p:sp>
        <p:nvSpPr>
          <p:cNvPr id="18" name="Picture Placeholder 4">
            <a:extLst>
              <a:ext uri="{FF2B5EF4-FFF2-40B4-BE49-F238E27FC236}">
                <a16:creationId xmlns:a16="http://schemas.microsoft.com/office/drawing/2014/main" id="{DDB05714-7199-4FD1-8B78-48432CFD1470}"/>
              </a:ext>
            </a:extLst>
          </p:cNvPr>
          <p:cNvSpPr>
            <a:spLocks noGrp="1"/>
          </p:cNvSpPr>
          <p:nvPr>
            <p:ph type="pic" sz="quarter" idx="12" hasCustomPrompt="1"/>
          </p:nvPr>
        </p:nvSpPr>
        <p:spPr>
          <a:xfrm>
            <a:off x="1773827" y="5154504"/>
            <a:ext cx="4322175" cy="1141521"/>
          </a:xfrm>
          <a:prstGeom prst="rect">
            <a:avLst/>
          </a:prstGeom>
          <a:pattFill prst="wdDnDiag">
            <a:fgClr>
              <a:schemeClr val="tx1">
                <a:lumMod val="25000"/>
                <a:lumOff val="75000"/>
              </a:schemeClr>
            </a:fgClr>
            <a:bgClr>
              <a:schemeClr val="bg1"/>
            </a:bgClr>
          </a:pattFill>
          <a:ln w="6350">
            <a:solidFill>
              <a:schemeClr val="accent3"/>
            </a:solid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47884623"/>
      </p:ext>
    </p:extLst>
  </p:cSld>
  <p:clrMapOvr>
    <a:masterClrMapping/>
  </p:clrMapOvr>
  <p:extLst>
    <p:ext uri="{DCECCB84-F9BA-43D5-87BE-67443E8EF086}">
      <p15:sldGuideLst xmlns:p15="http://schemas.microsoft.com/office/powerpoint/2012/main"/>
    </p:ext>
  </p:extLst>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Image Timeline 5-2">
    <p:spTree>
      <p:nvGrpSpPr>
        <p:cNvPr id="1" name=""/>
        <p:cNvGrpSpPr/>
        <p:nvPr/>
      </p:nvGrpSpPr>
      <p:grpSpPr>
        <a:xfrm>
          <a:off x="0" y="0"/>
          <a:ext cx="0" cy="0"/>
          <a:chOff x="0" y="0"/>
          <a:chExt cx="0" cy="0"/>
        </a:xfrm>
      </p:grpSpPr>
      <p:sp>
        <p:nvSpPr>
          <p:cNvPr id="16" name="Picture Placeholder 4">
            <a:extLst>
              <a:ext uri="{FF2B5EF4-FFF2-40B4-BE49-F238E27FC236}">
                <a16:creationId xmlns:a16="http://schemas.microsoft.com/office/drawing/2014/main" id="{1E331C87-ED44-4BD8-8716-4D2459B59BC6}"/>
              </a:ext>
            </a:extLst>
          </p:cNvPr>
          <p:cNvSpPr>
            <a:spLocks noGrp="1"/>
          </p:cNvSpPr>
          <p:nvPr>
            <p:ph type="pic" sz="quarter" idx="10" hasCustomPrompt="1"/>
          </p:nvPr>
        </p:nvSpPr>
        <p:spPr>
          <a:xfrm>
            <a:off x="1773823" y="555739"/>
            <a:ext cx="4322175" cy="1141521"/>
          </a:xfrm>
          <a:prstGeom prst="rect">
            <a:avLst/>
          </a:prstGeom>
          <a:pattFill prst="wdDnDiag">
            <a:fgClr>
              <a:schemeClr val="tx1">
                <a:lumMod val="25000"/>
                <a:lumOff val="75000"/>
              </a:schemeClr>
            </a:fgClr>
            <a:bgClr>
              <a:schemeClr val="bg1"/>
            </a:bgClr>
          </a:pattFill>
          <a:ln w="6350">
            <a:solidFill>
              <a:schemeClr val="accent4"/>
            </a:solidFill>
          </a:ln>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EB79BFFE-1EF1-4F35-8970-7913C999B2E3}"/>
              </a:ext>
            </a:extLst>
          </p:cNvPr>
          <p:cNvSpPr>
            <a:spLocks noGrp="1"/>
          </p:cNvSpPr>
          <p:nvPr>
            <p:ph type="pic" sz="quarter" idx="11" hasCustomPrompt="1"/>
          </p:nvPr>
        </p:nvSpPr>
        <p:spPr>
          <a:xfrm>
            <a:off x="1773825" y="2223354"/>
            <a:ext cx="4322175" cy="1141521"/>
          </a:xfrm>
          <a:prstGeom prst="rect">
            <a:avLst/>
          </a:prstGeom>
          <a:pattFill prst="wdDnDiag">
            <a:fgClr>
              <a:schemeClr val="tx1">
                <a:lumMod val="25000"/>
                <a:lumOff val="75000"/>
              </a:schemeClr>
            </a:fgClr>
            <a:bgClr>
              <a:schemeClr val="bg1"/>
            </a:bgClr>
          </a:pattFill>
          <a:ln w="6350">
            <a:solidFill>
              <a:schemeClr val="accent5"/>
            </a:solidFill>
          </a:ln>
        </p:spPr>
        <p:txBody>
          <a:bodyPr anchor="ctr"/>
          <a:lstStyle>
            <a:lvl1pPr marL="0" indent="0" algn="ctr">
              <a:buNone/>
              <a:defRPr sz="1800">
                <a:solidFill>
                  <a:schemeClr val="tx1"/>
                </a:solidFill>
              </a:defRPr>
            </a:lvl1pPr>
          </a:lstStyle>
          <a:p>
            <a:r>
              <a:rPr lang="en-MY" dirty="0"/>
              <a:t>Insert your image here</a:t>
            </a:r>
          </a:p>
        </p:txBody>
      </p:sp>
      <p:sp>
        <p:nvSpPr>
          <p:cNvPr id="18" name="Picture Placeholder 4">
            <a:extLst>
              <a:ext uri="{FF2B5EF4-FFF2-40B4-BE49-F238E27FC236}">
                <a16:creationId xmlns:a16="http://schemas.microsoft.com/office/drawing/2014/main" id="{DDB05714-7199-4FD1-8B78-48432CFD1470}"/>
              </a:ext>
            </a:extLst>
          </p:cNvPr>
          <p:cNvSpPr>
            <a:spLocks noGrp="1"/>
          </p:cNvSpPr>
          <p:nvPr>
            <p:ph type="pic" sz="quarter" idx="12" hasCustomPrompt="1"/>
          </p:nvPr>
        </p:nvSpPr>
        <p:spPr>
          <a:xfrm>
            <a:off x="1773827" y="3890969"/>
            <a:ext cx="4322175" cy="1141521"/>
          </a:xfrm>
          <a:prstGeom prst="rect">
            <a:avLst/>
          </a:prstGeom>
          <a:pattFill prst="wdDnDiag">
            <a:fgClr>
              <a:schemeClr val="tx1">
                <a:lumMod val="25000"/>
                <a:lumOff val="75000"/>
              </a:schemeClr>
            </a:fgClr>
            <a:bgClr>
              <a:schemeClr val="bg1"/>
            </a:bgClr>
          </a:pattFill>
          <a:ln w="6350">
            <a:solidFill>
              <a:schemeClr val="accent6"/>
            </a:solid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4145791688"/>
      </p:ext>
    </p:extLst>
  </p:cSld>
  <p:clrMapOvr>
    <a:masterClrMapping/>
  </p:clrMapOvr>
  <p:extLst>
    <p:ext uri="{DCECCB84-F9BA-43D5-87BE-67443E8EF086}">
      <p15:sldGuideLst xmlns:p15="http://schemas.microsoft.com/office/powerpoint/2012/main"/>
    </p:ext>
  </p:extLst>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Image Timeline 6">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1" name="Picture Placeholder 4">
            <a:extLst>
              <a:ext uri="{FF2B5EF4-FFF2-40B4-BE49-F238E27FC236}">
                <a16:creationId xmlns:a16="http://schemas.microsoft.com/office/drawing/2014/main" id="{9A449EB3-13AE-43E0-9FB5-62F071B4EBE0}"/>
              </a:ext>
            </a:extLst>
          </p:cNvPr>
          <p:cNvSpPr>
            <a:spLocks noGrp="1"/>
          </p:cNvSpPr>
          <p:nvPr>
            <p:ph type="pic" sz="quarter" idx="10" hasCustomPrompt="1"/>
          </p:nvPr>
        </p:nvSpPr>
        <p:spPr>
          <a:xfrm>
            <a:off x="2515910" y="2617391"/>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2" name="Picture Placeholder 4">
            <a:extLst>
              <a:ext uri="{FF2B5EF4-FFF2-40B4-BE49-F238E27FC236}">
                <a16:creationId xmlns:a16="http://schemas.microsoft.com/office/drawing/2014/main" id="{87C34D06-E133-4B5A-A602-CCC9177E21C9}"/>
              </a:ext>
            </a:extLst>
          </p:cNvPr>
          <p:cNvSpPr>
            <a:spLocks noGrp="1"/>
          </p:cNvSpPr>
          <p:nvPr>
            <p:ph type="pic" sz="quarter" idx="11" hasCustomPrompt="1"/>
          </p:nvPr>
        </p:nvSpPr>
        <p:spPr>
          <a:xfrm>
            <a:off x="4668559" y="2617391"/>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3" name="Picture Placeholder 4">
            <a:extLst>
              <a:ext uri="{FF2B5EF4-FFF2-40B4-BE49-F238E27FC236}">
                <a16:creationId xmlns:a16="http://schemas.microsoft.com/office/drawing/2014/main" id="{4381F176-737F-48BA-AB6E-611FE8578CB7}"/>
              </a:ext>
            </a:extLst>
          </p:cNvPr>
          <p:cNvSpPr>
            <a:spLocks noGrp="1"/>
          </p:cNvSpPr>
          <p:nvPr>
            <p:ph type="pic" sz="quarter" idx="12" hasCustomPrompt="1"/>
          </p:nvPr>
        </p:nvSpPr>
        <p:spPr>
          <a:xfrm>
            <a:off x="6821208" y="2617391"/>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4" name="Picture Placeholder 4">
            <a:extLst>
              <a:ext uri="{FF2B5EF4-FFF2-40B4-BE49-F238E27FC236}">
                <a16:creationId xmlns:a16="http://schemas.microsoft.com/office/drawing/2014/main" id="{3E7E3C54-7D7C-4AB5-9E70-B41225A34A5B}"/>
              </a:ext>
            </a:extLst>
          </p:cNvPr>
          <p:cNvSpPr>
            <a:spLocks noGrp="1"/>
          </p:cNvSpPr>
          <p:nvPr>
            <p:ph type="pic" sz="quarter" idx="13" hasCustomPrompt="1"/>
          </p:nvPr>
        </p:nvSpPr>
        <p:spPr>
          <a:xfrm>
            <a:off x="2515910" y="5049567"/>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26829B01-5A00-48DF-BCDF-D3C843CFE4A0}"/>
              </a:ext>
            </a:extLst>
          </p:cNvPr>
          <p:cNvSpPr>
            <a:spLocks noGrp="1"/>
          </p:cNvSpPr>
          <p:nvPr>
            <p:ph type="pic" sz="quarter" idx="14" hasCustomPrompt="1"/>
          </p:nvPr>
        </p:nvSpPr>
        <p:spPr>
          <a:xfrm>
            <a:off x="4668559" y="5049567"/>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6" name="Picture Placeholder 4">
            <a:extLst>
              <a:ext uri="{FF2B5EF4-FFF2-40B4-BE49-F238E27FC236}">
                <a16:creationId xmlns:a16="http://schemas.microsoft.com/office/drawing/2014/main" id="{A973197A-18AE-47FD-9595-A14C537EC49B}"/>
              </a:ext>
            </a:extLst>
          </p:cNvPr>
          <p:cNvSpPr>
            <a:spLocks noGrp="1"/>
          </p:cNvSpPr>
          <p:nvPr>
            <p:ph type="pic" sz="quarter" idx="15" hasCustomPrompt="1"/>
          </p:nvPr>
        </p:nvSpPr>
        <p:spPr>
          <a:xfrm>
            <a:off x="6821208" y="5049567"/>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270171057"/>
      </p:ext>
    </p:extLst>
  </p:cSld>
  <p:clrMapOvr>
    <a:masterClrMapping/>
  </p:clrMapOvr>
  <p:extLst>
    <p:ext uri="{DCECCB84-F9BA-43D5-87BE-67443E8EF086}">
      <p15:sldGuideLst xmlns:p15="http://schemas.microsoft.com/office/powerpoint/2012/main"/>
    </p:ext>
  </p:extLst>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Image Timeline 6-2">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9A449EB3-13AE-43E0-9FB5-62F071B4EBE0}"/>
              </a:ext>
            </a:extLst>
          </p:cNvPr>
          <p:cNvSpPr>
            <a:spLocks noGrp="1"/>
          </p:cNvSpPr>
          <p:nvPr>
            <p:ph type="pic" sz="quarter" idx="10" hasCustomPrompt="1"/>
          </p:nvPr>
        </p:nvSpPr>
        <p:spPr>
          <a:xfrm>
            <a:off x="2515910" y="1883966"/>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2" name="Picture Placeholder 4">
            <a:extLst>
              <a:ext uri="{FF2B5EF4-FFF2-40B4-BE49-F238E27FC236}">
                <a16:creationId xmlns:a16="http://schemas.microsoft.com/office/drawing/2014/main" id="{87C34D06-E133-4B5A-A602-CCC9177E21C9}"/>
              </a:ext>
            </a:extLst>
          </p:cNvPr>
          <p:cNvSpPr>
            <a:spLocks noGrp="1"/>
          </p:cNvSpPr>
          <p:nvPr>
            <p:ph type="pic" sz="quarter" idx="11" hasCustomPrompt="1"/>
          </p:nvPr>
        </p:nvSpPr>
        <p:spPr>
          <a:xfrm>
            <a:off x="4668559" y="1883966"/>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3" name="Picture Placeholder 4">
            <a:extLst>
              <a:ext uri="{FF2B5EF4-FFF2-40B4-BE49-F238E27FC236}">
                <a16:creationId xmlns:a16="http://schemas.microsoft.com/office/drawing/2014/main" id="{4381F176-737F-48BA-AB6E-611FE8578CB7}"/>
              </a:ext>
            </a:extLst>
          </p:cNvPr>
          <p:cNvSpPr>
            <a:spLocks noGrp="1"/>
          </p:cNvSpPr>
          <p:nvPr>
            <p:ph type="pic" sz="quarter" idx="12" hasCustomPrompt="1"/>
          </p:nvPr>
        </p:nvSpPr>
        <p:spPr>
          <a:xfrm>
            <a:off x="6821208" y="1883966"/>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4" name="Picture Placeholder 4">
            <a:extLst>
              <a:ext uri="{FF2B5EF4-FFF2-40B4-BE49-F238E27FC236}">
                <a16:creationId xmlns:a16="http://schemas.microsoft.com/office/drawing/2014/main" id="{3E7E3C54-7D7C-4AB5-9E70-B41225A34A5B}"/>
              </a:ext>
            </a:extLst>
          </p:cNvPr>
          <p:cNvSpPr>
            <a:spLocks noGrp="1"/>
          </p:cNvSpPr>
          <p:nvPr>
            <p:ph type="pic" sz="quarter" idx="13" hasCustomPrompt="1"/>
          </p:nvPr>
        </p:nvSpPr>
        <p:spPr>
          <a:xfrm>
            <a:off x="2515910" y="4316142"/>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26829B01-5A00-48DF-BCDF-D3C843CFE4A0}"/>
              </a:ext>
            </a:extLst>
          </p:cNvPr>
          <p:cNvSpPr>
            <a:spLocks noGrp="1"/>
          </p:cNvSpPr>
          <p:nvPr>
            <p:ph type="pic" sz="quarter" idx="14" hasCustomPrompt="1"/>
          </p:nvPr>
        </p:nvSpPr>
        <p:spPr>
          <a:xfrm>
            <a:off x="4668559" y="4316142"/>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6" name="Picture Placeholder 4">
            <a:extLst>
              <a:ext uri="{FF2B5EF4-FFF2-40B4-BE49-F238E27FC236}">
                <a16:creationId xmlns:a16="http://schemas.microsoft.com/office/drawing/2014/main" id="{A973197A-18AE-47FD-9595-A14C537EC49B}"/>
              </a:ext>
            </a:extLst>
          </p:cNvPr>
          <p:cNvSpPr>
            <a:spLocks noGrp="1"/>
          </p:cNvSpPr>
          <p:nvPr>
            <p:ph type="pic" sz="quarter" idx="15" hasCustomPrompt="1"/>
          </p:nvPr>
        </p:nvSpPr>
        <p:spPr>
          <a:xfrm>
            <a:off x="6821208" y="4316142"/>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4118803564"/>
      </p:ext>
    </p:extLst>
  </p:cSld>
  <p:clrMapOvr>
    <a:masterClrMapping/>
  </p:clrMapOvr>
  <p:extLst>
    <p:ext uri="{DCECCB84-F9BA-43D5-87BE-67443E8EF086}">
      <p15:sldGuideLst xmlns:p15="http://schemas.microsoft.com/office/powerpoint/2012/main"/>
    </p:ext>
  </p:extLst>
</p:sldLayout>
</file>

<file path=ppt/slideLayouts/slideLayout898.xml><?xml version="1.0" encoding="utf-8"?>
<p:sldLayout xmlns:a="http://schemas.openxmlformats.org/drawingml/2006/main" xmlns:r="http://schemas.openxmlformats.org/officeDocument/2006/relationships" xmlns:p="http://schemas.openxmlformats.org/presentationml/2006/main" preserve="1" userDrawn="1">
  <p:cSld name="Image Timeline 7">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9A449EB3-13AE-43E0-9FB5-62F071B4EBE0}"/>
              </a:ext>
            </a:extLst>
          </p:cNvPr>
          <p:cNvSpPr>
            <a:spLocks noGrp="1"/>
          </p:cNvSpPr>
          <p:nvPr>
            <p:ph type="pic" sz="quarter" idx="10" hasCustomPrompt="1"/>
          </p:nvPr>
        </p:nvSpPr>
        <p:spPr>
          <a:xfrm>
            <a:off x="0" y="0"/>
            <a:ext cx="6096000" cy="6858000"/>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288382194"/>
      </p:ext>
    </p:extLst>
  </p:cSld>
  <p:clrMapOvr>
    <a:masterClrMapping/>
  </p:clrMapOvr>
  <p:extLst>
    <p:ext uri="{DCECCB84-F9BA-43D5-87BE-67443E8EF086}">
      <p15:sldGuideLst xmlns:p15="http://schemas.microsoft.com/office/powerpoint/2012/main"/>
    </p:ext>
  </p:extLst>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Event with Image">
    <p:spTree>
      <p:nvGrpSpPr>
        <p:cNvPr id="1" name=""/>
        <p:cNvGrpSpPr/>
        <p:nvPr/>
      </p:nvGrpSpPr>
      <p:grpSpPr>
        <a:xfrm>
          <a:off x="0" y="0"/>
          <a:ext cx="0" cy="0"/>
          <a:chOff x="0" y="0"/>
          <a:chExt cx="0" cy="0"/>
        </a:xfrm>
      </p:grpSpPr>
      <p:sp>
        <p:nvSpPr>
          <p:cNvPr id="29" name="Picture Placeholder 4">
            <a:extLst>
              <a:ext uri="{FF2B5EF4-FFF2-40B4-BE49-F238E27FC236}">
                <a16:creationId xmlns:a16="http://schemas.microsoft.com/office/drawing/2014/main" id="{5E46A629-736B-467E-B692-A74030E964AB}"/>
              </a:ext>
            </a:extLst>
          </p:cNvPr>
          <p:cNvSpPr>
            <a:spLocks noGrp="1"/>
          </p:cNvSpPr>
          <p:nvPr>
            <p:ph type="pic" sz="quarter" idx="10" hasCustomPrompt="1"/>
          </p:nvPr>
        </p:nvSpPr>
        <p:spPr>
          <a:xfrm>
            <a:off x="1058366" y="1988923"/>
            <a:ext cx="2160000" cy="2160000"/>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1" name="Picture Placeholder 4">
            <a:extLst>
              <a:ext uri="{FF2B5EF4-FFF2-40B4-BE49-F238E27FC236}">
                <a16:creationId xmlns:a16="http://schemas.microsoft.com/office/drawing/2014/main" id="{8832ADDA-6C01-4071-A73C-CABB0D21E9E2}"/>
              </a:ext>
            </a:extLst>
          </p:cNvPr>
          <p:cNvSpPr>
            <a:spLocks noGrp="1"/>
          </p:cNvSpPr>
          <p:nvPr>
            <p:ph type="pic" sz="quarter" idx="11" hasCustomPrompt="1"/>
          </p:nvPr>
        </p:nvSpPr>
        <p:spPr>
          <a:xfrm>
            <a:off x="3696789" y="1988923"/>
            <a:ext cx="2160000" cy="2160000"/>
          </a:xfrm>
          <a:prstGeom prst="roundRect">
            <a:avLst>
              <a:gd name="adj" fmla="val 19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5" name="Picture Placeholder 4">
            <a:extLst>
              <a:ext uri="{FF2B5EF4-FFF2-40B4-BE49-F238E27FC236}">
                <a16:creationId xmlns:a16="http://schemas.microsoft.com/office/drawing/2014/main" id="{66C5DFC5-A2AD-4AD7-A6A6-AD483A1E8514}"/>
              </a:ext>
            </a:extLst>
          </p:cNvPr>
          <p:cNvSpPr>
            <a:spLocks noGrp="1"/>
          </p:cNvSpPr>
          <p:nvPr>
            <p:ph type="pic" sz="quarter" idx="12" hasCustomPrompt="1"/>
          </p:nvPr>
        </p:nvSpPr>
        <p:spPr>
          <a:xfrm>
            <a:off x="6335212" y="1988923"/>
            <a:ext cx="2160000" cy="2160000"/>
          </a:xfrm>
          <a:prstGeom prst="roundRect">
            <a:avLst>
              <a:gd name="adj" fmla="val 226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9" name="Picture Placeholder 4">
            <a:extLst>
              <a:ext uri="{FF2B5EF4-FFF2-40B4-BE49-F238E27FC236}">
                <a16:creationId xmlns:a16="http://schemas.microsoft.com/office/drawing/2014/main" id="{A6AF3F2D-258A-49DB-89C1-89BF53AC1FEE}"/>
              </a:ext>
            </a:extLst>
          </p:cNvPr>
          <p:cNvSpPr>
            <a:spLocks noGrp="1"/>
          </p:cNvSpPr>
          <p:nvPr>
            <p:ph type="pic" sz="quarter" idx="13" hasCustomPrompt="1"/>
          </p:nvPr>
        </p:nvSpPr>
        <p:spPr>
          <a:xfrm>
            <a:off x="8973634" y="1988923"/>
            <a:ext cx="2160000" cy="2160000"/>
          </a:xfrm>
          <a:prstGeom prst="roundRect">
            <a:avLst>
              <a:gd name="adj" fmla="val 226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55788557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age Image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0" y="1"/>
            <a:ext cx="12192000" cy="5143499"/>
          </a:xfrm>
          <a:prstGeom prst="rect">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097401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asic page - Image Time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4">
            <a:extLst>
              <a:ext uri="{FF2B5EF4-FFF2-40B4-BE49-F238E27FC236}">
                <a16:creationId xmlns:a16="http://schemas.microsoft.com/office/drawing/2014/main" id="{C7F13A08-E9ED-4281-B741-77C0AC79596E}"/>
              </a:ext>
            </a:extLst>
          </p:cNvPr>
          <p:cNvSpPr>
            <a:spLocks noGrp="1"/>
          </p:cNvSpPr>
          <p:nvPr>
            <p:ph type="pic" sz="quarter" idx="11" hasCustomPrompt="1"/>
          </p:nvPr>
        </p:nvSpPr>
        <p:spPr>
          <a:xfrm>
            <a:off x="4657725" y="4876800"/>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4648200" y="533400"/>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592611381"/>
      </p:ext>
    </p:extLst>
  </p:cSld>
  <p:clrMapOvr>
    <a:masterClrMapping/>
  </p:clrMapOvr>
  <p:extLst>
    <p:ext uri="{DCECCB84-F9BA-43D5-87BE-67443E8EF086}">
      <p15:sldGuideLst xmlns:p15="http://schemas.microsoft.com/office/powerpoint/2012/main"/>
    </p:ext>
  </p:extLst>
</p:sldLayout>
</file>

<file path=ppt/slideLayouts/slideLayout900.xml><?xml version="1.0" encoding="utf-8"?>
<p:sldLayout xmlns:a="http://schemas.openxmlformats.org/drawingml/2006/main" xmlns:r="http://schemas.openxmlformats.org/officeDocument/2006/relationships" xmlns:p="http://schemas.openxmlformats.org/presentationml/2006/main" preserve="1" userDrawn="1">
  <p:cSld name="Event with Image 2">
    <p:spTree>
      <p:nvGrpSpPr>
        <p:cNvPr id="1" name=""/>
        <p:cNvGrpSpPr/>
        <p:nvPr/>
      </p:nvGrpSpPr>
      <p:grpSpPr>
        <a:xfrm>
          <a:off x="0" y="0"/>
          <a:ext cx="0" cy="0"/>
          <a:chOff x="0" y="0"/>
          <a:chExt cx="0" cy="0"/>
        </a:xfrm>
      </p:grpSpPr>
      <p:sp>
        <p:nvSpPr>
          <p:cNvPr id="29" name="Picture Placeholder 4">
            <a:extLst>
              <a:ext uri="{FF2B5EF4-FFF2-40B4-BE49-F238E27FC236}">
                <a16:creationId xmlns:a16="http://schemas.microsoft.com/office/drawing/2014/main" id="{5E46A629-736B-467E-B692-A74030E964AB}"/>
              </a:ext>
            </a:extLst>
          </p:cNvPr>
          <p:cNvSpPr>
            <a:spLocks noGrp="1"/>
          </p:cNvSpPr>
          <p:nvPr>
            <p:ph type="pic" sz="quarter" idx="10" hasCustomPrompt="1"/>
          </p:nvPr>
        </p:nvSpPr>
        <p:spPr>
          <a:xfrm>
            <a:off x="1058366" y="1988923"/>
            <a:ext cx="1435452" cy="1440077"/>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4">
            <a:extLst>
              <a:ext uri="{FF2B5EF4-FFF2-40B4-BE49-F238E27FC236}">
                <a16:creationId xmlns:a16="http://schemas.microsoft.com/office/drawing/2014/main" id="{A3023F38-C0B6-4B5B-8E8B-57DD9BEA10C9}"/>
              </a:ext>
            </a:extLst>
          </p:cNvPr>
          <p:cNvSpPr>
            <a:spLocks noGrp="1"/>
          </p:cNvSpPr>
          <p:nvPr>
            <p:ph type="pic" sz="quarter" idx="11" hasCustomPrompt="1"/>
          </p:nvPr>
        </p:nvSpPr>
        <p:spPr>
          <a:xfrm>
            <a:off x="1058366" y="4159463"/>
            <a:ext cx="1435452" cy="1440077"/>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33C3359B-0EFF-4356-B09D-EDFA3B336AF6}"/>
              </a:ext>
            </a:extLst>
          </p:cNvPr>
          <p:cNvSpPr>
            <a:spLocks noGrp="1"/>
          </p:cNvSpPr>
          <p:nvPr>
            <p:ph type="pic" sz="quarter" idx="12" hasCustomPrompt="1"/>
          </p:nvPr>
        </p:nvSpPr>
        <p:spPr>
          <a:xfrm>
            <a:off x="6096000" y="1988923"/>
            <a:ext cx="1435452" cy="1440077"/>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AC8C5DB7-177A-4629-834D-881E9F216852}"/>
              </a:ext>
            </a:extLst>
          </p:cNvPr>
          <p:cNvSpPr>
            <a:spLocks noGrp="1"/>
          </p:cNvSpPr>
          <p:nvPr>
            <p:ph type="pic" sz="quarter" idx="13" hasCustomPrompt="1"/>
          </p:nvPr>
        </p:nvSpPr>
        <p:spPr>
          <a:xfrm>
            <a:off x="6096000" y="4159463"/>
            <a:ext cx="1435452" cy="1440077"/>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467087064"/>
      </p:ext>
    </p:extLst>
  </p:cSld>
  <p:clrMapOvr>
    <a:masterClrMapping/>
  </p:clrMapOvr>
  <p:extLst>
    <p:ext uri="{DCECCB84-F9BA-43D5-87BE-67443E8EF086}">
      <p15:sldGuideLst xmlns:p15="http://schemas.microsoft.com/office/powerpoint/2012/main"/>
    </p:ext>
  </p:extLst>
</p:sldLayout>
</file>

<file path=ppt/slideLayouts/slideLayout901.xml><?xml version="1.0" encoding="utf-8"?>
<p:sldLayout xmlns:a="http://schemas.openxmlformats.org/drawingml/2006/main" xmlns:r="http://schemas.openxmlformats.org/officeDocument/2006/relationships" xmlns:p="http://schemas.openxmlformats.org/presentationml/2006/main" preserve="1" userDrawn="1">
  <p:cSld name="Horizontal Title page -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030436091"/>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preserve="1" userDrawn="1">
  <p:cSld name="Horizontal 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260097"/>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Isometric Presentation Mockup">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6977303" y="2013994"/>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5">
            <a:extLst>
              <a:ext uri="{FF2B5EF4-FFF2-40B4-BE49-F238E27FC236}">
                <a16:creationId xmlns:a16="http://schemas.microsoft.com/office/drawing/2014/main" id="{18D09264-4F26-4686-827F-066EC40A7190}"/>
              </a:ext>
            </a:extLst>
          </p:cNvPr>
          <p:cNvSpPr>
            <a:spLocks noGrp="1"/>
          </p:cNvSpPr>
          <p:nvPr>
            <p:ph type="pic" sz="quarter" idx="11" hasCustomPrompt="1"/>
          </p:nvPr>
        </p:nvSpPr>
        <p:spPr>
          <a:xfrm>
            <a:off x="10403400" y="0"/>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CFD24C28-4614-45BA-923A-5AE2E2F2B1EB}"/>
              </a:ext>
            </a:extLst>
          </p:cNvPr>
          <p:cNvSpPr>
            <a:spLocks noGrp="1"/>
          </p:cNvSpPr>
          <p:nvPr>
            <p:ph type="pic" sz="quarter" idx="12" hasCustomPrompt="1"/>
          </p:nvPr>
        </p:nvSpPr>
        <p:spPr>
          <a:xfrm>
            <a:off x="3551206" y="4080068"/>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1" name="Picture Placeholder 5">
            <a:extLst>
              <a:ext uri="{FF2B5EF4-FFF2-40B4-BE49-F238E27FC236}">
                <a16:creationId xmlns:a16="http://schemas.microsoft.com/office/drawing/2014/main" id="{CB8503F0-F783-4DD2-B0EE-81FA5C4EBECF}"/>
              </a:ext>
            </a:extLst>
          </p:cNvPr>
          <p:cNvSpPr>
            <a:spLocks noGrp="1"/>
          </p:cNvSpPr>
          <p:nvPr>
            <p:ph type="pic" sz="quarter" idx="13" hasCustomPrompt="1"/>
          </p:nvPr>
        </p:nvSpPr>
        <p:spPr>
          <a:xfrm>
            <a:off x="6642023" y="3978016"/>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2" name="Picture Placeholder 5">
            <a:extLst>
              <a:ext uri="{FF2B5EF4-FFF2-40B4-BE49-F238E27FC236}">
                <a16:creationId xmlns:a16="http://schemas.microsoft.com/office/drawing/2014/main" id="{3115F06F-57F6-4977-BA09-959FC090669B}"/>
              </a:ext>
            </a:extLst>
          </p:cNvPr>
          <p:cNvSpPr>
            <a:spLocks noGrp="1"/>
          </p:cNvSpPr>
          <p:nvPr>
            <p:ph type="pic" sz="quarter" idx="14" hasCustomPrompt="1"/>
          </p:nvPr>
        </p:nvSpPr>
        <p:spPr>
          <a:xfrm>
            <a:off x="10068120" y="1964022"/>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5" name="Picture Placeholder 5">
            <a:extLst>
              <a:ext uri="{FF2B5EF4-FFF2-40B4-BE49-F238E27FC236}">
                <a16:creationId xmlns:a16="http://schemas.microsoft.com/office/drawing/2014/main" id="{313E2ACE-3423-4F7E-B1E8-6DB25A790B93}"/>
              </a:ext>
            </a:extLst>
          </p:cNvPr>
          <p:cNvSpPr>
            <a:spLocks noGrp="1"/>
          </p:cNvSpPr>
          <p:nvPr>
            <p:ph type="pic" sz="quarter" idx="17" hasCustomPrompt="1"/>
          </p:nvPr>
        </p:nvSpPr>
        <p:spPr>
          <a:xfrm>
            <a:off x="9732840" y="3928044"/>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43784019"/>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preserve="1" userDrawn="1">
  <p:cSld name="Isometric Presentation Mockup 2">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3DA492BA-835A-4C30-B369-15F9B72A6C3D}"/>
              </a:ext>
            </a:extLst>
          </p:cNvPr>
          <p:cNvSpPr>
            <a:spLocks noGrp="1"/>
          </p:cNvSpPr>
          <p:nvPr>
            <p:ph type="pic" sz="quarter" idx="10" hasCustomPrompt="1"/>
          </p:nvPr>
        </p:nvSpPr>
        <p:spPr>
          <a:xfrm>
            <a:off x="3089508" y="866182"/>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6" name="Picture Placeholder 5">
            <a:extLst>
              <a:ext uri="{FF2B5EF4-FFF2-40B4-BE49-F238E27FC236}">
                <a16:creationId xmlns:a16="http://schemas.microsoft.com/office/drawing/2014/main" id="{7D6A998C-36B0-4D52-AC97-9EF0D0790EFC}"/>
              </a:ext>
            </a:extLst>
          </p:cNvPr>
          <p:cNvSpPr>
            <a:spLocks noGrp="1"/>
          </p:cNvSpPr>
          <p:nvPr>
            <p:ph type="pic" sz="quarter" idx="11" hasCustomPrompt="1"/>
          </p:nvPr>
        </p:nvSpPr>
        <p:spPr>
          <a:xfrm>
            <a:off x="-949092" y="-1572218"/>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7" name="Picture Placeholder 5">
            <a:extLst>
              <a:ext uri="{FF2B5EF4-FFF2-40B4-BE49-F238E27FC236}">
                <a16:creationId xmlns:a16="http://schemas.microsoft.com/office/drawing/2014/main" id="{37FCC01B-F57C-4CED-8B66-774C8EF4B0F8}"/>
              </a:ext>
            </a:extLst>
          </p:cNvPr>
          <p:cNvSpPr>
            <a:spLocks noGrp="1"/>
          </p:cNvSpPr>
          <p:nvPr>
            <p:ph type="pic" sz="quarter" idx="12" hasCustomPrompt="1"/>
          </p:nvPr>
        </p:nvSpPr>
        <p:spPr>
          <a:xfrm>
            <a:off x="7128109" y="3289342"/>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8" name="Picture Placeholder 5">
            <a:extLst>
              <a:ext uri="{FF2B5EF4-FFF2-40B4-BE49-F238E27FC236}">
                <a16:creationId xmlns:a16="http://schemas.microsoft.com/office/drawing/2014/main" id="{EA759D98-4A63-4D2D-9141-32C82CA4ECE0}"/>
              </a:ext>
            </a:extLst>
          </p:cNvPr>
          <p:cNvSpPr>
            <a:spLocks noGrp="1"/>
          </p:cNvSpPr>
          <p:nvPr>
            <p:ph type="pic" sz="quarter" idx="13" hasCustomPrompt="1"/>
          </p:nvPr>
        </p:nvSpPr>
        <p:spPr>
          <a:xfrm>
            <a:off x="7128108" y="602107"/>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9" name="Picture Placeholder 5">
            <a:extLst>
              <a:ext uri="{FF2B5EF4-FFF2-40B4-BE49-F238E27FC236}">
                <a16:creationId xmlns:a16="http://schemas.microsoft.com/office/drawing/2014/main" id="{C97F9190-4E95-4893-A786-2D22CF5E6CC8}"/>
              </a:ext>
            </a:extLst>
          </p:cNvPr>
          <p:cNvSpPr>
            <a:spLocks noGrp="1"/>
          </p:cNvSpPr>
          <p:nvPr>
            <p:ph type="pic" sz="quarter" idx="14" hasCustomPrompt="1"/>
          </p:nvPr>
        </p:nvSpPr>
        <p:spPr>
          <a:xfrm>
            <a:off x="3089508" y="-1836293"/>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0" name="Picture Placeholder 5">
            <a:extLst>
              <a:ext uri="{FF2B5EF4-FFF2-40B4-BE49-F238E27FC236}">
                <a16:creationId xmlns:a16="http://schemas.microsoft.com/office/drawing/2014/main" id="{44CB2295-81B8-445D-9954-ED08D185FCC5}"/>
              </a:ext>
            </a:extLst>
          </p:cNvPr>
          <p:cNvSpPr>
            <a:spLocks noGrp="1"/>
          </p:cNvSpPr>
          <p:nvPr>
            <p:ph type="pic" sz="quarter" idx="15" hasCustomPrompt="1"/>
          </p:nvPr>
        </p:nvSpPr>
        <p:spPr>
          <a:xfrm>
            <a:off x="11166709" y="3025267"/>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1" name="Picture Placeholder 5">
            <a:extLst>
              <a:ext uri="{FF2B5EF4-FFF2-40B4-BE49-F238E27FC236}">
                <a16:creationId xmlns:a16="http://schemas.microsoft.com/office/drawing/2014/main" id="{58E25EA4-95CE-4A60-B95B-2099E283076D}"/>
              </a:ext>
            </a:extLst>
          </p:cNvPr>
          <p:cNvSpPr>
            <a:spLocks noGrp="1"/>
          </p:cNvSpPr>
          <p:nvPr>
            <p:ph type="pic" sz="quarter" idx="16" hasCustomPrompt="1"/>
          </p:nvPr>
        </p:nvSpPr>
        <p:spPr>
          <a:xfrm>
            <a:off x="11166708" y="338032"/>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2" name="Picture Placeholder 5">
            <a:extLst>
              <a:ext uri="{FF2B5EF4-FFF2-40B4-BE49-F238E27FC236}">
                <a16:creationId xmlns:a16="http://schemas.microsoft.com/office/drawing/2014/main" id="{B41C8BBA-18FD-42A4-BE82-6EA96938A0EE}"/>
              </a:ext>
            </a:extLst>
          </p:cNvPr>
          <p:cNvSpPr>
            <a:spLocks noGrp="1"/>
          </p:cNvSpPr>
          <p:nvPr>
            <p:ph type="pic" sz="quarter" idx="17" hasCustomPrompt="1"/>
          </p:nvPr>
        </p:nvSpPr>
        <p:spPr>
          <a:xfrm>
            <a:off x="7128108" y="-2100368"/>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4" name="Picture Placeholder 5">
            <a:extLst>
              <a:ext uri="{FF2B5EF4-FFF2-40B4-BE49-F238E27FC236}">
                <a16:creationId xmlns:a16="http://schemas.microsoft.com/office/drawing/2014/main" id="{EC28FD6B-085B-4F6F-94F7-510BF6086EF9}"/>
              </a:ext>
            </a:extLst>
          </p:cNvPr>
          <p:cNvSpPr>
            <a:spLocks noGrp="1"/>
          </p:cNvSpPr>
          <p:nvPr>
            <p:ph type="pic" sz="quarter" idx="18" hasCustomPrompt="1"/>
          </p:nvPr>
        </p:nvSpPr>
        <p:spPr>
          <a:xfrm>
            <a:off x="11166708" y="-2349203"/>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106372190"/>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Isometric Presentation Mockup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3" name="Picture Placeholder 5">
            <a:extLst>
              <a:ext uri="{FF2B5EF4-FFF2-40B4-BE49-F238E27FC236}">
                <a16:creationId xmlns:a16="http://schemas.microsoft.com/office/drawing/2014/main" id="{AB18C9AA-5E16-4E82-AA22-93FC74D7BE5B}"/>
              </a:ext>
            </a:extLst>
          </p:cNvPr>
          <p:cNvSpPr>
            <a:spLocks noGrp="1"/>
          </p:cNvSpPr>
          <p:nvPr>
            <p:ph type="pic" sz="quarter" idx="12" hasCustomPrompt="1"/>
          </p:nvPr>
        </p:nvSpPr>
        <p:spPr>
          <a:xfrm>
            <a:off x="6870332" y="2290071"/>
            <a:ext cx="285830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4" name="Picture Placeholder 5">
            <a:extLst>
              <a:ext uri="{FF2B5EF4-FFF2-40B4-BE49-F238E27FC236}">
                <a16:creationId xmlns:a16="http://schemas.microsoft.com/office/drawing/2014/main" id="{0DDFB03F-5FF2-461F-95DB-579F3F20C3A7}"/>
              </a:ext>
            </a:extLst>
          </p:cNvPr>
          <p:cNvSpPr>
            <a:spLocks noGrp="1"/>
          </p:cNvSpPr>
          <p:nvPr>
            <p:ph type="pic" sz="quarter" idx="13" hasCustomPrompt="1"/>
          </p:nvPr>
        </p:nvSpPr>
        <p:spPr>
          <a:xfrm>
            <a:off x="6870332" y="1698602"/>
            <a:ext cx="285830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6" name="Picture Placeholder 5">
            <a:extLst>
              <a:ext uri="{FF2B5EF4-FFF2-40B4-BE49-F238E27FC236}">
                <a16:creationId xmlns:a16="http://schemas.microsoft.com/office/drawing/2014/main" id="{AAE0E113-F0E5-43E6-85E3-3F76CE56A7E7}"/>
              </a:ext>
            </a:extLst>
          </p:cNvPr>
          <p:cNvSpPr>
            <a:spLocks noGrp="1"/>
          </p:cNvSpPr>
          <p:nvPr>
            <p:ph type="pic" sz="quarter" idx="14" hasCustomPrompt="1"/>
          </p:nvPr>
        </p:nvSpPr>
        <p:spPr>
          <a:xfrm>
            <a:off x="6870332" y="1107132"/>
            <a:ext cx="285830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7" name="Picture Placeholder 5">
            <a:extLst>
              <a:ext uri="{FF2B5EF4-FFF2-40B4-BE49-F238E27FC236}">
                <a16:creationId xmlns:a16="http://schemas.microsoft.com/office/drawing/2014/main" id="{C5FE9AC4-EC69-4B6D-964B-CC4BE54D7ACA}"/>
              </a:ext>
            </a:extLst>
          </p:cNvPr>
          <p:cNvSpPr>
            <a:spLocks noGrp="1"/>
          </p:cNvSpPr>
          <p:nvPr>
            <p:ph type="pic" sz="quarter" idx="15" hasCustomPrompt="1"/>
          </p:nvPr>
        </p:nvSpPr>
        <p:spPr>
          <a:xfrm>
            <a:off x="6870332" y="515662"/>
            <a:ext cx="285830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807149904"/>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3">
    <p:spTree>
      <p:nvGrpSpPr>
        <p:cNvPr id="1" name=""/>
        <p:cNvGrpSpPr/>
        <p:nvPr/>
      </p:nvGrpSpPr>
      <p:grpSpPr>
        <a:xfrm>
          <a:off x="0" y="0"/>
          <a:ext cx="0" cy="0"/>
          <a:chOff x="0" y="0"/>
          <a:chExt cx="0" cy="0"/>
        </a:xfrm>
      </p:grpSpPr>
      <p:sp>
        <p:nvSpPr>
          <p:cNvPr id="9" name="Picture Placeholder 22">
            <a:extLst>
              <a:ext uri="{FF2B5EF4-FFF2-40B4-BE49-F238E27FC236}">
                <a16:creationId xmlns:a16="http://schemas.microsoft.com/office/drawing/2014/main" id="{2B705F24-7492-49E9-8F57-D9C0916A791A}"/>
              </a:ext>
            </a:extLst>
          </p:cNvPr>
          <p:cNvSpPr>
            <a:spLocks noGrp="1"/>
          </p:cNvSpPr>
          <p:nvPr>
            <p:ph type="pic" sz="quarter" idx="14" hasCustomPrompt="1"/>
          </p:nvPr>
        </p:nvSpPr>
        <p:spPr>
          <a:xfrm>
            <a:off x="9412304" y="173981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19" name="Picture Placeholder 22">
            <a:extLst>
              <a:ext uri="{FF2B5EF4-FFF2-40B4-BE49-F238E27FC236}">
                <a16:creationId xmlns:a16="http://schemas.microsoft.com/office/drawing/2014/main" id="{561C124B-FD17-451F-8B21-36D8B1756CAA}"/>
              </a:ext>
            </a:extLst>
          </p:cNvPr>
          <p:cNvSpPr>
            <a:spLocks noGrp="1"/>
          </p:cNvSpPr>
          <p:nvPr>
            <p:ph type="pic" sz="quarter" idx="15" hasCustomPrompt="1"/>
          </p:nvPr>
        </p:nvSpPr>
        <p:spPr>
          <a:xfrm>
            <a:off x="3960316" y="376204"/>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21" name="Picture Placeholder 22">
            <a:extLst>
              <a:ext uri="{FF2B5EF4-FFF2-40B4-BE49-F238E27FC236}">
                <a16:creationId xmlns:a16="http://schemas.microsoft.com/office/drawing/2014/main" id="{A8B205A5-8305-4108-890E-CC3289BC6DB2}"/>
              </a:ext>
            </a:extLst>
          </p:cNvPr>
          <p:cNvSpPr>
            <a:spLocks noGrp="1"/>
          </p:cNvSpPr>
          <p:nvPr>
            <p:ph type="pic" sz="quarter" idx="17" hasCustomPrompt="1"/>
          </p:nvPr>
        </p:nvSpPr>
        <p:spPr>
          <a:xfrm>
            <a:off x="7562906" y="-100074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isometricBottomDown">
              <a:rot lat="1967869" lon="19416000" rev="18240000"/>
            </a:camera>
            <a:lightRig rig="threePt" dir="t"/>
          </a:scene3d>
        </p:spPr>
        <p:txBody>
          <a:bodyPr anchor="ctr"/>
          <a:lstStyle>
            <a:lvl1pPr algn="ctr">
              <a:buNone/>
              <a:defRPr/>
            </a:lvl1pPr>
          </a:lstStyle>
          <a:p>
            <a:r>
              <a:rPr lang="en-US" dirty="0"/>
              <a:t>Insert your image here</a:t>
            </a:r>
          </a:p>
        </p:txBody>
      </p:sp>
      <p:sp>
        <p:nvSpPr>
          <p:cNvPr id="23" name="Picture Placeholder 22">
            <a:extLst>
              <a:ext uri="{FF2B5EF4-FFF2-40B4-BE49-F238E27FC236}">
                <a16:creationId xmlns:a16="http://schemas.microsoft.com/office/drawing/2014/main" id="{AF313397-A9C0-4FC5-968A-7B29F3419724}"/>
              </a:ext>
            </a:extLst>
          </p:cNvPr>
          <p:cNvSpPr>
            <a:spLocks noGrp="1"/>
          </p:cNvSpPr>
          <p:nvPr>
            <p:ph type="pic" sz="quarter" idx="18" hasCustomPrompt="1"/>
          </p:nvPr>
        </p:nvSpPr>
        <p:spPr>
          <a:xfrm>
            <a:off x="5719040" y="3027964"/>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isometricBottomDown">
              <a:rot lat="1967869" lon="19416000" rev="1824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372282926"/>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4">
    <p:spTree>
      <p:nvGrpSpPr>
        <p:cNvPr id="1" name=""/>
        <p:cNvGrpSpPr/>
        <p:nvPr/>
      </p:nvGrpSpPr>
      <p:grpSpPr>
        <a:xfrm>
          <a:off x="0" y="0"/>
          <a:ext cx="0" cy="0"/>
          <a:chOff x="0" y="0"/>
          <a:chExt cx="0" cy="0"/>
        </a:xfrm>
      </p:grpSpPr>
      <p:sp>
        <p:nvSpPr>
          <p:cNvPr id="30" name="Picture Placeholder 22">
            <a:extLst>
              <a:ext uri="{FF2B5EF4-FFF2-40B4-BE49-F238E27FC236}">
                <a16:creationId xmlns:a16="http://schemas.microsoft.com/office/drawing/2014/main" id="{2128B0F3-56DD-4FAC-919C-D612594F17B5}"/>
              </a:ext>
            </a:extLst>
          </p:cNvPr>
          <p:cNvSpPr>
            <a:spLocks noGrp="1"/>
          </p:cNvSpPr>
          <p:nvPr>
            <p:ph type="pic" sz="quarter" idx="14" hasCustomPrompt="1"/>
          </p:nvPr>
        </p:nvSpPr>
        <p:spPr>
          <a:xfrm>
            <a:off x="4902173" y="114300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1" name="Picture Placeholder 22">
            <a:extLst>
              <a:ext uri="{FF2B5EF4-FFF2-40B4-BE49-F238E27FC236}">
                <a16:creationId xmlns:a16="http://schemas.microsoft.com/office/drawing/2014/main" id="{76DE6B5A-5EB0-455E-A806-53FA7B1C07CC}"/>
              </a:ext>
            </a:extLst>
          </p:cNvPr>
          <p:cNvSpPr>
            <a:spLocks noGrp="1"/>
          </p:cNvSpPr>
          <p:nvPr>
            <p:ph type="pic" sz="quarter" idx="15" hasCustomPrompt="1"/>
          </p:nvPr>
        </p:nvSpPr>
        <p:spPr>
          <a:xfrm>
            <a:off x="8978816" y="369016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2" name="Picture Placeholder 22">
            <a:extLst>
              <a:ext uri="{FF2B5EF4-FFF2-40B4-BE49-F238E27FC236}">
                <a16:creationId xmlns:a16="http://schemas.microsoft.com/office/drawing/2014/main" id="{116BFEA0-DDF5-4E40-986A-CFDBFE7E8DA7}"/>
              </a:ext>
            </a:extLst>
          </p:cNvPr>
          <p:cNvSpPr>
            <a:spLocks noGrp="1"/>
          </p:cNvSpPr>
          <p:nvPr>
            <p:ph type="pic" sz="quarter" idx="16" hasCustomPrompt="1"/>
          </p:nvPr>
        </p:nvSpPr>
        <p:spPr>
          <a:xfrm>
            <a:off x="1034112" y="-157272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3" name="Picture Placeholder 22">
            <a:extLst>
              <a:ext uri="{FF2B5EF4-FFF2-40B4-BE49-F238E27FC236}">
                <a16:creationId xmlns:a16="http://schemas.microsoft.com/office/drawing/2014/main" id="{B9281105-6837-4F18-A23C-FA619875F51B}"/>
              </a:ext>
            </a:extLst>
          </p:cNvPr>
          <p:cNvSpPr>
            <a:spLocks noGrp="1"/>
          </p:cNvSpPr>
          <p:nvPr>
            <p:ph type="pic" sz="quarter" idx="17" hasCustomPrompt="1"/>
          </p:nvPr>
        </p:nvSpPr>
        <p:spPr>
          <a:xfrm>
            <a:off x="-2837264" y="-428036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4" name="Picture Placeholder 22">
            <a:extLst>
              <a:ext uri="{FF2B5EF4-FFF2-40B4-BE49-F238E27FC236}">
                <a16:creationId xmlns:a16="http://schemas.microsoft.com/office/drawing/2014/main" id="{A4089A5A-EF5E-4D76-915C-CDFACF69A3D3}"/>
              </a:ext>
            </a:extLst>
          </p:cNvPr>
          <p:cNvSpPr>
            <a:spLocks noGrp="1"/>
          </p:cNvSpPr>
          <p:nvPr>
            <p:ph type="pic" sz="quarter" idx="18" hasCustomPrompt="1"/>
          </p:nvPr>
        </p:nvSpPr>
        <p:spPr>
          <a:xfrm>
            <a:off x="5308919" y="434093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5" name="Picture Placeholder 22">
            <a:extLst>
              <a:ext uri="{FF2B5EF4-FFF2-40B4-BE49-F238E27FC236}">
                <a16:creationId xmlns:a16="http://schemas.microsoft.com/office/drawing/2014/main" id="{300CB3D5-C434-4711-BE0C-07880CF559BE}"/>
              </a:ext>
            </a:extLst>
          </p:cNvPr>
          <p:cNvSpPr>
            <a:spLocks noGrp="1"/>
          </p:cNvSpPr>
          <p:nvPr>
            <p:ph type="pic" sz="quarter" idx="19" hasCustomPrompt="1"/>
          </p:nvPr>
        </p:nvSpPr>
        <p:spPr>
          <a:xfrm>
            <a:off x="9385562" y="688809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6" name="Picture Placeholder 22">
            <a:extLst>
              <a:ext uri="{FF2B5EF4-FFF2-40B4-BE49-F238E27FC236}">
                <a16:creationId xmlns:a16="http://schemas.microsoft.com/office/drawing/2014/main" id="{499D9085-2CE9-4968-8D40-CAA5C1A0EC06}"/>
              </a:ext>
            </a:extLst>
          </p:cNvPr>
          <p:cNvSpPr>
            <a:spLocks noGrp="1"/>
          </p:cNvSpPr>
          <p:nvPr>
            <p:ph type="pic" sz="quarter" idx="20" hasCustomPrompt="1"/>
          </p:nvPr>
        </p:nvSpPr>
        <p:spPr>
          <a:xfrm>
            <a:off x="1440858" y="162521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7" name="Picture Placeholder 22">
            <a:extLst>
              <a:ext uri="{FF2B5EF4-FFF2-40B4-BE49-F238E27FC236}">
                <a16:creationId xmlns:a16="http://schemas.microsoft.com/office/drawing/2014/main" id="{2D321684-1DF0-4703-89C3-71C0FCA0E0C3}"/>
              </a:ext>
            </a:extLst>
          </p:cNvPr>
          <p:cNvSpPr>
            <a:spLocks noGrp="1"/>
          </p:cNvSpPr>
          <p:nvPr>
            <p:ph type="pic" sz="quarter" idx="21" hasCustomPrompt="1"/>
          </p:nvPr>
        </p:nvSpPr>
        <p:spPr>
          <a:xfrm>
            <a:off x="-2430518" y="-108243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8" name="Picture Placeholder 22">
            <a:extLst>
              <a:ext uri="{FF2B5EF4-FFF2-40B4-BE49-F238E27FC236}">
                <a16:creationId xmlns:a16="http://schemas.microsoft.com/office/drawing/2014/main" id="{4D0F3EC0-93F6-4010-86A8-90F452BEEE09}"/>
              </a:ext>
            </a:extLst>
          </p:cNvPr>
          <p:cNvSpPr>
            <a:spLocks noGrp="1"/>
          </p:cNvSpPr>
          <p:nvPr>
            <p:ph type="pic" sz="quarter" idx="22" hasCustomPrompt="1"/>
          </p:nvPr>
        </p:nvSpPr>
        <p:spPr>
          <a:xfrm>
            <a:off x="4236166" y="-2328896"/>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9" name="Picture Placeholder 22">
            <a:extLst>
              <a:ext uri="{FF2B5EF4-FFF2-40B4-BE49-F238E27FC236}">
                <a16:creationId xmlns:a16="http://schemas.microsoft.com/office/drawing/2014/main" id="{FE0131D0-EAA8-45AD-A772-A338418C9AA9}"/>
              </a:ext>
            </a:extLst>
          </p:cNvPr>
          <p:cNvSpPr>
            <a:spLocks noGrp="1"/>
          </p:cNvSpPr>
          <p:nvPr>
            <p:ph type="pic" sz="quarter" idx="23" hasCustomPrompt="1"/>
          </p:nvPr>
        </p:nvSpPr>
        <p:spPr>
          <a:xfrm>
            <a:off x="8125233" y="40940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40" name="Picture Placeholder 22">
            <a:extLst>
              <a:ext uri="{FF2B5EF4-FFF2-40B4-BE49-F238E27FC236}">
                <a16:creationId xmlns:a16="http://schemas.microsoft.com/office/drawing/2014/main" id="{976AEA9A-8115-48E0-918F-4410B91D6FA0}"/>
              </a:ext>
            </a:extLst>
          </p:cNvPr>
          <p:cNvSpPr>
            <a:spLocks noGrp="1"/>
          </p:cNvSpPr>
          <p:nvPr>
            <p:ph type="pic" sz="quarter" idx="24" hasCustomPrompt="1"/>
          </p:nvPr>
        </p:nvSpPr>
        <p:spPr>
          <a:xfrm>
            <a:off x="11965227" y="310180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41" name="Picture Placeholder 22">
            <a:extLst>
              <a:ext uri="{FF2B5EF4-FFF2-40B4-BE49-F238E27FC236}">
                <a16:creationId xmlns:a16="http://schemas.microsoft.com/office/drawing/2014/main" id="{ED974735-2C47-4279-B116-D614471356D5}"/>
              </a:ext>
            </a:extLst>
          </p:cNvPr>
          <p:cNvSpPr>
            <a:spLocks noGrp="1"/>
          </p:cNvSpPr>
          <p:nvPr>
            <p:ph type="pic" sz="quarter" idx="25" hasCustomPrompt="1"/>
          </p:nvPr>
        </p:nvSpPr>
        <p:spPr>
          <a:xfrm>
            <a:off x="16018059" y="560696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684405214"/>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5">
    <p:spTree>
      <p:nvGrpSpPr>
        <p:cNvPr id="1" name=""/>
        <p:cNvGrpSpPr/>
        <p:nvPr/>
      </p:nvGrpSpPr>
      <p:grpSpPr>
        <a:xfrm>
          <a:off x="0" y="0"/>
          <a:ext cx="0" cy="0"/>
          <a:chOff x="0" y="0"/>
          <a:chExt cx="0" cy="0"/>
        </a:xfrm>
      </p:grpSpPr>
      <p:sp>
        <p:nvSpPr>
          <p:cNvPr id="31" name="Picture Placeholder 22">
            <a:extLst>
              <a:ext uri="{FF2B5EF4-FFF2-40B4-BE49-F238E27FC236}">
                <a16:creationId xmlns:a16="http://schemas.microsoft.com/office/drawing/2014/main" id="{76DE6B5A-5EB0-455E-A806-53FA7B1C07CC}"/>
              </a:ext>
            </a:extLst>
          </p:cNvPr>
          <p:cNvSpPr>
            <a:spLocks noGrp="1" noChangeAspect="1"/>
          </p:cNvSpPr>
          <p:nvPr>
            <p:ph type="pic" sz="quarter" idx="15" hasCustomPrompt="1"/>
          </p:nvPr>
        </p:nvSpPr>
        <p:spPr>
          <a:xfrm>
            <a:off x="4445043" y="-171527"/>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58" name="Picture Placeholder 22">
            <a:extLst>
              <a:ext uri="{FF2B5EF4-FFF2-40B4-BE49-F238E27FC236}">
                <a16:creationId xmlns:a16="http://schemas.microsoft.com/office/drawing/2014/main" id="{90FCB97C-6BF3-4A42-8CBB-0DF7BF3026C9}"/>
              </a:ext>
            </a:extLst>
          </p:cNvPr>
          <p:cNvSpPr>
            <a:spLocks noGrp="1" noChangeAspect="1"/>
          </p:cNvSpPr>
          <p:nvPr>
            <p:ph type="pic" sz="quarter" idx="16" hasCustomPrompt="1"/>
          </p:nvPr>
        </p:nvSpPr>
        <p:spPr>
          <a:xfrm>
            <a:off x="-1635717" y="-4210127"/>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60" name="Picture Placeholder 22">
            <a:extLst>
              <a:ext uri="{FF2B5EF4-FFF2-40B4-BE49-F238E27FC236}">
                <a16:creationId xmlns:a16="http://schemas.microsoft.com/office/drawing/2014/main" id="{124C0FF9-289E-4496-92B9-190E32702D8E}"/>
              </a:ext>
            </a:extLst>
          </p:cNvPr>
          <p:cNvSpPr>
            <a:spLocks noGrp="1" noChangeAspect="1"/>
          </p:cNvSpPr>
          <p:nvPr>
            <p:ph type="pic" sz="quarter" idx="17" hasCustomPrompt="1"/>
          </p:nvPr>
        </p:nvSpPr>
        <p:spPr>
          <a:xfrm>
            <a:off x="10495323" y="3943273"/>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68" name="Picture Placeholder 22">
            <a:extLst>
              <a:ext uri="{FF2B5EF4-FFF2-40B4-BE49-F238E27FC236}">
                <a16:creationId xmlns:a16="http://schemas.microsoft.com/office/drawing/2014/main" id="{7E055C06-9C8F-4A17-AA18-775B5FB9ACDD}"/>
              </a:ext>
            </a:extLst>
          </p:cNvPr>
          <p:cNvSpPr>
            <a:spLocks noGrp="1" noChangeAspect="1"/>
          </p:cNvSpPr>
          <p:nvPr>
            <p:ph type="pic" sz="quarter" idx="18" hasCustomPrompt="1"/>
          </p:nvPr>
        </p:nvSpPr>
        <p:spPr>
          <a:xfrm>
            <a:off x="10323809" y="-6858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0" name="Picture Placeholder 22">
            <a:extLst>
              <a:ext uri="{FF2B5EF4-FFF2-40B4-BE49-F238E27FC236}">
                <a16:creationId xmlns:a16="http://schemas.microsoft.com/office/drawing/2014/main" id="{3C36A0E5-BBE2-4C87-8A23-DD1FF018C79E}"/>
              </a:ext>
            </a:extLst>
          </p:cNvPr>
          <p:cNvSpPr>
            <a:spLocks noGrp="1" noChangeAspect="1"/>
          </p:cNvSpPr>
          <p:nvPr>
            <p:ph type="pic" sz="quarter" idx="19" hasCustomPrompt="1"/>
          </p:nvPr>
        </p:nvSpPr>
        <p:spPr>
          <a:xfrm>
            <a:off x="4243049" y="-47244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2" name="Picture Placeholder 22">
            <a:extLst>
              <a:ext uri="{FF2B5EF4-FFF2-40B4-BE49-F238E27FC236}">
                <a16:creationId xmlns:a16="http://schemas.microsoft.com/office/drawing/2014/main" id="{7A3F440A-1BD1-46EB-8601-F14AC2F706F7}"/>
              </a:ext>
            </a:extLst>
          </p:cNvPr>
          <p:cNvSpPr>
            <a:spLocks noGrp="1" noChangeAspect="1"/>
          </p:cNvSpPr>
          <p:nvPr>
            <p:ph type="pic" sz="quarter" idx="20" hasCustomPrompt="1"/>
          </p:nvPr>
        </p:nvSpPr>
        <p:spPr>
          <a:xfrm>
            <a:off x="16374089" y="34290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4" name="Picture Placeholder 22">
            <a:extLst>
              <a:ext uri="{FF2B5EF4-FFF2-40B4-BE49-F238E27FC236}">
                <a16:creationId xmlns:a16="http://schemas.microsoft.com/office/drawing/2014/main" id="{5FE632C7-A989-4083-B7E6-E630FB76C44E}"/>
              </a:ext>
            </a:extLst>
          </p:cNvPr>
          <p:cNvSpPr>
            <a:spLocks noGrp="1" noChangeAspect="1"/>
          </p:cNvSpPr>
          <p:nvPr>
            <p:ph type="pic" sz="quarter" idx="21" hasCustomPrompt="1"/>
          </p:nvPr>
        </p:nvSpPr>
        <p:spPr>
          <a:xfrm>
            <a:off x="4243049" y="3958512"/>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6" name="Picture Placeholder 22">
            <a:extLst>
              <a:ext uri="{FF2B5EF4-FFF2-40B4-BE49-F238E27FC236}">
                <a16:creationId xmlns:a16="http://schemas.microsoft.com/office/drawing/2014/main" id="{B4460ECD-B3DA-430C-8E09-86C63DB4CA9F}"/>
              </a:ext>
            </a:extLst>
          </p:cNvPr>
          <p:cNvSpPr>
            <a:spLocks noGrp="1" noChangeAspect="1"/>
          </p:cNvSpPr>
          <p:nvPr>
            <p:ph type="pic" sz="quarter" idx="22" hasCustomPrompt="1"/>
          </p:nvPr>
        </p:nvSpPr>
        <p:spPr>
          <a:xfrm>
            <a:off x="-1837711" y="-80088"/>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8" name="Picture Placeholder 22">
            <a:extLst>
              <a:ext uri="{FF2B5EF4-FFF2-40B4-BE49-F238E27FC236}">
                <a16:creationId xmlns:a16="http://schemas.microsoft.com/office/drawing/2014/main" id="{4ED75CF5-9F3D-4B85-BABF-42542AD3AC10}"/>
              </a:ext>
            </a:extLst>
          </p:cNvPr>
          <p:cNvSpPr>
            <a:spLocks noGrp="1" noChangeAspect="1"/>
          </p:cNvSpPr>
          <p:nvPr>
            <p:ph type="pic" sz="quarter" idx="23" hasCustomPrompt="1"/>
          </p:nvPr>
        </p:nvSpPr>
        <p:spPr>
          <a:xfrm>
            <a:off x="10293329" y="8073312"/>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467858352"/>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6">
    <p:spTree>
      <p:nvGrpSpPr>
        <p:cNvPr id="1" name=""/>
        <p:cNvGrpSpPr/>
        <p:nvPr/>
      </p:nvGrpSpPr>
      <p:grpSpPr>
        <a:xfrm>
          <a:off x="0" y="0"/>
          <a:ext cx="0" cy="0"/>
          <a:chOff x="0" y="0"/>
          <a:chExt cx="0" cy="0"/>
        </a:xfrm>
      </p:grpSpPr>
      <p:sp>
        <p:nvSpPr>
          <p:cNvPr id="30" name="Picture Placeholder 22">
            <a:extLst>
              <a:ext uri="{FF2B5EF4-FFF2-40B4-BE49-F238E27FC236}">
                <a16:creationId xmlns:a16="http://schemas.microsoft.com/office/drawing/2014/main" id="{2128B0F3-56DD-4FAC-919C-D612594F17B5}"/>
              </a:ext>
            </a:extLst>
          </p:cNvPr>
          <p:cNvSpPr>
            <a:spLocks noGrp="1"/>
          </p:cNvSpPr>
          <p:nvPr>
            <p:ph type="pic" sz="quarter" idx="14" hasCustomPrompt="1"/>
          </p:nvPr>
        </p:nvSpPr>
        <p:spPr>
          <a:xfrm>
            <a:off x="4902173" y="114300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7111052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asic page 2 - Image Time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4648200" y="533400"/>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1501005800"/>
      </p:ext>
    </p:extLst>
  </p:cSld>
  <p:clrMapOvr>
    <a:masterClrMapping/>
  </p:clrMapOvr>
  <p:extLst>
    <p:ext uri="{DCECCB84-F9BA-43D5-87BE-67443E8EF086}">
      <p15:sldGuideLst xmlns:p15="http://schemas.microsoft.com/office/powerpoint/2012/main"/>
    </p:ext>
  </p:extLst>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Device Mockup - Page Titl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2085263"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45600"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8205937"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299658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Device Mockup - Page Title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6096000" y="2166958"/>
            <a:ext cx="4810837" cy="10573682"/>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727257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Device Mockup - Page Title 3">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70BEADEE-94CE-4140-AE6E-72585F9C5F8E}"/>
              </a:ext>
            </a:extLst>
          </p:cNvPr>
          <p:cNvSpPr>
            <a:spLocks noGrp="1"/>
          </p:cNvSpPr>
          <p:nvPr>
            <p:ph type="pic" sz="quarter" idx="13" hasCustomPrompt="1"/>
          </p:nvPr>
        </p:nvSpPr>
        <p:spPr>
          <a:xfrm>
            <a:off x="1428871" y="2532786"/>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7" name="Picture Placeholder 5">
            <a:extLst>
              <a:ext uri="{FF2B5EF4-FFF2-40B4-BE49-F238E27FC236}">
                <a16:creationId xmlns:a16="http://schemas.microsoft.com/office/drawing/2014/main" id="{9DD69CA5-05E0-4BA8-9AF4-06E3A5241075}"/>
              </a:ext>
            </a:extLst>
          </p:cNvPr>
          <p:cNvSpPr>
            <a:spLocks noGrp="1"/>
          </p:cNvSpPr>
          <p:nvPr>
            <p:ph type="pic" sz="quarter" idx="12" hasCustomPrompt="1"/>
          </p:nvPr>
        </p:nvSpPr>
        <p:spPr>
          <a:xfrm>
            <a:off x="2538045" y="2349872"/>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6" name="Picture Placeholder 5">
            <a:extLst>
              <a:ext uri="{FF2B5EF4-FFF2-40B4-BE49-F238E27FC236}">
                <a16:creationId xmlns:a16="http://schemas.microsoft.com/office/drawing/2014/main" id="{861F926F-0F2B-4D4A-9DDB-F5B19FF50A52}"/>
              </a:ext>
            </a:extLst>
          </p:cNvPr>
          <p:cNvSpPr>
            <a:spLocks noGrp="1"/>
          </p:cNvSpPr>
          <p:nvPr>
            <p:ph type="pic" sz="quarter" idx="11" hasCustomPrompt="1"/>
          </p:nvPr>
        </p:nvSpPr>
        <p:spPr>
          <a:xfrm>
            <a:off x="3774195" y="2166958"/>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5B5C0050-E4B2-4439-AAE8-AA7EB1302843}"/>
              </a:ext>
            </a:extLst>
          </p:cNvPr>
          <p:cNvSpPr>
            <a:spLocks noGrp="1"/>
          </p:cNvSpPr>
          <p:nvPr>
            <p:ph type="pic" sz="quarter" idx="14" hasCustomPrompt="1"/>
          </p:nvPr>
        </p:nvSpPr>
        <p:spPr>
          <a:xfrm>
            <a:off x="9033120" y="2532786"/>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1" name="Picture Placeholder 5">
            <a:extLst>
              <a:ext uri="{FF2B5EF4-FFF2-40B4-BE49-F238E27FC236}">
                <a16:creationId xmlns:a16="http://schemas.microsoft.com/office/drawing/2014/main" id="{95611465-68F1-4C57-81BD-77DA7708DFD6}"/>
              </a:ext>
            </a:extLst>
          </p:cNvPr>
          <p:cNvSpPr>
            <a:spLocks noGrp="1"/>
          </p:cNvSpPr>
          <p:nvPr>
            <p:ph type="pic" sz="quarter" idx="15" hasCustomPrompt="1"/>
          </p:nvPr>
        </p:nvSpPr>
        <p:spPr>
          <a:xfrm>
            <a:off x="7692195" y="2349872"/>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2" name="Picture Placeholder 5">
            <a:extLst>
              <a:ext uri="{FF2B5EF4-FFF2-40B4-BE49-F238E27FC236}">
                <a16:creationId xmlns:a16="http://schemas.microsoft.com/office/drawing/2014/main" id="{A0761463-0D06-425A-A629-15FCC342DCC4}"/>
              </a:ext>
            </a:extLst>
          </p:cNvPr>
          <p:cNvSpPr>
            <a:spLocks noGrp="1"/>
          </p:cNvSpPr>
          <p:nvPr>
            <p:ph type="pic" sz="quarter" idx="16" hasCustomPrompt="1"/>
          </p:nvPr>
        </p:nvSpPr>
        <p:spPr>
          <a:xfrm>
            <a:off x="6351270" y="2166958"/>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5" name="Picture Placeholder 5">
            <a:extLst>
              <a:ext uri="{FF2B5EF4-FFF2-40B4-BE49-F238E27FC236}">
                <a16:creationId xmlns:a16="http://schemas.microsoft.com/office/drawing/2014/main" id="{23511C02-1EBF-48D6-B2A8-83C169F41A8D}"/>
              </a:ext>
            </a:extLst>
          </p:cNvPr>
          <p:cNvSpPr>
            <a:spLocks noGrp="1"/>
          </p:cNvSpPr>
          <p:nvPr>
            <p:ph type="pic" sz="quarter" idx="10" hasCustomPrompt="1"/>
          </p:nvPr>
        </p:nvSpPr>
        <p:spPr>
          <a:xfrm>
            <a:off x="5115120" y="1937794"/>
            <a:ext cx="1975104" cy="4133088"/>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728348657"/>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Device Mockup - Page Title 4">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08448" y="1779684"/>
            <a:ext cx="1975104" cy="4259165"/>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385499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Device Mockup - Page Title 4.1">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830100" y="1780747"/>
            <a:ext cx="4531800" cy="10154505"/>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57713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915.xml><?xml version="1.0" encoding="utf-8"?>
<p:sldLayout xmlns:a="http://schemas.openxmlformats.org/drawingml/2006/main" xmlns:r="http://schemas.openxmlformats.org/officeDocument/2006/relationships" xmlns:p="http://schemas.openxmlformats.org/presentationml/2006/main" preserve="1" userDrawn="1">
  <p:cSld name="Device Mockup - Page Title 4.2">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830100" y="-5058203"/>
            <a:ext cx="4531800" cy="10154505"/>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984781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916.xml><?xml version="1.0" encoding="utf-8"?>
<p:sldLayout xmlns:a="http://schemas.openxmlformats.org/drawingml/2006/main" xmlns:r="http://schemas.openxmlformats.org/officeDocument/2006/relationships" xmlns:p="http://schemas.openxmlformats.org/presentationml/2006/main" preserve="1" userDrawn="1">
  <p:cSld name="Device Mockup - Page Title 5">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2665032"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45600"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76261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263061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17.xml><?xml version="1.0" encoding="utf-8"?>
<p:sldLayout xmlns:a="http://schemas.openxmlformats.org/drawingml/2006/main" xmlns:r="http://schemas.openxmlformats.org/officeDocument/2006/relationships" xmlns:p="http://schemas.openxmlformats.org/presentationml/2006/main" preserve="1" userDrawn="1">
  <p:cSld name="Device Mockup - 5.1">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0D29D6E3-BF9D-44FC-B94A-FE34BFB57C71}"/>
              </a:ext>
            </a:extLst>
          </p:cNvPr>
          <p:cNvSpPr>
            <a:spLocks noGrp="1"/>
          </p:cNvSpPr>
          <p:nvPr>
            <p:ph type="pic" sz="quarter" idx="10" hasCustomPrompt="1"/>
          </p:nvPr>
        </p:nvSpPr>
        <p:spPr>
          <a:xfrm>
            <a:off x="-49549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4" name="Picture Placeholder 5">
            <a:extLst>
              <a:ext uri="{FF2B5EF4-FFF2-40B4-BE49-F238E27FC236}">
                <a16:creationId xmlns:a16="http://schemas.microsoft.com/office/drawing/2014/main" id="{DCA142FF-9DE6-40DB-AD54-ECDEC83E2324}"/>
              </a:ext>
            </a:extLst>
          </p:cNvPr>
          <p:cNvSpPr>
            <a:spLocks noGrp="1"/>
          </p:cNvSpPr>
          <p:nvPr>
            <p:ph type="pic" sz="quarter" idx="11" hasCustomPrompt="1"/>
          </p:nvPr>
        </p:nvSpPr>
        <p:spPr>
          <a:xfrm>
            <a:off x="-2474400"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6" name="Picture Placeholder 5">
            <a:extLst>
              <a:ext uri="{FF2B5EF4-FFF2-40B4-BE49-F238E27FC236}">
                <a16:creationId xmlns:a16="http://schemas.microsoft.com/office/drawing/2014/main" id="{E91330D2-75F1-4855-868C-BFD0C307B826}"/>
              </a:ext>
            </a:extLst>
          </p:cNvPr>
          <p:cNvSpPr>
            <a:spLocks noGrp="1"/>
          </p:cNvSpPr>
          <p:nvPr>
            <p:ph type="pic" sz="quarter" idx="12" hasCustomPrompt="1"/>
          </p:nvPr>
        </p:nvSpPr>
        <p:spPr>
          <a:xfrm>
            <a:off x="24826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427097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18.xml><?xml version="1.0" encoding="utf-8"?>
<p:sldLayout xmlns:a="http://schemas.openxmlformats.org/drawingml/2006/main" xmlns:r="http://schemas.openxmlformats.org/officeDocument/2006/relationships" xmlns:p="http://schemas.openxmlformats.org/presentationml/2006/main" preserve="1" userDrawn="1">
  <p:cSld name="Device Mockup - 5.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5E1BC57-A422-442E-9A45-C3B86505EA87}"/>
              </a:ext>
            </a:extLst>
          </p:cNvPr>
          <p:cNvSpPr>
            <a:spLocks noGrp="1"/>
          </p:cNvSpPr>
          <p:nvPr>
            <p:ph type="pic" sz="quarter" idx="10" hasCustomPrompt="1"/>
          </p:nvPr>
        </p:nvSpPr>
        <p:spPr>
          <a:xfrm>
            <a:off x="-49549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7" name="Picture Placeholder 5">
            <a:extLst>
              <a:ext uri="{FF2B5EF4-FFF2-40B4-BE49-F238E27FC236}">
                <a16:creationId xmlns:a16="http://schemas.microsoft.com/office/drawing/2014/main" id="{ABC43775-2615-4373-BF08-E72F4BC0BEB0}"/>
              </a:ext>
            </a:extLst>
          </p:cNvPr>
          <p:cNvSpPr>
            <a:spLocks noGrp="1"/>
          </p:cNvSpPr>
          <p:nvPr>
            <p:ph type="pic" sz="quarter" idx="11" hasCustomPrompt="1"/>
          </p:nvPr>
        </p:nvSpPr>
        <p:spPr>
          <a:xfrm>
            <a:off x="24826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67FDD856-D0CB-4A6C-9C74-7B87BF796E0C}"/>
              </a:ext>
            </a:extLst>
          </p:cNvPr>
          <p:cNvSpPr>
            <a:spLocks noGrp="1"/>
          </p:cNvSpPr>
          <p:nvPr>
            <p:ph type="pic" sz="quarter" idx="12" hasCustomPrompt="1"/>
          </p:nvPr>
        </p:nvSpPr>
        <p:spPr>
          <a:xfrm>
            <a:off x="1278871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490822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19.xml><?xml version="1.0" encoding="utf-8"?>
<p:sldLayout xmlns:a="http://schemas.openxmlformats.org/drawingml/2006/main" xmlns:r="http://schemas.openxmlformats.org/officeDocument/2006/relationships" xmlns:p="http://schemas.openxmlformats.org/presentationml/2006/main" preserve="1" userDrawn="1">
  <p:cSld name="Device Mockup - 5.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90D42CE-21D7-46F7-A4E6-43081B64FDC4}"/>
              </a:ext>
            </a:extLst>
          </p:cNvPr>
          <p:cNvSpPr>
            <a:spLocks noGrp="1"/>
          </p:cNvSpPr>
          <p:nvPr>
            <p:ph type="pic" sz="quarter" idx="10" hasCustomPrompt="1"/>
          </p:nvPr>
        </p:nvSpPr>
        <p:spPr>
          <a:xfrm>
            <a:off x="24826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9" name="Picture Placeholder 5">
            <a:extLst>
              <a:ext uri="{FF2B5EF4-FFF2-40B4-BE49-F238E27FC236}">
                <a16:creationId xmlns:a16="http://schemas.microsoft.com/office/drawing/2014/main" id="{8CE3B082-8160-40B0-B3D4-F103A2E6EC92}"/>
              </a:ext>
            </a:extLst>
          </p:cNvPr>
          <p:cNvSpPr>
            <a:spLocks noGrp="1"/>
          </p:cNvSpPr>
          <p:nvPr>
            <p:ph type="pic" sz="quarter" idx="11" hasCustomPrompt="1"/>
          </p:nvPr>
        </p:nvSpPr>
        <p:spPr>
          <a:xfrm>
            <a:off x="12754686"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0955B990-90AC-4D32-9646-D9BAAD64C8A3}"/>
              </a:ext>
            </a:extLst>
          </p:cNvPr>
          <p:cNvSpPr>
            <a:spLocks noGrp="1"/>
          </p:cNvSpPr>
          <p:nvPr>
            <p:ph type="pic" sz="quarter" idx="12" hasCustomPrompt="1"/>
          </p:nvPr>
        </p:nvSpPr>
        <p:spPr>
          <a:xfrm>
            <a:off x="150175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81948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mage Timelin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3047999" y="0"/>
            <a:ext cx="3044952" cy="68580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2A9E646E-AB96-44BA-B223-4263DB52642A}"/>
              </a:ext>
            </a:extLst>
          </p:cNvPr>
          <p:cNvSpPr>
            <a:spLocks noGrp="1"/>
          </p:cNvSpPr>
          <p:nvPr>
            <p:ph type="pic" sz="quarter" idx="13" hasCustomPrompt="1"/>
          </p:nvPr>
        </p:nvSpPr>
        <p:spPr>
          <a:xfrm>
            <a:off x="6092951" y="0"/>
            <a:ext cx="3044952" cy="68580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6C695DD6-1C52-4BBB-BD4A-875BD44DAB48}"/>
              </a:ext>
            </a:extLst>
          </p:cNvPr>
          <p:cNvSpPr>
            <a:spLocks noGrp="1"/>
          </p:cNvSpPr>
          <p:nvPr>
            <p:ph type="pic" sz="quarter" idx="14" hasCustomPrompt="1"/>
          </p:nvPr>
        </p:nvSpPr>
        <p:spPr>
          <a:xfrm>
            <a:off x="9137903" y="0"/>
            <a:ext cx="3044952" cy="68580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648768598"/>
      </p:ext>
    </p:extLst>
  </p:cSld>
  <p:clrMapOvr>
    <a:masterClrMapping/>
  </p:clrMapOvr>
  <p:extLst>
    <p:ext uri="{DCECCB84-F9BA-43D5-87BE-67443E8EF086}">
      <p15:sldGuideLst xmlns:p15="http://schemas.microsoft.com/office/powerpoint/2012/main"/>
    </p:ext>
  </p:extLst>
</p:sldLayout>
</file>

<file path=ppt/slideLayouts/slideLayout920.xml><?xml version="1.0" encoding="utf-8"?>
<p:sldLayout xmlns:a="http://schemas.openxmlformats.org/drawingml/2006/main" xmlns:r="http://schemas.openxmlformats.org/officeDocument/2006/relationships" xmlns:p="http://schemas.openxmlformats.org/presentationml/2006/main" preserve="1" userDrawn="1">
  <p:cSld name="Device Mockup - Page Title 6">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1524000"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9283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6332736"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9" name="Picture Placeholder 5">
            <a:extLst>
              <a:ext uri="{FF2B5EF4-FFF2-40B4-BE49-F238E27FC236}">
                <a16:creationId xmlns:a16="http://schemas.microsoft.com/office/drawing/2014/main" id="{79A91F3C-9111-4296-A6C1-542F2B1DBF36}"/>
              </a:ext>
            </a:extLst>
          </p:cNvPr>
          <p:cNvSpPr>
            <a:spLocks noGrp="1"/>
          </p:cNvSpPr>
          <p:nvPr>
            <p:ph type="pic" sz="quarter" idx="13" hasCustomPrompt="1"/>
          </p:nvPr>
        </p:nvSpPr>
        <p:spPr>
          <a:xfrm>
            <a:off x="8737104"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993427184"/>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preserve="1" userDrawn="1">
  <p:cSld name="Device Mockup - Page Title 7">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8CD1EA07-F28B-4EE2-975A-12EE7F6D65FA}"/>
              </a:ext>
            </a:extLst>
          </p:cNvPr>
          <p:cNvSpPr>
            <a:spLocks noGrp="1"/>
          </p:cNvSpPr>
          <p:nvPr>
            <p:ph type="pic" sz="quarter" idx="12" hasCustomPrompt="1"/>
          </p:nvPr>
        </p:nvSpPr>
        <p:spPr>
          <a:xfrm>
            <a:off x="7821419" y="1990628"/>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92D5C748-ED9B-4E7F-BF0A-6DE00637AEB9}"/>
              </a:ext>
            </a:extLst>
          </p:cNvPr>
          <p:cNvSpPr>
            <a:spLocks noGrp="1"/>
          </p:cNvSpPr>
          <p:nvPr>
            <p:ph type="pic" sz="quarter" idx="13" hasCustomPrompt="1"/>
          </p:nvPr>
        </p:nvSpPr>
        <p:spPr>
          <a:xfrm>
            <a:off x="5488619" y="3463828"/>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3" name="Picture Placeholder 4">
            <a:extLst>
              <a:ext uri="{FF2B5EF4-FFF2-40B4-BE49-F238E27FC236}">
                <a16:creationId xmlns:a16="http://schemas.microsoft.com/office/drawing/2014/main" id="{66F3F48E-458C-42E6-9F48-D59A965C7F44}"/>
              </a:ext>
            </a:extLst>
          </p:cNvPr>
          <p:cNvSpPr>
            <a:spLocks noGrp="1"/>
          </p:cNvSpPr>
          <p:nvPr>
            <p:ph type="pic" sz="quarter" idx="14" hasCustomPrompt="1"/>
          </p:nvPr>
        </p:nvSpPr>
        <p:spPr>
          <a:xfrm>
            <a:off x="3155819" y="4937028"/>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4" name="Picture Placeholder 4">
            <a:extLst>
              <a:ext uri="{FF2B5EF4-FFF2-40B4-BE49-F238E27FC236}">
                <a16:creationId xmlns:a16="http://schemas.microsoft.com/office/drawing/2014/main" id="{D3367E99-B49F-4A00-BF2F-3F240242FAB8}"/>
              </a:ext>
            </a:extLst>
          </p:cNvPr>
          <p:cNvSpPr>
            <a:spLocks noGrp="1"/>
          </p:cNvSpPr>
          <p:nvPr>
            <p:ph type="pic" sz="quarter" idx="15" hasCustomPrompt="1"/>
          </p:nvPr>
        </p:nvSpPr>
        <p:spPr>
          <a:xfrm>
            <a:off x="12367800" y="-890883"/>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5" name="Picture Placeholder 4">
            <a:extLst>
              <a:ext uri="{FF2B5EF4-FFF2-40B4-BE49-F238E27FC236}">
                <a16:creationId xmlns:a16="http://schemas.microsoft.com/office/drawing/2014/main" id="{E5D4C8A0-AEBE-45FA-A01B-97A334E8D45C}"/>
              </a:ext>
            </a:extLst>
          </p:cNvPr>
          <p:cNvSpPr>
            <a:spLocks noGrp="1"/>
          </p:cNvSpPr>
          <p:nvPr>
            <p:ph type="pic" sz="quarter" idx="16" hasCustomPrompt="1"/>
          </p:nvPr>
        </p:nvSpPr>
        <p:spPr>
          <a:xfrm>
            <a:off x="10035000" y="582317"/>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350954521"/>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preserve="1" userDrawn="1">
  <p:cSld name="Device Mockup - Page Title 8">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07631D78-AAE0-4EB5-B1C8-F41FC0A50E9F}"/>
              </a:ext>
            </a:extLst>
          </p:cNvPr>
          <p:cNvSpPr>
            <a:spLocks noGrp="1"/>
          </p:cNvSpPr>
          <p:nvPr>
            <p:ph type="pic" sz="quarter" idx="16" hasCustomPrompt="1"/>
          </p:nvPr>
        </p:nvSpPr>
        <p:spPr>
          <a:xfrm>
            <a:off x="2477735" y="1487624"/>
            <a:ext cx="2276196" cy="5284594"/>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1" name="Picture Placeholder 4">
            <a:extLst>
              <a:ext uri="{FF2B5EF4-FFF2-40B4-BE49-F238E27FC236}">
                <a16:creationId xmlns:a16="http://schemas.microsoft.com/office/drawing/2014/main" id="{6BD782CA-19B8-4FA0-B94A-A3422513A284}"/>
              </a:ext>
            </a:extLst>
          </p:cNvPr>
          <p:cNvSpPr>
            <a:spLocks noGrp="1"/>
          </p:cNvSpPr>
          <p:nvPr>
            <p:ph type="pic" sz="quarter" idx="19" hasCustomPrompt="1"/>
          </p:nvPr>
        </p:nvSpPr>
        <p:spPr>
          <a:xfrm>
            <a:off x="2477735" y="815094"/>
            <a:ext cx="2276196" cy="5284594"/>
          </a:xfrm>
          <a:prstGeom prst="roundRect">
            <a:avLst>
              <a:gd name="adj" fmla="val 14489"/>
            </a:avLst>
          </a:prstGeom>
          <a:pattFill prst="wdDnDiag">
            <a:fgClr>
              <a:schemeClr val="tx1">
                <a:lumMod val="25000"/>
                <a:lumOff val="75000"/>
              </a:schemeClr>
            </a:fgClr>
            <a:bgClr>
              <a:schemeClr val="bg1"/>
            </a:bgClr>
          </a:pattFill>
          <a:effectLst>
            <a:outerShdw blurRad="368300" dist="101600" dir="8520000" sx="102000" sy="102000" algn="ctr" rotWithShape="0">
              <a:prstClr val="black">
                <a:alpha val="30000"/>
              </a:prstClr>
            </a:outerShdw>
          </a:effectLst>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9416638E-A45F-48FC-BB3B-3FF1FA548F58}"/>
              </a:ext>
            </a:extLst>
          </p:cNvPr>
          <p:cNvSpPr>
            <a:spLocks noGrp="1"/>
          </p:cNvSpPr>
          <p:nvPr>
            <p:ph type="pic" sz="quarter" idx="20" hasCustomPrompt="1"/>
          </p:nvPr>
        </p:nvSpPr>
        <p:spPr>
          <a:xfrm>
            <a:off x="2477735" y="142564"/>
            <a:ext cx="2276196" cy="5284594"/>
          </a:xfrm>
          <a:prstGeom prst="roundRect">
            <a:avLst>
              <a:gd name="adj" fmla="val 14489"/>
            </a:avLst>
          </a:prstGeom>
          <a:pattFill prst="wdDnDiag">
            <a:fgClr>
              <a:schemeClr val="tx1">
                <a:lumMod val="25000"/>
                <a:lumOff val="75000"/>
              </a:schemeClr>
            </a:fgClr>
            <a:bgClr>
              <a:schemeClr val="bg1"/>
            </a:bgClr>
          </a:pattFill>
          <a:effectLst>
            <a:outerShdw blurRad="368300" dist="101600" dir="8520000" sx="102000" sy="102000" algn="ctr" rotWithShape="0">
              <a:prstClr val="black">
                <a:alpha val="30000"/>
              </a:prstClr>
            </a:outerShdw>
          </a:effectLst>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Tree>
    <p:extLst>
      <p:ext uri="{BB962C8B-B14F-4D97-AF65-F5344CB8AC3E}">
        <p14:creationId xmlns:p14="http://schemas.microsoft.com/office/powerpoint/2010/main" val="3273473264"/>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preserve="1" userDrawn="1">
  <p:cSld name="Device Mockup - Page Title 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4C2440-9867-45A5-A7B9-82F1D3CF53BB}"/>
              </a:ext>
            </a:extLst>
          </p:cNvPr>
          <p:cNvSpPr>
            <a:spLocks noGrp="1"/>
          </p:cNvSpPr>
          <p:nvPr>
            <p:ph type="pic" sz="quarter" idx="10" hasCustomPrompt="1"/>
          </p:nvPr>
        </p:nvSpPr>
        <p:spPr>
          <a:xfrm>
            <a:off x="791899" y="2036890"/>
            <a:ext cx="4243087" cy="5718148"/>
          </a:xfrm>
          <a:prstGeom prst="rect">
            <a:avLst/>
          </a:prstGeom>
          <a:pattFill prst="wdDnDiag">
            <a:fgClr>
              <a:schemeClr val="tx1">
                <a:lumMod val="25000"/>
                <a:lumOff val="75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347591211"/>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Device Mockup - Page Title 9.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4">
            <a:extLst>
              <a:ext uri="{FF2B5EF4-FFF2-40B4-BE49-F238E27FC236}">
                <a16:creationId xmlns:a16="http://schemas.microsoft.com/office/drawing/2014/main" id="{958B12F0-DFC4-448A-9151-2B66E71E1926}"/>
              </a:ext>
            </a:extLst>
          </p:cNvPr>
          <p:cNvSpPr>
            <a:spLocks noGrp="1"/>
          </p:cNvSpPr>
          <p:nvPr>
            <p:ph type="pic" sz="quarter" idx="10" hasCustomPrompt="1"/>
          </p:nvPr>
        </p:nvSpPr>
        <p:spPr>
          <a:xfrm rot="1800000">
            <a:off x="7131560" y="545639"/>
            <a:ext cx="5189913" cy="6668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308187269"/>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preserve="1" userDrawn="1">
  <p:cSld name="Device Mockup - Page Title 9.2">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958B12F0-DFC4-448A-9151-2B66E71E1926}"/>
              </a:ext>
            </a:extLst>
          </p:cNvPr>
          <p:cNvSpPr>
            <a:spLocks noGrp="1"/>
          </p:cNvSpPr>
          <p:nvPr>
            <p:ph type="pic" sz="quarter" idx="10" hasCustomPrompt="1"/>
          </p:nvPr>
        </p:nvSpPr>
        <p:spPr>
          <a:xfrm>
            <a:off x="4032431" y="2306320"/>
            <a:ext cx="4126050" cy="3057538"/>
          </a:xfrm>
          <a:prstGeom prst="rect">
            <a:avLst/>
          </a:prstGeom>
          <a:pattFill prst="wdDnDiag">
            <a:fgClr>
              <a:schemeClr val="tx1">
                <a:lumMod val="25000"/>
                <a:lumOff val="75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472383128"/>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preserve="1" userDrawn="1">
  <p:cSld name="Device Mockup - Page Title 10">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6424573" y="1937794"/>
            <a:ext cx="4928400" cy="27828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91911578"/>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Device Mockup - 10.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70F20B31-E928-4527-A463-5E89188AFBED}"/>
              </a:ext>
            </a:extLst>
          </p:cNvPr>
          <p:cNvSpPr>
            <a:spLocks noGrp="1"/>
          </p:cNvSpPr>
          <p:nvPr>
            <p:ph type="pic" sz="quarter" idx="11" hasCustomPrompt="1"/>
          </p:nvPr>
        </p:nvSpPr>
        <p:spPr>
          <a:xfrm>
            <a:off x="2137635" y="3180136"/>
            <a:ext cx="7954368" cy="44914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3166834563"/>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Device Mockup - Page Title 1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361440" y="2264311"/>
            <a:ext cx="4653279" cy="306004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97258930"/>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preserve="1" userDrawn="1">
  <p:cSld name="Device Mockup - Page Title 12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524000"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2693982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Image Timelin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6096" y="0"/>
            <a:ext cx="3044952"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2A9E646E-AB96-44BA-B223-4263DB52642A}"/>
              </a:ext>
            </a:extLst>
          </p:cNvPr>
          <p:cNvSpPr>
            <a:spLocks noGrp="1"/>
          </p:cNvSpPr>
          <p:nvPr>
            <p:ph type="pic" sz="quarter" idx="13" hasCustomPrompt="1"/>
          </p:nvPr>
        </p:nvSpPr>
        <p:spPr>
          <a:xfrm>
            <a:off x="3051048" y="0"/>
            <a:ext cx="3044952"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6C695DD6-1C52-4BBB-BD4A-875BD44DAB48}"/>
              </a:ext>
            </a:extLst>
          </p:cNvPr>
          <p:cNvSpPr>
            <a:spLocks noGrp="1"/>
          </p:cNvSpPr>
          <p:nvPr>
            <p:ph type="pic" sz="quarter" idx="14" hasCustomPrompt="1"/>
          </p:nvPr>
        </p:nvSpPr>
        <p:spPr>
          <a:xfrm>
            <a:off x="6096000" y="0"/>
            <a:ext cx="3044952"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3802708375"/>
      </p:ext>
    </p:extLst>
  </p:cSld>
  <p:clrMapOvr>
    <a:masterClrMapping/>
  </p:clrMapOvr>
  <p:extLst>
    <p:ext uri="{DCECCB84-F9BA-43D5-87BE-67443E8EF086}">
      <p15:sldGuideLst xmlns:p15="http://schemas.microsoft.com/office/powerpoint/2012/main"/>
    </p:ext>
  </p:extLst>
</p:sldLayout>
</file>

<file path=ppt/slideLayouts/slideLayout930.xml><?xml version="1.0" encoding="utf-8"?>
<p:sldLayout xmlns:a="http://schemas.openxmlformats.org/drawingml/2006/main" xmlns:r="http://schemas.openxmlformats.org/officeDocument/2006/relationships" xmlns:p="http://schemas.openxmlformats.org/presentationml/2006/main" preserve="1" userDrawn="1">
  <p:cSld name="Device Mockup - Page Title 1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312350"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10" name="Picture Placeholder 4">
            <a:extLst>
              <a:ext uri="{FF2B5EF4-FFF2-40B4-BE49-F238E27FC236}">
                <a16:creationId xmlns:a16="http://schemas.microsoft.com/office/drawing/2014/main" id="{CBD1EE7E-E7B4-4CEE-9767-31BC297DDAEE}"/>
              </a:ext>
            </a:extLst>
          </p:cNvPr>
          <p:cNvSpPr>
            <a:spLocks noGrp="1"/>
          </p:cNvSpPr>
          <p:nvPr>
            <p:ph type="pic" sz="quarter" idx="11" hasCustomPrompt="1"/>
          </p:nvPr>
        </p:nvSpPr>
        <p:spPr>
          <a:xfrm>
            <a:off x="3885533"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11" name="Picture Placeholder 4">
            <a:extLst>
              <a:ext uri="{FF2B5EF4-FFF2-40B4-BE49-F238E27FC236}">
                <a16:creationId xmlns:a16="http://schemas.microsoft.com/office/drawing/2014/main" id="{F16F9E1D-04FC-4B5F-9BF8-E774DF885BD5}"/>
              </a:ext>
            </a:extLst>
          </p:cNvPr>
          <p:cNvSpPr>
            <a:spLocks noGrp="1"/>
          </p:cNvSpPr>
          <p:nvPr>
            <p:ph type="pic" sz="quarter" idx="12" hasCustomPrompt="1"/>
          </p:nvPr>
        </p:nvSpPr>
        <p:spPr>
          <a:xfrm>
            <a:off x="6458716"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E3BB0BE5-7BD6-4163-BB00-6E829D56C2CE}"/>
              </a:ext>
            </a:extLst>
          </p:cNvPr>
          <p:cNvSpPr>
            <a:spLocks noGrp="1"/>
          </p:cNvSpPr>
          <p:nvPr>
            <p:ph type="pic" sz="quarter" idx="13" hasCustomPrompt="1"/>
          </p:nvPr>
        </p:nvSpPr>
        <p:spPr>
          <a:xfrm>
            <a:off x="9031899"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19680937"/>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preserve="1" userDrawn="1">
  <p:cSld name="Device Mockup - Page Title 15">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2933033" y="1952625"/>
            <a:ext cx="6334792" cy="295275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024872743"/>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preserve="1" userDrawn="1">
  <p:cSld name="Device Mockup - Page Title 1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2031333" y="1831452"/>
            <a:ext cx="2557716" cy="5521848"/>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13" name="Picture Placeholder 4">
            <a:extLst>
              <a:ext uri="{FF2B5EF4-FFF2-40B4-BE49-F238E27FC236}">
                <a16:creationId xmlns:a16="http://schemas.microsoft.com/office/drawing/2014/main" id="{871859FF-4745-4B4E-B23E-22791E900464}"/>
              </a:ext>
            </a:extLst>
          </p:cNvPr>
          <p:cNvSpPr>
            <a:spLocks noGrp="1"/>
          </p:cNvSpPr>
          <p:nvPr>
            <p:ph type="pic" sz="quarter" idx="11" hasCustomPrompt="1"/>
          </p:nvPr>
        </p:nvSpPr>
        <p:spPr>
          <a:xfrm>
            <a:off x="7644054" y="1831452"/>
            <a:ext cx="2557716" cy="5521848"/>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412778072"/>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preserve="1" userDrawn="1">
  <p:cSld name="Device Mockup - Page Title 17">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015332" y="1886993"/>
            <a:ext cx="3937667" cy="8501021"/>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185677431"/>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preserve="1" userDrawn="1">
  <p:cSld name="Device Mockup - Page Title 18">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3428332" y="919504"/>
            <a:ext cx="5347368" cy="33984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2873629841"/>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preserve="1" userDrawn="1">
  <p:cSld name="Device Mockup - Page Title 1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842168" y="1591190"/>
            <a:ext cx="6363368" cy="404421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495937647"/>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preserve="1" userDrawn="1">
  <p:cSld name="Device Mockup - Page Title 20">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3568032" y="2276990"/>
            <a:ext cx="5029868" cy="319671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6" name="Title 1">
            <a:extLst>
              <a:ext uri="{FF2B5EF4-FFF2-40B4-BE49-F238E27FC236}">
                <a16:creationId xmlns:a16="http://schemas.microsoft.com/office/drawing/2014/main" id="{82E17C15-FFFF-44DC-A4EF-80C163813D27}"/>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7" name="Subtitle 2">
            <a:extLst>
              <a:ext uri="{FF2B5EF4-FFF2-40B4-BE49-F238E27FC236}">
                <a16:creationId xmlns:a16="http://schemas.microsoft.com/office/drawing/2014/main" id="{4665E4DE-2F35-4EAF-9BCE-E8152CFBF5AF}"/>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52840268"/>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preserve="1" userDrawn="1">
  <p:cSld name="Device Mockup - Page Title 2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320134" y="2035019"/>
            <a:ext cx="3899566" cy="2478352"/>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6" name="Title 1">
            <a:extLst>
              <a:ext uri="{FF2B5EF4-FFF2-40B4-BE49-F238E27FC236}">
                <a16:creationId xmlns:a16="http://schemas.microsoft.com/office/drawing/2014/main" id="{82E17C15-FFFF-44DC-A4EF-80C163813D27}"/>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7" name="Subtitle 2">
            <a:extLst>
              <a:ext uri="{FF2B5EF4-FFF2-40B4-BE49-F238E27FC236}">
                <a16:creationId xmlns:a16="http://schemas.microsoft.com/office/drawing/2014/main" id="{4665E4DE-2F35-4EAF-9BCE-E8152CFBF5AF}"/>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0" name="Picture Placeholder 4">
            <a:extLst>
              <a:ext uri="{FF2B5EF4-FFF2-40B4-BE49-F238E27FC236}">
                <a16:creationId xmlns:a16="http://schemas.microsoft.com/office/drawing/2014/main" id="{F5C40E58-FFE4-4E62-90CB-83D9EA220E1F}"/>
              </a:ext>
            </a:extLst>
          </p:cNvPr>
          <p:cNvSpPr>
            <a:spLocks noGrp="1"/>
          </p:cNvSpPr>
          <p:nvPr>
            <p:ph type="pic" sz="quarter" idx="11" hasCustomPrompt="1"/>
          </p:nvPr>
        </p:nvSpPr>
        <p:spPr>
          <a:xfrm>
            <a:off x="6972300" y="2035019"/>
            <a:ext cx="3899566" cy="2478352"/>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165875768"/>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preserve="1" userDrawn="1">
  <p:cSld name="Device Mockup - Page Title 22">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F5C40E58-FFE4-4E62-90CB-83D9EA220E1F}"/>
              </a:ext>
            </a:extLst>
          </p:cNvPr>
          <p:cNvSpPr>
            <a:spLocks noGrp="1"/>
          </p:cNvSpPr>
          <p:nvPr>
            <p:ph type="pic" sz="quarter" idx="11" hasCustomPrompt="1"/>
          </p:nvPr>
        </p:nvSpPr>
        <p:spPr>
          <a:xfrm>
            <a:off x="5867399" y="2073118"/>
            <a:ext cx="5410597" cy="3438681"/>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6" name="Title 1">
            <a:extLst>
              <a:ext uri="{FF2B5EF4-FFF2-40B4-BE49-F238E27FC236}">
                <a16:creationId xmlns:a16="http://schemas.microsoft.com/office/drawing/2014/main" id="{82E17C15-FFFF-44DC-A4EF-80C163813D27}"/>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7" name="Subtitle 2">
            <a:extLst>
              <a:ext uri="{FF2B5EF4-FFF2-40B4-BE49-F238E27FC236}">
                <a16:creationId xmlns:a16="http://schemas.microsoft.com/office/drawing/2014/main" id="{4665E4DE-2F35-4EAF-9BCE-E8152CFBF5AF}"/>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670606220"/>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preserve="1" userDrawn="1">
  <p:cSld name="Watch Mockup">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5" name="Picture Placeholder 24">
            <a:extLst>
              <a:ext uri="{FF2B5EF4-FFF2-40B4-BE49-F238E27FC236}">
                <a16:creationId xmlns:a16="http://schemas.microsoft.com/office/drawing/2014/main" id="{BDAC8895-349F-4412-ADA2-C933204DF6BC}"/>
              </a:ext>
            </a:extLst>
          </p:cNvPr>
          <p:cNvSpPr>
            <a:spLocks noGrp="1"/>
          </p:cNvSpPr>
          <p:nvPr>
            <p:ph type="pic" sz="quarter" idx="10" hasCustomPrompt="1"/>
          </p:nvPr>
        </p:nvSpPr>
        <p:spPr>
          <a:xfrm>
            <a:off x="1029677"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6" name="Picture Placeholder 25">
            <a:extLst>
              <a:ext uri="{FF2B5EF4-FFF2-40B4-BE49-F238E27FC236}">
                <a16:creationId xmlns:a16="http://schemas.microsoft.com/office/drawing/2014/main" id="{E1A3559F-4A5C-4B81-9640-31BF6C96A65A}"/>
              </a:ext>
            </a:extLst>
          </p:cNvPr>
          <p:cNvSpPr>
            <a:spLocks noGrp="1"/>
          </p:cNvSpPr>
          <p:nvPr>
            <p:ph type="pic" sz="quarter" idx="11" hasCustomPrompt="1"/>
          </p:nvPr>
        </p:nvSpPr>
        <p:spPr>
          <a:xfrm>
            <a:off x="3827671"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7" name="Picture Placeholder 26">
            <a:extLst>
              <a:ext uri="{FF2B5EF4-FFF2-40B4-BE49-F238E27FC236}">
                <a16:creationId xmlns:a16="http://schemas.microsoft.com/office/drawing/2014/main" id="{2D174C91-5F33-4165-ABC0-CAD0B821C4B2}"/>
              </a:ext>
            </a:extLst>
          </p:cNvPr>
          <p:cNvSpPr>
            <a:spLocks noGrp="1"/>
          </p:cNvSpPr>
          <p:nvPr>
            <p:ph type="pic" sz="quarter" idx="12" hasCustomPrompt="1"/>
          </p:nvPr>
        </p:nvSpPr>
        <p:spPr>
          <a:xfrm>
            <a:off x="6642598"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8" name="Picture Placeholder 27">
            <a:extLst>
              <a:ext uri="{FF2B5EF4-FFF2-40B4-BE49-F238E27FC236}">
                <a16:creationId xmlns:a16="http://schemas.microsoft.com/office/drawing/2014/main" id="{A98CE558-3705-4DBE-9F12-DD9DA37DEC72}"/>
              </a:ext>
            </a:extLst>
          </p:cNvPr>
          <p:cNvSpPr>
            <a:spLocks noGrp="1"/>
          </p:cNvSpPr>
          <p:nvPr>
            <p:ph type="pic" sz="quarter" idx="13" hasCustomPrompt="1"/>
          </p:nvPr>
        </p:nvSpPr>
        <p:spPr>
          <a:xfrm>
            <a:off x="9457525"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32327981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 Image Timeline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685076" y="1711627"/>
            <a:ext cx="2468880" cy="3584448"/>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5DF77074-9E02-4EDE-ADEC-20BB7226C1FE}"/>
              </a:ext>
            </a:extLst>
          </p:cNvPr>
          <p:cNvSpPr>
            <a:spLocks noGrp="1"/>
          </p:cNvSpPr>
          <p:nvPr>
            <p:ph type="pic" sz="quarter" idx="12" hasCustomPrompt="1"/>
          </p:nvPr>
        </p:nvSpPr>
        <p:spPr>
          <a:xfrm>
            <a:off x="3479224" y="1711627"/>
            <a:ext cx="2468880" cy="3584448"/>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6CA2167E-9435-4A6A-BEAE-A1AC5A5D336B}"/>
              </a:ext>
            </a:extLst>
          </p:cNvPr>
          <p:cNvSpPr>
            <a:spLocks noGrp="1"/>
          </p:cNvSpPr>
          <p:nvPr>
            <p:ph type="pic" sz="quarter" idx="13" hasCustomPrompt="1"/>
          </p:nvPr>
        </p:nvSpPr>
        <p:spPr>
          <a:xfrm>
            <a:off x="6273372" y="1711627"/>
            <a:ext cx="2468880" cy="3584448"/>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4">
            <a:extLst>
              <a:ext uri="{FF2B5EF4-FFF2-40B4-BE49-F238E27FC236}">
                <a16:creationId xmlns:a16="http://schemas.microsoft.com/office/drawing/2014/main" id="{49A2505A-688A-4995-8380-650E617030CB}"/>
              </a:ext>
            </a:extLst>
          </p:cNvPr>
          <p:cNvSpPr>
            <a:spLocks noGrp="1"/>
          </p:cNvSpPr>
          <p:nvPr>
            <p:ph type="pic" sz="quarter" idx="14" hasCustomPrompt="1"/>
          </p:nvPr>
        </p:nvSpPr>
        <p:spPr>
          <a:xfrm>
            <a:off x="9067520" y="1711627"/>
            <a:ext cx="2468880" cy="3584448"/>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826045035"/>
      </p:ext>
    </p:extLst>
  </p:cSld>
  <p:clrMapOvr>
    <a:masterClrMapping/>
  </p:clrMapOvr>
  <p:extLst>
    <p:ext uri="{DCECCB84-F9BA-43D5-87BE-67443E8EF086}">
      <p15:sldGuideLst xmlns:p15="http://schemas.microsoft.com/office/powerpoint/2012/main"/>
    </p:ext>
  </p:extLst>
</p:sldLayout>
</file>

<file path=ppt/slideLayouts/slideLayout940.xml><?xml version="1.0" encoding="utf-8"?>
<p:sldLayout xmlns:a="http://schemas.openxmlformats.org/drawingml/2006/main" xmlns:r="http://schemas.openxmlformats.org/officeDocument/2006/relationships" xmlns:p="http://schemas.openxmlformats.org/presentationml/2006/main" preserve="1" userDrawn="1">
  <p:cSld name="Device Mockup - Page Title 1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180618" y="1741506"/>
            <a:ext cx="6887998" cy="38769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729475327"/>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preserve="1" userDrawn="1">
  <p:cSld name="Device Mockup with Backgrou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0" y="0"/>
            <a:ext cx="12192000" cy="486228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7" name="Picture Placeholder 4">
            <a:extLst>
              <a:ext uri="{FF2B5EF4-FFF2-40B4-BE49-F238E27FC236}">
                <a16:creationId xmlns:a16="http://schemas.microsoft.com/office/drawing/2014/main" id="{C0AA56A4-EDF3-45D7-9140-3F3A0D39A89E}"/>
              </a:ext>
            </a:extLst>
          </p:cNvPr>
          <p:cNvSpPr>
            <a:spLocks noGrp="1"/>
          </p:cNvSpPr>
          <p:nvPr>
            <p:ph type="pic" sz="quarter" idx="11" hasCustomPrompt="1"/>
          </p:nvPr>
        </p:nvSpPr>
        <p:spPr>
          <a:xfrm>
            <a:off x="2085976" y="1228725"/>
            <a:ext cx="2286000" cy="4848225"/>
          </a:xfrm>
          <a:prstGeom prst="roundRect">
            <a:avLst>
              <a:gd name="adj" fmla="val 7500"/>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2962346874"/>
      </p:ext>
    </p:extLst>
  </p:cSld>
  <p:clrMapOvr>
    <a:masterClrMapping/>
  </p:clrMapOvr>
  <p:extLst>
    <p:ext uri="{DCECCB84-F9BA-43D5-87BE-67443E8EF086}">
      <p15:sldGuideLst xmlns:p15="http://schemas.microsoft.com/office/powerpoint/2012/main"/>
    </p:ext>
  </p:extLst>
</p:sldLayout>
</file>

<file path=ppt/slideLayouts/slideLayout942.xml><?xml version="1.0" encoding="utf-8"?>
<p:sldLayout xmlns:a="http://schemas.openxmlformats.org/drawingml/2006/main" xmlns:r="http://schemas.openxmlformats.org/officeDocument/2006/relationships" xmlns:p="http://schemas.openxmlformats.org/presentationml/2006/main" preserve="1" userDrawn="1">
  <p:cSld name="Device Mockup with Backgroud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0" y="0"/>
            <a:ext cx="12192000" cy="486228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4" name="Picture Placeholder 4">
            <a:extLst>
              <a:ext uri="{FF2B5EF4-FFF2-40B4-BE49-F238E27FC236}">
                <a16:creationId xmlns:a16="http://schemas.microsoft.com/office/drawing/2014/main" id="{04DF346F-6402-4A4D-9E35-443858EE99A3}"/>
              </a:ext>
            </a:extLst>
          </p:cNvPr>
          <p:cNvSpPr>
            <a:spLocks noGrp="1"/>
          </p:cNvSpPr>
          <p:nvPr>
            <p:ph type="pic" sz="quarter" idx="11" hasCustomPrompt="1"/>
          </p:nvPr>
        </p:nvSpPr>
        <p:spPr>
          <a:xfrm>
            <a:off x="-1143000" y="1384300"/>
            <a:ext cx="6400800" cy="40513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1164997022"/>
      </p:ext>
    </p:extLst>
  </p:cSld>
  <p:clrMapOvr>
    <a:masterClrMapping/>
  </p:clrMapOvr>
  <p:extLst>
    <p:ext uri="{DCECCB84-F9BA-43D5-87BE-67443E8EF086}">
      <p15:sldGuideLst xmlns:p15="http://schemas.microsoft.com/office/powerpoint/2012/main"/>
    </p:ext>
  </p:extLst>
</p:sldLayout>
</file>

<file path=ppt/slideLayouts/slideLayout943.xml><?xml version="1.0" encoding="utf-8"?>
<p:sldLayout xmlns:a="http://schemas.openxmlformats.org/drawingml/2006/main" xmlns:r="http://schemas.openxmlformats.org/officeDocument/2006/relationships" xmlns:p="http://schemas.openxmlformats.org/presentationml/2006/main" preserve="1" userDrawn="1">
  <p:cSld name="Device Mockup with Backgroud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0" y="0"/>
            <a:ext cx="90043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7" name="Picture Placeholder 4">
            <a:extLst>
              <a:ext uri="{FF2B5EF4-FFF2-40B4-BE49-F238E27FC236}">
                <a16:creationId xmlns:a16="http://schemas.microsoft.com/office/drawing/2014/main" id="{C0AA56A4-EDF3-45D7-9140-3F3A0D39A89E}"/>
              </a:ext>
            </a:extLst>
          </p:cNvPr>
          <p:cNvSpPr>
            <a:spLocks noGrp="1"/>
          </p:cNvSpPr>
          <p:nvPr>
            <p:ph type="pic" sz="quarter" idx="11" hasCustomPrompt="1"/>
          </p:nvPr>
        </p:nvSpPr>
        <p:spPr>
          <a:xfrm>
            <a:off x="7861300" y="1004887"/>
            <a:ext cx="2286000" cy="4848225"/>
          </a:xfrm>
          <a:prstGeom prst="roundRect">
            <a:avLst>
              <a:gd name="adj" fmla="val 7500"/>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936301499"/>
      </p:ext>
    </p:extLst>
  </p:cSld>
  <p:clrMapOvr>
    <a:masterClrMapping/>
  </p:clrMapOvr>
  <p:extLst>
    <p:ext uri="{DCECCB84-F9BA-43D5-87BE-67443E8EF086}">
      <p15:sldGuideLst xmlns:p15="http://schemas.microsoft.com/office/powerpoint/2012/main"/>
    </p:ext>
  </p:extLst>
</p:sldLayout>
</file>

<file path=ppt/slideLayouts/slideLayout944.xml><?xml version="1.0" encoding="utf-8"?>
<p:sldLayout xmlns:a="http://schemas.openxmlformats.org/drawingml/2006/main" xmlns:r="http://schemas.openxmlformats.org/officeDocument/2006/relationships" xmlns:p="http://schemas.openxmlformats.org/presentationml/2006/main" preserve="1" userDrawn="1">
  <p:cSld name="1_Device Mockup with Backgroud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0" y="0"/>
            <a:ext cx="90043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4" name="Picture Placeholder 4">
            <a:extLst>
              <a:ext uri="{FF2B5EF4-FFF2-40B4-BE49-F238E27FC236}">
                <a16:creationId xmlns:a16="http://schemas.microsoft.com/office/drawing/2014/main" id="{0A9F23D8-7EBB-4DD0-915F-71A388D65FCB}"/>
              </a:ext>
            </a:extLst>
          </p:cNvPr>
          <p:cNvSpPr>
            <a:spLocks noGrp="1"/>
          </p:cNvSpPr>
          <p:nvPr>
            <p:ph type="pic" sz="quarter" idx="11" hasCustomPrompt="1"/>
          </p:nvPr>
        </p:nvSpPr>
        <p:spPr>
          <a:xfrm>
            <a:off x="6683102" y="1779580"/>
            <a:ext cx="4626637" cy="2928368"/>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604951989"/>
      </p:ext>
    </p:extLst>
  </p:cSld>
  <p:clrMapOvr>
    <a:masterClrMapping/>
  </p:clrMapOvr>
  <p:extLst>
    <p:ext uri="{DCECCB84-F9BA-43D5-87BE-67443E8EF086}">
      <p15:sldGuideLst xmlns:p15="http://schemas.microsoft.com/office/powerpoint/2012/main"/>
    </p:ext>
  </p:extLst>
</p:sldLayout>
</file>

<file path=ppt/slideLayouts/slideLayout945.xml><?xml version="1.0" encoding="utf-8"?>
<p:sldLayout xmlns:a="http://schemas.openxmlformats.org/drawingml/2006/main" xmlns:r="http://schemas.openxmlformats.org/officeDocument/2006/relationships" xmlns:p="http://schemas.openxmlformats.org/presentationml/2006/main" preserve="1" userDrawn="1">
  <p:cSld name="Device Mockup - Page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076069833"/>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preserve="1" userDrawn="1">
  <p:cSld name="Gantt Chart -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E9CAA70-475F-4852-9832-842B7F6A1A18}"/>
              </a:ext>
            </a:extLst>
          </p:cNvPr>
          <p:cNvSpPr>
            <a:spLocks noGrp="1"/>
          </p:cNvSpPr>
          <p:nvPr>
            <p:ph type="pic" sz="quarter" idx="10" hasCustomPrompt="1"/>
          </p:nvPr>
        </p:nvSpPr>
        <p:spPr>
          <a:xfrm>
            <a:off x="364984" y="2564785"/>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18" name="Picture Placeholder 16">
            <a:extLst>
              <a:ext uri="{FF2B5EF4-FFF2-40B4-BE49-F238E27FC236}">
                <a16:creationId xmlns:a16="http://schemas.microsoft.com/office/drawing/2014/main" id="{5CFD7B86-D2C3-4737-8CDD-1C0EB569FCD7}"/>
              </a:ext>
            </a:extLst>
          </p:cNvPr>
          <p:cNvSpPr>
            <a:spLocks noGrp="1"/>
          </p:cNvSpPr>
          <p:nvPr>
            <p:ph type="pic" sz="quarter" idx="11" hasCustomPrompt="1"/>
          </p:nvPr>
        </p:nvSpPr>
        <p:spPr>
          <a:xfrm>
            <a:off x="364984" y="3182879"/>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19" name="Picture Placeholder 16">
            <a:extLst>
              <a:ext uri="{FF2B5EF4-FFF2-40B4-BE49-F238E27FC236}">
                <a16:creationId xmlns:a16="http://schemas.microsoft.com/office/drawing/2014/main" id="{042AF60C-CF1E-40A9-8D3D-BCBF81728CE6}"/>
              </a:ext>
            </a:extLst>
          </p:cNvPr>
          <p:cNvSpPr>
            <a:spLocks noGrp="1"/>
          </p:cNvSpPr>
          <p:nvPr>
            <p:ph type="pic" sz="quarter" idx="12" hasCustomPrompt="1"/>
          </p:nvPr>
        </p:nvSpPr>
        <p:spPr>
          <a:xfrm>
            <a:off x="363707" y="3819583"/>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20" name="Picture Placeholder 16">
            <a:extLst>
              <a:ext uri="{FF2B5EF4-FFF2-40B4-BE49-F238E27FC236}">
                <a16:creationId xmlns:a16="http://schemas.microsoft.com/office/drawing/2014/main" id="{5FB262FE-4934-444B-B452-00C7428688F5}"/>
              </a:ext>
            </a:extLst>
          </p:cNvPr>
          <p:cNvSpPr>
            <a:spLocks noGrp="1"/>
          </p:cNvSpPr>
          <p:nvPr>
            <p:ph type="pic" sz="quarter" idx="13" hasCustomPrompt="1"/>
          </p:nvPr>
        </p:nvSpPr>
        <p:spPr>
          <a:xfrm>
            <a:off x="363707" y="4437677"/>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21" name="Picture Placeholder 16">
            <a:extLst>
              <a:ext uri="{FF2B5EF4-FFF2-40B4-BE49-F238E27FC236}">
                <a16:creationId xmlns:a16="http://schemas.microsoft.com/office/drawing/2014/main" id="{834D1F36-D1A2-447C-A696-225A8C9F5A7A}"/>
              </a:ext>
            </a:extLst>
          </p:cNvPr>
          <p:cNvSpPr>
            <a:spLocks noGrp="1"/>
          </p:cNvSpPr>
          <p:nvPr>
            <p:ph type="pic" sz="quarter" idx="14" hasCustomPrompt="1"/>
          </p:nvPr>
        </p:nvSpPr>
        <p:spPr>
          <a:xfrm>
            <a:off x="362430" y="5074381"/>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22" name="Picture Placeholder 16">
            <a:extLst>
              <a:ext uri="{FF2B5EF4-FFF2-40B4-BE49-F238E27FC236}">
                <a16:creationId xmlns:a16="http://schemas.microsoft.com/office/drawing/2014/main" id="{F5BD4EF0-8E44-4D39-8700-E34507910126}"/>
              </a:ext>
            </a:extLst>
          </p:cNvPr>
          <p:cNvSpPr>
            <a:spLocks noGrp="1"/>
          </p:cNvSpPr>
          <p:nvPr>
            <p:ph type="pic" sz="quarter" idx="15" hasCustomPrompt="1"/>
          </p:nvPr>
        </p:nvSpPr>
        <p:spPr>
          <a:xfrm>
            <a:off x="362430" y="5692475"/>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172106968"/>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preserve="1" userDrawn="1">
  <p:cSld name="Gantt Chart - Image 2">
    <p:spTree>
      <p:nvGrpSpPr>
        <p:cNvPr id="1" name=""/>
        <p:cNvGrpSpPr/>
        <p:nvPr/>
      </p:nvGrpSpPr>
      <p:grpSpPr>
        <a:xfrm>
          <a:off x="0" y="0"/>
          <a:ext cx="0" cy="0"/>
          <a:chOff x="0" y="0"/>
          <a:chExt cx="0" cy="0"/>
        </a:xfrm>
      </p:grpSpPr>
      <p:sp>
        <p:nvSpPr>
          <p:cNvPr id="27" name="Picture Placeholder 16">
            <a:extLst>
              <a:ext uri="{FF2B5EF4-FFF2-40B4-BE49-F238E27FC236}">
                <a16:creationId xmlns:a16="http://schemas.microsoft.com/office/drawing/2014/main" id="{80655835-718E-45C2-8118-17DAB95011E0}"/>
              </a:ext>
            </a:extLst>
          </p:cNvPr>
          <p:cNvSpPr>
            <a:spLocks noGrp="1"/>
          </p:cNvSpPr>
          <p:nvPr>
            <p:ph type="pic" sz="quarter" idx="10" hasCustomPrompt="1"/>
          </p:nvPr>
        </p:nvSpPr>
        <p:spPr>
          <a:xfrm>
            <a:off x="1037080" y="2659037"/>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28" name="Picture Placeholder 16">
            <a:extLst>
              <a:ext uri="{FF2B5EF4-FFF2-40B4-BE49-F238E27FC236}">
                <a16:creationId xmlns:a16="http://schemas.microsoft.com/office/drawing/2014/main" id="{219F13BC-EE52-4722-B4E1-E89554DB1043}"/>
              </a:ext>
            </a:extLst>
          </p:cNvPr>
          <p:cNvSpPr>
            <a:spLocks noGrp="1"/>
          </p:cNvSpPr>
          <p:nvPr>
            <p:ph type="pic" sz="quarter" idx="16" hasCustomPrompt="1"/>
          </p:nvPr>
        </p:nvSpPr>
        <p:spPr>
          <a:xfrm>
            <a:off x="1028788" y="3294527"/>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29" name="Picture Placeholder 16">
            <a:extLst>
              <a:ext uri="{FF2B5EF4-FFF2-40B4-BE49-F238E27FC236}">
                <a16:creationId xmlns:a16="http://schemas.microsoft.com/office/drawing/2014/main" id="{07D1E21B-3D6E-4689-B332-96A15BF63FFD}"/>
              </a:ext>
            </a:extLst>
          </p:cNvPr>
          <p:cNvSpPr>
            <a:spLocks noGrp="1"/>
          </p:cNvSpPr>
          <p:nvPr>
            <p:ph type="pic" sz="quarter" idx="17" hasCustomPrompt="1"/>
          </p:nvPr>
        </p:nvSpPr>
        <p:spPr>
          <a:xfrm>
            <a:off x="2557014" y="3980798"/>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0" name="Picture Placeholder 16">
            <a:extLst>
              <a:ext uri="{FF2B5EF4-FFF2-40B4-BE49-F238E27FC236}">
                <a16:creationId xmlns:a16="http://schemas.microsoft.com/office/drawing/2014/main" id="{9E0A6D63-1689-45D1-B9D4-902BE8A3CF05}"/>
              </a:ext>
            </a:extLst>
          </p:cNvPr>
          <p:cNvSpPr>
            <a:spLocks noGrp="1"/>
          </p:cNvSpPr>
          <p:nvPr>
            <p:ph type="pic" sz="quarter" idx="18" hasCustomPrompt="1"/>
          </p:nvPr>
        </p:nvSpPr>
        <p:spPr>
          <a:xfrm>
            <a:off x="4022427" y="4616617"/>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1" name="Picture Placeholder 16">
            <a:extLst>
              <a:ext uri="{FF2B5EF4-FFF2-40B4-BE49-F238E27FC236}">
                <a16:creationId xmlns:a16="http://schemas.microsoft.com/office/drawing/2014/main" id="{4A32DFA3-9DE7-4302-8E4C-7D3FD1850188}"/>
              </a:ext>
            </a:extLst>
          </p:cNvPr>
          <p:cNvSpPr>
            <a:spLocks noGrp="1"/>
          </p:cNvSpPr>
          <p:nvPr>
            <p:ph type="pic" sz="quarter" idx="19" hasCustomPrompt="1"/>
          </p:nvPr>
        </p:nvSpPr>
        <p:spPr>
          <a:xfrm>
            <a:off x="2557014" y="5265712"/>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2" name="Picture Placeholder 16">
            <a:extLst>
              <a:ext uri="{FF2B5EF4-FFF2-40B4-BE49-F238E27FC236}">
                <a16:creationId xmlns:a16="http://schemas.microsoft.com/office/drawing/2014/main" id="{B11257A7-82E3-431F-BFD0-AB7EE11FA626}"/>
              </a:ext>
            </a:extLst>
          </p:cNvPr>
          <p:cNvSpPr>
            <a:spLocks noGrp="1"/>
          </p:cNvSpPr>
          <p:nvPr>
            <p:ph type="pic" sz="quarter" idx="20" hasCustomPrompt="1"/>
          </p:nvPr>
        </p:nvSpPr>
        <p:spPr>
          <a:xfrm>
            <a:off x="4052446" y="5901841"/>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3" name="Picture Placeholder 16">
            <a:extLst>
              <a:ext uri="{FF2B5EF4-FFF2-40B4-BE49-F238E27FC236}">
                <a16:creationId xmlns:a16="http://schemas.microsoft.com/office/drawing/2014/main" id="{01113949-4675-469F-BAF8-BEF3EA355F93}"/>
              </a:ext>
            </a:extLst>
          </p:cNvPr>
          <p:cNvSpPr>
            <a:spLocks noGrp="1"/>
          </p:cNvSpPr>
          <p:nvPr>
            <p:ph type="pic" sz="quarter" idx="21" hasCustomPrompt="1"/>
          </p:nvPr>
        </p:nvSpPr>
        <p:spPr>
          <a:xfrm>
            <a:off x="7139776" y="2633578"/>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4" name="Picture Placeholder 16">
            <a:extLst>
              <a:ext uri="{FF2B5EF4-FFF2-40B4-BE49-F238E27FC236}">
                <a16:creationId xmlns:a16="http://schemas.microsoft.com/office/drawing/2014/main" id="{BDC82B4A-B69B-4D78-BF33-5F81B2707952}"/>
              </a:ext>
            </a:extLst>
          </p:cNvPr>
          <p:cNvSpPr>
            <a:spLocks noGrp="1"/>
          </p:cNvSpPr>
          <p:nvPr>
            <p:ph type="pic" sz="quarter" idx="22" hasCustomPrompt="1"/>
          </p:nvPr>
        </p:nvSpPr>
        <p:spPr>
          <a:xfrm>
            <a:off x="7732746" y="5923826"/>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16769759"/>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preserve="1" userDrawn="1">
  <p:cSld name="Closing - Image right Small">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85F1E1-418A-4F38-BDF5-3FFD16E0C3DD}"/>
              </a:ext>
            </a:extLst>
          </p:cNvPr>
          <p:cNvSpPr>
            <a:spLocks noGrp="1"/>
          </p:cNvSpPr>
          <p:nvPr>
            <p:ph type="pic" sz="quarter" idx="10" hasCustomPrompt="1"/>
          </p:nvPr>
        </p:nvSpPr>
        <p:spPr>
          <a:xfrm>
            <a:off x="8124000" y="0"/>
            <a:ext cx="4068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318039110"/>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preserve="1" userDrawn="1">
  <p:cSld name="Closing - Image right Bi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EA001B6B-61E7-449B-995B-5BB71D1D3412}"/>
              </a:ext>
            </a:extLst>
          </p:cNvPr>
          <p:cNvSpPr>
            <a:spLocks noGrp="1"/>
          </p:cNvSpPr>
          <p:nvPr>
            <p:ph type="pic" sz="quarter" idx="11" hasCustomPrompt="1"/>
          </p:nvPr>
        </p:nvSpPr>
        <p:spPr>
          <a:xfrm>
            <a:off x="4068000" y="0"/>
            <a:ext cx="8124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0583564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mage Timeline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10668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4">
            <a:extLst>
              <a:ext uri="{FF2B5EF4-FFF2-40B4-BE49-F238E27FC236}">
                <a16:creationId xmlns:a16="http://schemas.microsoft.com/office/drawing/2014/main" id="{392F7549-A4D2-4896-878F-E23FB9DCA751}"/>
              </a:ext>
            </a:extLst>
          </p:cNvPr>
          <p:cNvSpPr>
            <a:spLocks noGrp="1"/>
          </p:cNvSpPr>
          <p:nvPr>
            <p:ph type="pic" sz="quarter" idx="11" hasCustomPrompt="1"/>
          </p:nvPr>
        </p:nvSpPr>
        <p:spPr>
          <a:xfrm>
            <a:off x="39360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5B067B47-E563-4862-BFEE-E547A8D7FFFC}"/>
              </a:ext>
            </a:extLst>
          </p:cNvPr>
          <p:cNvSpPr>
            <a:spLocks noGrp="1"/>
          </p:cNvSpPr>
          <p:nvPr>
            <p:ph type="pic" sz="quarter" idx="12" hasCustomPrompt="1"/>
          </p:nvPr>
        </p:nvSpPr>
        <p:spPr>
          <a:xfrm>
            <a:off x="68052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Picture Placeholder 4">
            <a:extLst>
              <a:ext uri="{FF2B5EF4-FFF2-40B4-BE49-F238E27FC236}">
                <a16:creationId xmlns:a16="http://schemas.microsoft.com/office/drawing/2014/main" id="{EDFBBFAE-B6BA-4DA6-9E3D-82715FF90B59}"/>
              </a:ext>
            </a:extLst>
          </p:cNvPr>
          <p:cNvSpPr>
            <a:spLocks noGrp="1"/>
          </p:cNvSpPr>
          <p:nvPr>
            <p:ph type="pic" sz="quarter" idx="13" hasCustomPrompt="1"/>
          </p:nvPr>
        </p:nvSpPr>
        <p:spPr>
          <a:xfrm>
            <a:off x="96744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063690037"/>
      </p:ext>
    </p:extLst>
  </p:cSld>
  <p:clrMapOvr>
    <a:masterClrMapping/>
  </p:clrMapOvr>
  <p:extLst>
    <p:ext uri="{DCECCB84-F9BA-43D5-87BE-67443E8EF086}">
      <p15:sldGuideLst xmlns:p15="http://schemas.microsoft.com/office/powerpoint/2012/main"/>
    </p:ext>
  </p:extLst>
</p:sldLayout>
</file>

<file path=ppt/slideLayouts/slideLayout950.xml><?xml version="1.0" encoding="utf-8"?>
<p:sldLayout xmlns:a="http://schemas.openxmlformats.org/drawingml/2006/main" xmlns:r="http://schemas.openxmlformats.org/officeDocument/2006/relationships" xmlns:p="http://schemas.openxmlformats.org/presentationml/2006/main" preserve="1" userDrawn="1">
  <p:cSld name="Closing - Landscape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12192000" cy="4572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643819873"/>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preserve="1" userDrawn="1">
  <p:cSld name="Closing - Landscape Image 2">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332508" y="290945"/>
            <a:ext cx="11521441" cy="4297679"/>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46731229"/>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preserve="1" userDrawn="1">
  <p:cSld name="Closing - Landscape Image 3">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332508" y="290945"/>
            <a:ext cx="11521441" cy="5303520"/>
          </a:xfrm>
          <a:prstGeom prst="roundRect">
            <a:avLst>
              <a:gd name="adj" fmla="val 2741"/>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915892305"/>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preserve="1" userDrawn="1">
  <p:cSld name="Closing - Landscape Image 4">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8978899" cy="6858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162716463"/>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preserve="1" userDrawn="1">
  <p:cSld name="Closing - Image right Small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85F1E1-418A-4F38-BDF5-3FFD16E0C3DD}"/>
              </a:ext>
            </a:extLst>
          </p:cNvPr>
          <p:cNvSpPr>
            <a:spLocks noGrp="1"/>
          </p:cNvSpPr>
          <p:nvPr>
            <p:ph type="pic" sz="quarter" idx="10" hasCustomPrompt="1"/>
          </p:nvPr>
        </p:nvSpPr>
        <p:spPr>
          <a:xfrm>
            <a:off x="7057200" y="609600"/>
            <a:ext cx="4664900" cy="56515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343104007"/>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preserve="1" userDrawn="1">
  <p:cSld name="Service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22297557"/>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preserve="1" userDrawn="1">
  <p:cSld name="Service Image 2">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929951" y="1017725"/>
            <a:ext cx="10332098" cy="2339835"/>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945947525"/>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preserve="1" userDrawn="1">
  <p:cSld name="Service Image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A2752BB-F2D1-4BD6-8EB2-988CC0EA64F3}"/>
              </a:ext>
            </a:extLst>
          </p:cNvPr>
          <p:cNvSpPr>
            <a:spLocks noGrp="1"/>
          </p:cNvSpPr>
          <p:nvPr>
            <p:ph type="pic" sz="quarter" idx="10" hasCustomPrompt="1"/>
          </p:nvPr>
        </p:nvSpPr>
        <p:spPr>
          <a:xfrm>
            <a:off x="4495800" y="1828800"/>
            <a:ext cx="3200400" cy="3200400"/>
          </a:xfrm>
          <a:prstGeom prst="ellipse">
            <a:avLst/>
          </a:prstGeom>
          <a:pattFill prst="wdDnDiag">
            <a:fgClr>
              <a:schemeClr val="tx1">
                <a:lumMod val="25000"/>
                <a:lumOff val="75000"/>
              </a:schemeClr>
            </a:fgClr>
            <a:bgClr>
              <a:schemeClr val="bg1"/>
            </a:bgClr>
          </a:pattFill>
          <a:ln w="63500">
            <a:gradFill flip="none" rotWithShape="1">
              <a:gsLst>
                <a:gs pos="0">
                  <a:schemeClr val="accent1"/>
                </a:gs>
                <a:gs pos="100000">
                  <a:schemeClr val="accent6"/>
                </a:gs>
              </a:gsLst>
              <a:lin ang="0" scaled="1"/>
              <a:tileRect/>
            </a:gradFill>
          </a:ln>
        </p:spPr>
        <p:txBody>
          <a:bodyPr anchor="ctr"/>
          <a:lstStyle>
            <a:lvl1pPr algn="ctr">
              <a:buNone/>
              <a:defRPr/>
            </a:lvl1pPr>
          </a:lstStyle>
          <a:p>
            <a:r>
              <a:rPr lang="en-US" dirty="0"/>
              <a:t>Insert your image here</a:t>
            </a:r>
          </a:p>
        </p:txBody>
      </p:sp>
      <p:sp>
        <p:nvSpPr>
          <p:cNvPr id="25" name="Picture Placeholder 8">
            <a:extLst>
              <a:ext uri="{FF2B5EF4-FFF2-40B4-BE49-F238E27FC236}">
                <a16:creationId xmlns:a16="http://schemas.microsoft.com/office/drawing/2014/main" id="{86CCFE5E-4465-478F-AD56-3075ADA085AB}"/>
              </a:ext>
            </a:extLst>
          </p:cNvPr>
          <p:cNvSpPr>
            <a:spLocks noGrp="1"/>
          </p:cNvSpPr>
          <p:nvPr>
            <p:ph type="pic" sz="quarter" idx="11" hasCustomPrompt="1"/>
          </p:nvPr>
        </p:nvSpPr>
        <p:spPr>
          <a:xfrm>
            <a:off x="2595753" y="659275"/>
            <a:ext cx="1371600" cy="1371600"/>
          </a:xfrm>
          <a:prstGeom prst="ellipse">
            <a:avLst/>
          </a:prstGeom>
          <a:pattFill prst="wdDnDiag">
            <a:fgClr>
              <a:schemeClr val="tx1">
                <a:lumMod val="25000"/>
                <a:lumOff val="75000"/>
              </a:schemeClr>
            </a:fgClr>
            <a:bgClr>
              <a:schemeClr val="bg1"/>
            </a:bgClr>
          </a:pattFill>
          <a:ln w="63500">
            <a:solidFill>
              <a:schemeClr val="accent1"/>
            </a:solidFill>
          </a:ln>
        </p:spPr>
        <p:txBody>
          <a:bodyPr anchor="ctr"/>
          <a:lstStyle>
            <a:lvl1pPr algn="ctr">
              <a:buNone/>
              <a:defRPr sz="1400"/>
            </a:lvl1pPr>
          </a:lstStyle>
          <a:p>
            <a:r>
              <a:rPr lang="en-US" dirty="0"/>
              <a:t>Image</a:t>
            </a:r>
          </a:p>
        </p:txBody>
      </p:sp>
      <p:sp>
        <p:nvSpPr>
          <p:cNvPr id="26" name="Picture Placeholder 8">
            <a:extLst>
              <a:ext uri="{FF2B5EF4-FFF2-40B4-BE49-F238E27FC236}">
                <a16:creationId xmlns:a16="http://schemas.microsoft.com/office/drawing/2014/main" id="{9AF4D747-5049-455A-821A-26743DF45B90}"/>
              </a:ext>
            </a:extLst>
          </p:cNvPr>
          <p:cNvSpPr>
            <a:spLocks noGrp="1"/>
          </p:cNvSpPr>
          <p:nvPr>
            <p:ph type="pic" sz="quarter" idx="12" hasCustomPrompt="1"/>
          </p:nvPr>
        </p:nvSpPr>
        <p:spPr>
          <a:xfrm>
            <a:off x="1643605" y="2743200"/>
            <a:ext cx="1371600" cy="1371600"/>
          </a:xfrm>
          <a:prstGeom prst="ellipse">
            <a:avLst/>
          </a:prstGeom>
          <a:pattFill prst="wdDnDiag">
            <a:fgClr>
              <a:schemeClr val="tx1">
                <a:lumMod val="25000"/>
                <a:lumOff val="75000"/>
              </a:schemeClr>
            </a:fgClr>
            <a:bgClr>
              <a:schemeClr val="bg1"/>
            </a:bgClr>
          </a:pattFill>
          <a:ln w="63500">
            <a:solidFill>
              <a:schemeClr val="accent2"/>
            </a:solidFill>
          </a:ln>
        </p:spPr>
        <p:txBody>
          <a:bodyPr anchor="ctr"/>
          <a:lstStyle>
            <a:lvl1pPr algn="ctr">
              <a:buNone/>
              <a:defRPr sz="1400"/>
            </a:lvl1pPr>
          </a:lstStyle>
          <a:p>
            <a:r>
              <a:rPr lang="en-US" dirty="0"/>
              <a:t>Image</a:t>
            </a:r>
          </a:p>
        </p:txBody>
      </p:sp>
      <p:sp>
        <p:nvSpPr>
          <p:cNvPr id="27" name="Picture Placeholder 8">
            <a:extLst>
              <a:ext uri="{FF2B5EF4-FFF2-40B4-BE49-F238E27FC236}">
                <a16:creationId xmlns:a16="http://schemas.microsoft.com/office/drawing/2014/main" id="{F54EE46D-6F7C-48A1-9B53-A0F9B48B8821}"/>
              </a:ext>
            </a:extLst>
          </p:cNvPr>
          <p:cNvSpPr>
            <a:spLocks noGrp="1"/>
          </p:cNvSpPr>
          <p:nvPr>
            <p:ph type="pic" sz="quarter" idx="13" hasCustomPrompt="1"/>
          </p:nvPr>
        </p:nvSpPr>
        <p:spPr>
          <a:xfrm>
            <a:off x="2595753" y="4819649"/>
            <a:ext cx="1371600" cy="1371600"/>
          </a:xfrm>
          <a:prstGeom prst="ellipse">
            <a:avLst/>
          </a:prstGeom>
          <a:pattFill prst="wdDnDiag">
            <a:fgClr>
              <a:schemeClr val="tx1">
                <a:lumMod val="25000"/>
                <a:lumOff val="75000"/>
              </a:schemeClr>
            </a:fgClr>
            <a:bgClr>
              <a:schemeClr val="bg1"/>
            </a:bgClr>
          </a:pattFill>
          <a:ln w="63500">
            <a:solidFill>
              <a:schemeClr val="accent3"/>
            </a:solidFill>
          </a:ln>
        </p:spPr>
        <p:txBody>
          <a:bodyPr anchor="ctr"/>
          <a:lstStyle>
            <a:lvl1pPr algn="ctr">
              <a:buNone/>
              <a:defRPr sz="1400"/>
            </a:lvl1pPr>
          </a:lstStyle>
          <a:p>
            <a:r>
              <a:rPr lang="en-US" dirty="0"/>
              <a:t>Image</a:t>
            </a:r>
          </a:p>
        </p:txBody>
      </p:sp>
      <p:sp>
        <p:nvSpPr>
          <p:cNvPr id="28" name="Picture Placeholder 8">
            <a:extLst>
              <a:ext uri="{FF2B5EF4-FFF2-40B4-BE49-F238E27FC236}">
                <a16:creationId xmlns:a16="http://schemas.microsoft.com/office/drawing/2014/main" id="{7063917B-42F6-4602-8015-828D2A65B3E4}"/>
              </a:ext>
            </a:extLst>
          </p:cNvPr>
          <p:cNvSpPr>
            <a:spLocks noGrp="1"/>
          </p:cNvSpPr>
          <p:nvPr>
            <p:ph type="pic" sz="quarter" idx="14" hasCustomPrompt="1"/>
          </p:nvPr>
        </p:nvSpPr>
        <p:spPr>
          <a:xfrm>
            <a:off x="8211403" y="659275"/>
            <a:ext cx="1371600" cy="1371600"/>
          </a:xfrm>
          <a:prstGeom prst="ellipse">
            <a:avLst/>
          </a:prstGeom>
          <a:pattFill prst="wdDnDiag">
            <a:fgClr>
              <a:schemeClr val="tx1">
                <a:lumMod val="25000"/>
                <a:lumOff val="75000"/>
              </a:schemeClr>
            </a:fgClr>
            <a:bgClr>
              <a:schemeClr val="bg1"/>
            </a:bgClr>
          </a:pattFill>
          <a:ln w="63500">
            <a:solidFill>
              <a:schemeClr val="accent6"/>
            </a:solidFill>
          </a:ln>
        </p:spPr>
        <p:txBody>
          <a:bodyPr anchor="ctr"/>
          <a:lstStyle>
            <a:lvl1pPr algn="ctr">
              <a:buNone/>
              <a:defRPr sz="1400"/>
            </a:lvl1pPr>
          </a:lstStyle>
          <a:p>
            <a:r>
              <a:rPr lang="en-US" dirty="0"/>
              <a:t>Image</a:t>
            </a:r>
          </a:p>
        </p:txBody>
      </p:sp>
      <p:sp>
        <p:nvSpPr>
          <p:cNvPr id="29" name="Picture Placeholder 8">
            <a:extLst>
              <a:ext uri="{FF2B5EF4-FFF2-40B4-BE49-F238E27FC236}">
                <a16:creationId xmlns:a16="http://schemas.microsoft.com/office/drawing/2014/main" id="{D734A5F4-670F-499D-9275-514984F0622B}"/>
              </a:ext>
            </a:extLst>
          </p:cNvPr>
          <p:cNvSpPr>
            <a:spLocks noGrp="1"/>
          </p:cNvSpPr>
          <p:nvPr>
            <p:ph type="pic" sz="quarter" idx="15" hasCustomPrompt="1"/>
          </p:nvPr>
        </p:nvSpPr>
        <p:spPr>
          <a:xfrm>
            <a:off x="9176795" y="2743200"/>
            <a:ext cx="1371600" cy="1371600"/>
          </a:xfrm>
          <a:prstGeom prst="ellipse">
            <a:avLst/>
          </a:prstGeom>
          <a:pattFill prst="wdDnDiag">
            <a:fgClr>
              <a:schemeClr val="tx1">
                <a:lumMod val="25000"/>
                <a:lumOff val="75000"/>
              </a:schemeClr>
            </a:fgClr>
            <a:bgClr>
              <a:schemeClr val="bg1"/>
            </a:bgClr>
          </a:pattFill>
          <a:ln w="63500">
            <a:solidFill>
              <a:schemeClr val="accent5"/>
            </a:solidFill>
          </a:ln>
        </p:spPr>
        <p:txBody>
          <a:bodyPr anchor="ctr"/>
          <a:lstStyle>
            <a:lvl1pPr algn="ctr">
              <a:buNone/>
              <a:defRPr sz="1400"/>
            </a:lvl1pPr>
          </a:lstStyle>
          <a:p>
            <a:r>
              <a:rPr lang="en-US" dirty="0"/>
              <a:t>Image</a:t>
            </a:r>
          </a:p>
        </p:txBody>
      </p:sp>
      <p:sp>
        <p:nvSpPr>
          <p:cNvPr id="30" name="Picture Placeholder 8">
            <a:extLst>
              <a:ext uri="{FF2B5EF4-FFF2-40B4-BE49-F238E27FC236}">
                <a16:creationId xmlns:a16="http://schemas.microsoft.com/office/drawing/2014/main" id="{F91236F8-7084-49E3-AC85-8EB80F97C988}"/>
              </a:ext>
            </a:extLst>
          </p:cNvPr>
          <p:cNvSpPr>
            <a:spLocks noGrp="1"/>
          </p:cNvSpPr>
          <p:nvPr>
            <p:ph type="pic" sz="quarter" idx="16" hasCustomPrompt="1"/>
          </p:nvPr>
        </p:nvSpPr>
        <p:spPr>
          <a:xfrm>
            <a:off x="8211403" y="4819649"/>
            <a:ext cx="1371600" cy="1371600"/>
          </a:xfrm>
          <a:prstGeom prst="ellipse">
            <a:avLst/>
          </a:prstGeom>
          <a:pattFill prst="wdDnDiag">
            <a:fgClr>
              <a:schemeClr val="tx1">
                <a:lumMod val="25000"/>
                <a:lumOff val="75000"/>
              </a:schemeClr>
            </a:fgClr>
            <a:bgClr>
              <a:schemeClr val="bg1"/>
            </a:bgClr>
          </a:pattFill>
          <a:ln w="63500">
            <a:solidFill>
              <a:schemeClr val="accent4"/>
            </a:solidFill>
          </a:ln>
        </p:spPr>
        <p:txBody>
          <a:bodyPr anchor="ctr"/>
          <a:lstStyle>
            <a:lvl1pPr algn="ctr">
              <a:buNone/>
              <a:defRPr sz="1400"/>
            </a:lvl1pPr>
          </a:lstStyle>
          <a:p>
            <a:r>
              <a:rPr lang="en-US" dirty="0"/>
              <a:t>Image</a:t>
            </a:r>
          </a:p>
        </p:txBody>
      </p:sp>
    </p:spTree>
    <p:extLst>
      <p:ext uri="{BB962C8B-B14F-4D97-AF65-F5344CB8AC3E}">
        <p14:creationId xmlns:p14="http://schemas.microsoft.com/office/powerpoint/2010/main" val="3689538809"/>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preserve="1" userDrawn="1">
  <p:cSld name="Service Image 5">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75AC70F4-E565-4A37-8E46-2B8C546F621E}"/>
              </a:ext>
            </a:extLst>
          </p:cNvPr>
          <p:cNvSpPr>
            <a:spLocks noGrp="1"/>
          </p:cNvSpPr>
          <p:nvPr userDrawn="1">
            <p:ph type="pic" sz="quarter" idx="10" hasCustomPrompt="1"/>
          </p:nvPr>
        </p:nvSpPr>
        <p:spPr>
          <a:xfrm>
            <a:off x="3512769" y="845768"/>
            <a:ext cx="2468495" cy="2468880"/>
          </a:xfrm>
          <a:custGeom>
            <a:avLst/>
            <a:gdLst>
              <a:gd name="connsiteX0" fmla="*/ 2032405 w 2032406"/>
              <a:gd name="connsiteY0" fmla="*/ 0 h 2033462"/>
              <a:gd name="connsiteX1" fmla="*/ 2032405 w 2032406"/>
              <a:gd name="connsiteY1" fmla="*/ 993220 h 2033462"/>
              <a:gd name="connsiteX2" fmla="*/ 2032405 w 2032406"/>
              <a:gd name="connsiteY2" fmla="*/ 1073682 h 2033462"/>
              <a:gd name="connsiteX3" fmla="*/ 2032406 w 2032406"/>
              <a:gd name="connsiteY3" fmla="*/ 1073682 h 2033462"/>
              <a:gd name="connsiteX4" fmla="*/ 2032406 w 2032406"/>
              <a:gd name="connsiteY4" fmla="*/ 1242628 h 2033462"/>
              <a:gd name="connsiteX5" fmla="*/ 2032406 w 2032406"/>
              <a:gd name="connsiteY5" fmla="*/ 1390485 h 2033462"/>
              <a:gd name="connsiteX6" fmla="*/ 2032406 w 2032406"/>
              <a:gd name="connsiteY6" fmla="*/ 1518658 h 2033462"/>
              <a:gd name="connsiteX7" fmla="*/ 2032406 w 2032406"/>
              <a:gd name="connsiteY7" fmla="*/ 1628555 h 2033462"/>
              <a:gd name="connsiteX8" fmla="*/ 2032406 w 2032406"/>
              <a:gd name="connsiteY8" fmla="*/ 1721580 h 2033462"/>
              <a:gd name="connsiteX9" fmla="*/ 2032406 w 2032406"/>
              <a:gd name="connsiteY9" fmla="*/ 1799141 h 2033462"/>
              <a:gd name="connsiteX10" fmla="*/ 2032406 w 2032406"/>
              <a:gd name="connsiteY10" fmla="*/ 1862642 h 2033462"/>
              <a:gd name="connsiteX11" fmla="*/ 2032406 w 2032406"/>
              <a:gd name="connsiteY11" fmla="*/ 1913490 h 2033462"/>
              <a:gd name="connsiteX12" fmla="*/ 2032406 w 2032406"/>
              <a:gd name="connsiteY12" fmla="*/ 1953090 h 2033462"/>
              <a:gd name="connsiteX13" fmla="*/ 2032406 w 2032406"/>
              <a:gd name="connsiteY13" fmla="*/ 1982849 h 2033462"/>
              <a:gd name="connsiteX14" fmla="*/ 2032406 w 2032406"/>
              <a:gd name="connsiteY14" fmla="*/ 2004172 h 2033462"/>
              <a:gd name="connsiteX15" fmla="*/ 2032406 w 2032406"/>
              <a:gd name="connsiteY15" fmla="*/ 2018466 h 2033462"/>
              <a:gd name="connsiteX16" fmla="*/ 2032406 w 2032406"/>
              <a:gd name="connsiteY16" fmla="*/ 2031588 h 2033462"/>
              <a:gd name="connsiteX17" fmla="*/ 2032406 w 2032406"/>
              <a:gd name="connsiteY17" fmla="*/ 2033462 h 2033462"/>
              <a:gd name="connsiteX18" fmla="*/ 1924268 w 2032406"/>
              <a:gd name="connsiteY18" fmla="*/ 2033462 h 2033462"/>
              <a:gd name="connsiteX19" fmla="*/ 1824574 w 2032406"/>
              <a:gd name="connsiteY19" fmla="*/ 2033462 h 2033462"/>
              <a:gd name="connsiteX20" fmla="*/ 1732981 w 2032406"/>
              <a:gd name="connsiteY20" fmla="*/ 2033462 h 2033462"/>
              <a:gd name="connsiteX21" fmla="*/ 1649145 w 2032406"/>
              <a:gd name="connsiteY21" fmla="*/ 2033462 h 2033462"/>
              <a:gd name="connsiteX22" fmla="*/ 1503371 w 2032406"/>
              <a:gd name="connsiteY22" fmla="*/ 2033462 h 2033462"/>
              <a:gd name="connsiteX23" fmla="*/ 1384508 w 2032406"/>
              <a:gd name="connsiteY23" fmla="*/ 2033462 h 2033462"/>
              <a:gd name="connsiteX24" fmla="*/ 1313344 w 2032406"/>
              <a:gd name="connsiteY24" fmla="*/ 2033462 h 2033462"/>
              <a:gd name="connsiteX25" fmla="*/ 1306948 w 2032406"/>
              <a:gd name="connsiteY25" fmla="*/ 2033462 h 2033462"/>
              <a:gd name="connsiteX26" fmla="*/ 1243446 w 2032406"/>
              <a:gd name="connsiteY26" fmla="*/ 2033462 h 2033462"/>
              <a:gd name="connsiteX27" fmla="*/ 1194026 w 2032406"/>
              <a:gd name="connsiteY27" fmla="*/ 2033462 h 2033462"/>
              <a:gd name="connsiteX28" fmla="*/ 1192599 w 2032406"/>
              <a:gd name="connsiteY28" fmla="*/ 2033462 h 2033462"/>
              <a:gd name="connsiteX29" fmla="*/ 1152999 w 2032406"/>
              <a:gd name="connsiteY29" fmla="*/ 2033462 h 2033462"/>
              <a:gd name="connsiteX30" fmla="*/ 1123240 w 2032406"/>
              <a:gd name="connsiteY30" fmla="*/ 2033462 h 2033462"/>
              <a:gd name="connsiteX31" fmla="*/ 1101917 w 2032406"/>
              <a:gd name="connsiteY31" fmla="*/ 2033462 h 2033462"/>
              <a:gd name="connsiteX32" fmla="*/ 1087623 w 2032406"/>
              <a:gd name="connsiteY32" fmla="*/ 2033462 h 2033462"/>
              <a:gd name="connsiteX33" fmla="*/ 1082162 w 2032406"/>
              <a:gd name="connsiteY33" fmla="*/ 2033462 h 2033462"/>
              <a:gd name="connsiteX34" fmla="*/ 1074501 w 2032406"/>
              <a:gd name="connsiteY34" fmla="*/ 2033462 h 2033462"/>
              <a:gd name="connsiteX35" fmla="*/ 1072626 w 2032406"/>
              <a:gd name="connsiteY35" fmla="*/ 2033462 h 2033462"/>
              <a:gd name="connsiteX36" fmla="*/ 879838 w 2032406"/>
              <a:gd name="connsiteY36" fmla="*/ 2033462 h 2033462"/>
              <a:gd name="connsiteX37" fmla="*/ 724964 w 2032406"/>
              <a:gd name="connsiteY37" fmla="*/ 2033462 h 2033462"/>
              <a:gd name="connsiteX38" fmla="*/ 589423 w 2032406"/>
              <a:gd name="connsiteY38" fmla="*/ 2033462 h 2033462"/>
              <a:gd name="connsiteX39" fmla="*/ 471925 w 2032406"/>
              <a:gd name="connsiteY39" fmla="*/ 2033462 h 2033462"/>
              <a:gd name="connsiteX40" fmla="*/ 371182 w 2032406"/>
              <a:gd name="connsiteY40" fmla="*/ 2033462 h 2033462"/>
              <a:gd name="connsiteX41" fmla="*/ 285904 w 2032406"/>
              <a:gd name="connsiteY41" fmla="*/ 2033462 h 2033462"/>
              <a:gd name="connsiteX42" fmla="*/ 214804 w 2032406"/>
              <a:gd name="connsiteY42" fmla="*/ 2033462 h 2033462"/>
              <a:gd name="connsiteX43" fmla="*/ 156592 w 2032406"/>
              <a:gd name="connsiteY43" fmla="*/ 2033462 h 2033462"/>
              <a:gd name="connsiteX44" fmla="*/ 109980 w 2032406"/>
              <a:gd name="connsiteY44" fmla="*/ 2033462 h 2033462"/>
              <a:gd name="connsiteX45" fmla="*/ 73678 w 2032406"/>
              <a:gd name="connsiteY45" fmla="*/ 2033462 h 2033462"/>
              <a:gd name="connsiteX46" fmla="*/ 46398 w 2032406"/>
              <a:gd name="connsiteY46" fmla="*/ 2033462 h 2033462"/>
              <a:gd name="connsiteX47" fmla="*/ 26851 w 2032406"/>
              <a:gd name="connsiteY47" fmla="*/ 2033462 h 2033462"/>
              <a:gd name="connsiteX48" fmla="*/ 13748 w 2032406"/>
              <a:gd name="connsiteY48" fmla="*/ 2033462 h 2033462"/>
              <a:gd name="connsiteX49" fmla="*/ 1719 w 2032406"/>
              <a:gd name="connsiteY49" fmla="*/ 2033462 h 2033462"/>
              <a:gd name="connsiteX50" fmla="*/ 0 w 2032406"/>
              <a:gd name="connsiteY50" fmla="*/ 2033462 h 2033462"/>
              <a:gd name="connsiteX51" fmla="*/ 2032405 w 2032406"/>
              <a:gd name="connsiteY51"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032406" h="2033462">
                <a:moveTo>
                  <a:pt x="2032405" y="0"/>
                </a:moveTo>
                <a:cubicBezTo>
                  <a:pt x="2032405" y="492760"/>
                  <a:pt x="2032405" y="800735"/>
                  <a:pt x="2032405" y="993220"/>
                </a:cubicBezTo>
                <a:lnTo>
                  <a:pt x="2032405" y="1073682"/>
                </a:lnTo>
                <a:lnTo>
                  <a:pt x="2032406" y="1073682"/>
                </a:lnTo>
                <a:lnTo>
                  <a:pt x="2032406" y="1242628"/>
                </a:lnTo>
                <a:lnTo>
                  <a:pt x="2032406" y="1390485"/>
                </a:lnTo>
                <a:lnTo>
                  <a:pt x="2032406" y="1518658"/>
                </a:lnTo>
                <a:lnTo>
                  <a:pt x="2032406" y="1628555"/>
                </a:lnTo>
                <a:lnTo>
                  <a:pt x="2032406" y="1721580"/>
                </a:lnTo>
                <a:lnTo>
                  <a:pt x="2032406" y="1799141"/>
                </a:lnTo>
                <a:lnTo>
                  <a:pt x="2032406" y="1862642"/>
                </a:lnTo>
                <a:lnTo>
                  <a:pt x="2032406" y="1913490"/>
                </a:lnTo>
                <a:lnTo>
                  <a:pt x="2032406" y="1953090"/>
                </a:lnTo>
                <a:lnTo>
                  <a:pt x="2032406" y="1982849"/>
                </a:lnTo>
                <a:lnTo>
                  <a:pt x="2032406" y="2004172"/>
                </a:lnTo>
                <a:lnTo>
                  <a:pt x="2032406" y="2018466"/>
                </a:lnTo>
                <a:lnTo>
                  <a:pt x="2032406" y="2031588"/>
                </a:lnTo>
                <a:lnTo>
                  <a:pt x="2032406" y="2033462"/>
                </a:lnTo>
                <a:lnTo>
                  <a:pt x="1924268" y="2033462"/>
                </a:lnTo>
                <a:lnTo>
                  <a:pt x="1824574" y="2033462"/>
                </a:lnTo>
                <a:lnTo>
                  <a:pt x="1732981" y="2033462"/>
                </a:lnTo>
                <a:lnTo>
                  <a:pt x="1649145" y="2033462"/>
                </a:lnTo>
                <a:lnTo>
                  <a:pt x="1503371" y="2033462"/>
                </a:lnTo>
                <a:lnTo>
                  <a:pt x="1384508" y="2033462"/>
                </a:lnTo>
                <a:lnTo>
                  <a:pt x="1313344" y="2033462"/>
                </a:lnTo>
                <a:lnTo>
                  <a:pt x="1306948" y="2033462"/>
                </a:lnTo>
                <a:lnTo>
                  <a:pt x="1243446" y="2033462"/>
                </a:lnTo>
                <a:lnTo>
                  <a:pt x="1194026" y="2033462"/>
                </a:lnTo>
                <a:lnTo>
                  <a:pt x="1192599" y="2033462"/>
                </a:lnTo>
                <a:lnTo>
                  <a:pt x="1152999" y="2033462"/>
                </a:lnTo>
                <a:lnTo>
                  <a:pt x="1123240" y="2033462"/>
                </a:lnTo>
                <a:lnTo>
                  <a:pt x="1101917" y="2033462"/>
                </a:lnTo>
                <a:lnTo>
                  <a:pt x="1087623" y="2033462"/>
                </a:lnTo>
                <a:lnTo>
                  <a:pt x="1082162" y="2033462"/>
                </a:lnTo>
                <a:lnTo>
                  <a:pt x="1074501" y="2033462"/>
                </a:lnTo>
                <a:lnTo>
                  <a:pt x="1072626" y="2033462"/>
                </a:lnTo>
                <a:lnTo>
                  <a:pt x="879838" y="2033462"/>
                </a:lnTo>
                <a:lnTo>
                  <a:pt x="724964" y="2033462"/>
                </a:lnTo>
                <a:lnTo>
                  <a:pt x="589423" y="2033462"/>
                </a:lnTo>
                <a:lnTo>
                  <a:pt x="471925" y="2033462"/>
                </a:lnTo>
                <a:lnTo>
                  <a:pt x="371182" y="2033462"/>
                </a:lnTo>
                <a:lnTo>
                  <a:pt x="285904" y="2033462"/>
                </a:lnTo>
                <a:lnTo>
                  <a:pt x="214804" y="2033462"/>
                </a:lnTo>
                <a:lnTo>
                  <a:pt x="156592" y="2033462"/>
                </a:lnTo>
                <a:lnTo>
                  <a:pt x="109980" y="2033462"/>
                </a:lnTo>
                <a:lnTo>
                  <a:pt x="73678" y="2033462"/>
                </a:lnTo>
                <a:lnTo>
                  <a:pt x="46398" y="2033462"/>
                </a:lnTo>
                <a:lnTo>
                  <a:pt x="26851" y="2033462"/>
                </a:lnTo>
                <a:lnTo>
                  <a:pt x="13748" y="2033462"/>
                </a:lnTo>
                <a:lnTo>
                  <a:pt x="1719" y="2033462"/>
                </a:lnTo>
                <a:lnTo>
                  <a:pt x="0" y="2033462"/>
                </a:lnTo>
                <a:cubicBezTo>
                  <a:pt x="44412" y="931033"/>
                  <a:pt x="930549" y="44436"/>
                  <a:pt x="2032405" y="0"/>
                </a:cubicBez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23" name="Picture Placeholder 22">
            <a:extLst>
              <a:ext uri="{FF2B5EF4-FFF2-40B4-BE49-F238E27FC236}">
                <a16:creationId xmlns:a16="http://schemas.microsoft.com/office/drawing/2014/main" id="{6513C730-5ACF-4B02-8DF9-722D66444C8C}"/>
              </a:ext>
            </a:extLst>
          </p:cNvPr>
          <p:cNvSpPr>
            <a:spLocks noGrp="1"/>
          </p:cNvSpPr>
          <p:nvPr userDrawn="1">
            <p:ph type="pic" sz="quarter" idx="13" hasCustomPrompt="1"/>
          </p:nvPr>
        </p:nvSpPr>
        <p:spPr>
          <a:xfrm>
            <a:off x="6202312" y="845768"/>
            <a:ext cx="2468880" cy="2468880"/>
          </a:xfrm>
          <a:custGeom>
            <a:avLst/>
            <a:gdLst>
              <a:gd name="connsiteX0" fmla="*/ 1 w 2032406"/>
              <a:gd name="connsiteY0" fmla="*/ 0 h 2033462"/>
              <a:gd name="connsiteX1" fmla="*/ 2032406 w 2032406"/>
              <a:gd name="connsiteY1" fmla="*/ 2033462 h 2033462"/>
              <a:gd name="connsiteX2" fmla="*/ 1913088 w 2032406"/>
              <a:gd name="connsiteY2" fmla="*/ 2033462 h 2033462"/>
              <a:gd name="connsiteX3" fmla="*/ 1801224 w 2032406"/>
              <a:gd name="connsiteY3" fmla="*/ 2033462 h 2033462"/>
              <a:gd name="connsiteX4" fmla="*/ 1598900 w 2032406"/>
              <a:gd name="connsiteY4" fmla="*/ 2033462 h 2033462"/>
              <a:gd name="connsiteX5" fmla="*/ 1423510 w 2032406"/>
              <a:gd name="connsiteY5" fmla="*/ 2033462 h 2033462"/>
              <a:gd name="connsiteX6" fmla="*/ 1273129 w 2032406"/>
              <a:gd name="connsiteY6" fmla="*/ 2033462 h 2033462"/>
              <a:gd name="connsiteX7" fmla="*/ 1154851 w 2032406"/>
              <a:gd name="connsiteY7" fmla="*/ 2033462 h 2033462"/>
              <a:gd name="connsiteX8" fmla="*/ 1145835 w 2032406"/>
              <a:gd name="connsiteY8" fmla="*/ 2033462 h 2033462"/>
              <a:gd name="connsiteX9" fmla="*/ 1039703 w 2032406"/>
              <a:gd name="connsiteY9" fmla="*/ 2033462 h 2033462"/>
              <a:gd name="connsiteX10" fmla="*/ 952809 w 2032406"/>
              <a:gd name="connsiteY10" fmla="*/ 2033462 h 2033462"/>
              <a:gd name="connsiteX11" fmla="*/ 951568 w 2032406"/>
              <a:gd name="connsiteY11" fmla="*/ 2033462 h 2033462"/>
              <a:gd name="connsiteX12" fmla="*/ 883230 w 2032406"/>
              <a:gd name="connsiteY12" fmla="*/ 2033462 h 2033462"/>
              <a:gd name="connsiteX13" fmla="*/ 829042 w 2032406"/>
              <a:gd name="connsiteY13" fmla="*/ 2033462 h 2033462"/>
              <a:gd name="connsiteX14" fmla="*/ 788321 w 2032406"/>
              <a:gd name="connsiteY14" fmla="*/ 2033462 h 2033462"/>
              <a:gd name="connsiteX15" fmla="*/ 773660 w 2032406"/>
              <a:gd name="connsiteY15" fmla="*/ 2033462 h 2033462"/>
              <a:gd name="connsiteX16" fmla="*/ 759142 w 2032406"/>
              <a:gd name="connsiteY16" fmla="*/ 2033462 h 2033462"/>
              <a:gd name="connsiteX17" fmla="*/ 739583 w 2032406"/>
              <a:gd name="connsiteY17" fmla="*/ 2033462 h 2033462"/>
              <a:gd name="connsiteX18" fmla="*/ 727720 w 2032406"/>
              <a:gd name="connsiteY18" fmla="*/ 2033462 h 2033462"/>
              <a:gd name="connsiteX19" fmla="*/ 721627 w 2032406"/>
              <a:gd name="connsiteY19" fmla="*/ 2033462 h 2033462"/>
              <a:gd name="connsiteX20" fmla="*/ 719062 w 2032406"/>
              <a:gd name="connsiteY20" fmla="*/ 2033462 h 2033462"/>
              <a:gd name="connsiteX21" fmla="*/ 619436 w 2032406"/>
              <a:gd name="connsiteY21" fmla="*/ 2033462 h 2033462"/>
              <a:gd name="connsiteX22" fmla="*/ 510400 w 2032406"/>
              <a:gd name="connsiteY22" fmla="*/ 2033462 h 2033462"/>
              <a:gd name="connsiteX23" fmla="*/ 414974 w 2032406"/>
              <a:gd name="connsiteY23" fmla="*/ 2033462 h 2033462"/>
              <a:gd name="connsiteX24" fmla="*/ 332251 w 2032406"/>
              <a:gd name="connsiteY24" fmla="*/ 2033462 h 2033462"/>
              <a:gd name="connsiteX25" fmla="*/ 261325 w 2032406"/>
              <a:gd name="connsiteY25" fmla="*/ 2033462 h 2033462"/>
              <a:gd name="connsiteX26" fmla="*/ 201287 w 2032406"/>
              <a:gd name="connsiteY26" fmla="*/ 2033462 h 2033462"/>
              <a:gd name="connsiteX27" fmla="*/ 151230 w 2032406"/>
              <a:gd name="connsiteY27" fmla="*/ 2033462 h 2033462"/>
              <a:gd name="connsiteX28" fmla="*/ 110246 w 2032406"/>
              <a:gd name="connsiteY28" fmla="*/ 2033462 h 2033462"/>
              <a:gd name="connsiteX29" fmla="*/ 77430 w 2032406"/>
              <a:gd name="connsiteY29" fmla="*/ 2033462 h 2033462"/>
              <a:gd name="connsiteX30" fmla="*/ 32666 w 2032406"/>
              <a:gd name="connsiteY30" fmla="*/ 2033462 h 2033462"/>
              <a:gd name="connsiteX31" fmla="*/ 9679 w 2032406"/>
              <a:gd name="connsiteY31" fmla="*/ 2033462 h 2033462"/>
              <a:gd name="connsiteX32" fmla="*/ 1210 w 2032406"/>
              <a:gd name="connsiteY32" fmla="*/ 2033462 h 2033462"/>
              <a:gd name="connsiteX33" fmla="*/ 0 w 2032406"/>
              <a:gd name="connsiteY33" fmla="*/ 2033462 h 2033462"/>
              <a:gd name="connsiteX34" fmla="*/ 0 w 2032406"/>
              <a:gd name="connsiteY34" fmla="*/ 1830179 h 2033462"/>
              <a:gd name="connsiteX35" fmla="*/ 0 w 2032406"/>
              <a:gd name="connsiteY35" fmla="*/ 1652271 h 2033462"/>
              <a:gd name="connsiteX36" fmla="*/ 0 w 2032406"/>
              <a:gd name="connsiteY36" fmla="*/ 1498047 h 2033462"/>
              <a:gd name="connsiteX37" fmla="*/ 0 w 2032406"/>
              <a:gd name="connsiteY37" fmla="*/ 1365814 h 2033462"/>
              <a:gd name="connsiteX38" fmla="*/ 0 w 2032406"/>
              <a:gd name="connsiteY38" fmla="*/ 1253881 h 2033462"/>
              <a:gd name="connsiteX39" fmla="*/ 0 w 2032406"/>
              <a:gd name="connsiteY39" fmla="*/ 1160557 h 2033462"/>
              <a:gd name="connsiteX40" fmla="*/ 0 w 2032406"/>
              <a:gd name="connsiteY40" fmla="*/ 1084150 h 2033462"/>
              <a:gd name="connsiteX41" fmla="*/ 0 w 2032406"/>
              <a:gd name="connsiteY41" fmla="*/ 1022968 h 2033462"/>
              <a:gd name="connsiteX42" fmla="*/ 0 w 2032406"/>
              <a:gd name="connsiteY42" fmla="*/ 975319 h 2033462"/>
              <a:gd name="connsiteX43" fmla="*/ 0 w 2032406"/>
              <a:gd name="connsiteY43" fmla="*/ 939512 h 2033462"/>
              <a:gd name="connsiteX44" fmla="*/ 0 w 2032406"/>
              <a:gd name="connsiteY44" fmla="*/ 913855 h 2033462"/>
              <a:gd name="connsiteX45" fmla="*/ 0 w 2032406"/>
              <a:gd name="connsiteY45" fmla="*/ 896656 h 2033462"/>
              <a:gd name="connsiteX46" fmla="*/ 0 w 2032406"/>
              <a:gd name="connsiteY46" fmla="*/ 880867 h 2033462"/>
              <a:gd name="connsiteX47" fmla="*/ 0 w 2032406"/>
              <a:gd name="connsiteY47" fmla="*/ 878611 h 2033462"/>
              <a:gd name="connsiteX48" fmla="*/ 1 w 2032406"/>
              <a:gd name="connsiteY48" fmla="*/ 878611 h 2033462"/>
              <a:gd name="connsiteX49" fmla="*/ 1 w 2032406"/>
              <a:gd name="connsiteY49" fmla="*/ 704814 h 2033462"/>
              <a:gd name="connsiteX50" fmla="*/ 1 w 2032406"/>
              <a:gd name="connsiteY50"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32406" h="2033462">
                <a:moveTo>
                  <a:pt x="1" y="0"/>
                </a:moveTo>
                <a:cubicBezTo>
                  <a:pt x="1101857" y="44436"/>
                  <a:pt x="1987994" y="931034"/>
                  <a:pt x="2032406" y="2033462"/>
                </a:cubicBezTo>
                <a:lnTo>
                  <a:pt x="1913088" y="2033462"/>
                </a:lnTo>
                <a:lnTo>
                  <a:pt x="1801224" y="2033462"/>
                </a:lnTo>
                <a:lnTo>
                  <a:pt x="1598900" y="2033462"/>
                </a:lnTo>
                <a:lnTo>
                  <a:pt x="1423510" y="2033462"/>
                </a:lnTo>
                <a:lnTo>
                  <a:pt x="1273129" y="2033462"/>
                </a:lnTo>
                <a:lnTo>
                  <a:pt x="1154851" y="2033462"/>
                </a:lnTo>
                <a:lnTo>
                  <a:pt x="1145835" y="2033462"/>
                </a:lnTo>
                <a:lnTo>
                  <a:pt x="1039703" y="2033462"/>
                </a:lnTo>
                <a:lnTo>
                  <a:pt x="952809" y="2033462"/>
                </a:lnTo>
                <a:lnTo>
                  <a:pt x="951568" y="2033462"/>
                </a:lnTo>
                <a:lnTo>
                  <a:pt x="883230" y="2033462"/>
                </a:lnTo>
                <a:lnTo>
                  <a:pt x="829042" y="2033462"/>
                </a:lnTo>
                <a:lnTo>
                  <a:pt x="788321" y="2033462"/>
                </a:lnTo>
                <a:lnTo>
                  <a:pt x="773660" y="2033462"/>
                </a:lnTo>
                <a:lnTo>
                  <a:pt x="759142" y="2033462"/>
                </a:lnTo>
                <a:lnTo>
                  <a:pt x="739583" y="2033462"/>
                </a:lnTo>
                <a:lnTo>
                  <a:pt x="727720" y="2033462"/>
                </a:lnTo>
                <a:lnTo>
                  <a:pt x="721627" y="2033462"/>
                </a:lnTo>
                <a:lnTo>
                  <a:pt x="719062" y="2033462"/>
                </a:lnTo>
                <a:lnTo>
                  <a:pt x="619436" y="2033462"/>
                </a:lnTo>
                <a:lnTo>
                  <a:pt x="510400" y="2033462"/>
                </a:lnTo>
                <a:lnTo>
                  <a:pt x="414974" y="2033462"/>
                </a:lnTo>
                <a:lnTo>
                  <a:pt x="332251" y="2033462"/>
                </a:lnTo>
                <a:lnTo>
                  <a:pt x="261325" y="2033462"/>
                </a:lnTo>
                <a:lnTo>
                  <a:pt x="201287" y="2033462"/>
                </a:lnTo>
                <a:lnTo>
                  <a:pt x="151230" y="2033462"/>
                </a:lnTo>
                <a:lnTo>
                  <a:pt x="110246" y="2033462"/>
                </a:lnTo>
                <a:lnTo>
                  <a:pt x="77430" y="2033462"/>
                </a:lnTo>
                <a:lnTo>
                  <a:pt x="32666" y="2033462"/>
                </a:lnTo>
                <a:lnTo>
                  <a:pt x="9679" y="2033462"/>
                </a:lnTo>
                <a:lnTo>
                  <a:pt x="1210" y="2033462"/>
                </a:lnTo>
                <a:lnTo>
                  <a:pt x="0" y="2033462"/>
                </a:lnTo>
                <a:lnTo>
                  <a:pt x="0" y="1830179"/>
                </a:lnTo>
                <a:lnTo>
                  <a:pt x="0" y="1652271"/>
                </a:lnTo>
                <a:lnTo>
                  <a:pt x="0" y="1498047"/>
                </a:lnTo>
                <a:lnTo>
                  <a:pt x="0" y="1365814"/>
                </a:lnTo>
                <a:lnTo>
                  <a:pt x="0" y="1253881"/>
                </a:lnTo>
                <a:lnTo>
                  <a:pt x="0" y="1160557"/>
                </a:lnTo>
                <a:lnTo>
                  <a:pt x="0" y="1084150"/>
                </a:lnTo>
                <a:lnTo>
                  <a:pt x="0" y="1022968"/>
                </a:lnTo>
                <a:lnTo>
                  <a:pt x="0" y="975319"/>
                </a:lnTo>
                <a:lnTo>
                  <a:pt x="0" y="939512"/>
                </a:lnTo>
                <a:lnTo>
                  <a:pt x="0" y="913855"/>
                </a:lnTo>
                <a:lnTo>
                  <a:pt x="0" y="896656"/>
                </a:lnTo>
                <a:lnTo>
                  <a:pt x="0" y="880867"/>
                </a:lnTo>
                <a:lnTo>
                  <a:pt x="0" y="878611"/>
                </a:lnTo>
                <a:lnTo>
                  <a:pt x="1" y="878611"/>
                </a:lnTo>
                <a:lnTo>
                  <a:pt x="1" y="704814"/>
                </a:lnTo>
                <a:cubicBezTo>
                  <a:pt x="1" y="0"/>
                  <a:pt x="1" y="0"/>
                  <a:pt x="1" y="0"/>
                </a:cubicBez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31" name="Picture Placeholder 30">
            <a:extLst>
              <a:ext uri="{FF2B5EF4-FFF2-40B4-BE49-F238E27FC236}">
                <a16:creationId xmlns:a16="http://schemas.microsoft.com/office/drawing/2014/main" id="{CCA6AF4E-06FB-43C2-9760-D9F4B49E289E}"/>
              </a:ext>
            </a:extLst>
          </p:cNvPr>
          <p:cNvSpPr>
            <a:spLocks noGrp="1"/>
          </p:cNvSpPr>
          <p:nvPr userDrawn="1">
            <p:ph type="pic" sz="quarter" idx="12" hasCustomPrompt="1"/>
          </p:nvPr>
        </p:nvSpPr>
        <p:spPr>
          <a:xfrm>
            <a:off x="3512769" y="3518447"/>
            <a:ext cx="2468880" cy="2468880"/>
          </a:xfrm>
          <a:custGeom>
            <a:avLst/>
            <a:gdLst>
              <a:gd name="connsiteX0" fmla="*/ 0 w 2032406"/>
              <a:gd name="connsiteY0" fmla="*/ 0 h 2033462"/>
              <a:gd name="connsiteX1" fmla="*/ 176167 w 2032406"/>
              <a:gd name="connsiteY1" fmla="*/ 0 h 2033462"/>
              <a:gd name="connsiteX2" fmla="*/ 335831 w 2032406"/>
              <a:gd name="connsiteY2" fmla="*/ 0 h 2033462"/>
              <a:gd name="connsiteX3" fmla="*/ 479804 w 2032406"/>
              <a:gd name="connsiteY3" fmla="*/ 0 h 2033462"/>
              <a:gd name="connsiteX4" fmla="*/ 608897 w 2032406"/>
              <a:gd name="connsiteY4" fmla="*/ 0 h 2033462"/>
              <a:gd name="connsiteX5" fmla="*/ 723922 w 2032406"/>
              <a:gd name="connsiteY5" fmla="*/ 0 h 2033462"/>
              <a:gd name="connsiteX6" fmla="*/ 825690 w 2032406"/>
              <a:gd name="connsiteY6" fmla="*/ 0 h 2033462"/>
              <a:gd name="connsiteX7" fmla="*/ 915013 w 2032406"/>
              <a:gd name="connsiteY7" fmla="*/ 0 h 2033462"/>
              <a:gd name="connsiteX8" fmla="*/ 992703 w 2032406"/>
              <a:gd name="connsiteY8" fmla="*/ 0 h 2033462"/>
              <a:gd name="connsiteX9" fmla="*/ 1078722 w 2032406"/>
              <a:gd name="connsiteY9" fmla="*/ 0 h 2033462"/>
              <a:gd name="connsiteX10" fmla="*/ 1079597 w 2032406"/>
              <a:gd name="connsiteY10" fmla="*/ 0 h 2033462"/>
              <a:gd name="connsiteX11" fmla="*/ 1149176 w 2032406"/>
              <a:gd name="connsiteY11" fmla="*/ 0 h 2033462"/>
              <a:gd name="connsiteX12" fmla="*/ 1203365 w 2032406"/>
              <a:gd name="connsiteY12" fmla="*/ 0 h 2033462"/>
              <a:gd name="connsiteX13" fmla="*/ 1244086 w 2032406"/>
              <a:gd name="connsiteY13" fmla="*/ 0 h 2033462"/>
              <a:gd name="connsiteX14" fmla="*/ 1273264 w 2032406"/>
              <a:gd name="connsiteY14" fmla="*/ 0 h 2033462"/>
              <a:gd name="connsiteX15" fmla="*/ 1292823 w 2032406"/>
              <a:gd name="connsiteY15" fmla="*/ 0 h 2033462"/>
              <a:gd name="connsiteX16" fmla="*/ 1304687 w 2032406"/>
              <a:gd name="connsiteY16" fmla="*/ 0 h 2033462"/>
              <a:gd name="connsiteX17" fmla="*/ 1310779 w 2032406"/>
              <a:gd name="connsiteY17" fmla="*/ 0 h 2033462"/>
              <a:gd name="connsiteX18" fmla="*/ 1313344 w 2032406"/>
              <a:gd name="connsiteY18" fmla="*/ 0 h 2033462"/>
              <a:gd name="connsiteX19" fmla="*/ 2032406 w 2032406"/>
              <a:gd name="connsiteY19" fmla="*/ 0 h 2033462"/>
              <a:gd name="connsiteX20" fmla="*/ 2032406 w 2032406"/>
              <a:gd name="connsiteY20" fmla="*/ 167873 h 2033462"/>
              <a:gd name="connsiteX21" fmla="*/ 2032406 w 2032406"/>
              <a:gd name="connsiteY21" fmla="*/ 314791 h 2033462"/>
              <a:gd name="connsiteX22" fmla="*/ 2032406 w 2032406"/>
              <a:gd name="connsiteY22" fmla="*/ 442150 h 2033462"/>
              <a:gd name="connsiteX23" fmla="*/ 2032406 w 2032406"/>
              <a:gd name="connsiteY23" fmla="*/ 551349 h 2033462"/>
              <a:gd name="connsiteX24" fmla="*/ 2032406 w 2032406"/>
              <a:gd name="connsiteY24" fmla="*/ 643784 h 2033462"/>
              <a:gd name="connsiteX25" fmla="*/ 2032406 w 2032406"/>
              <a:gd name="connsiteY25" fmla="*/ 720851 h 2033462"/>
              <a:gd name="connsiteX26" fmla="*/ 2032406 w 2032406"/>
              <a:gd name="connsiteY26" fmla="*/ 783949 h 2033462"/>
              <a:gd name="connsiteX27" fmla="*/ 2032406 w 2032406"/>
              <a:gd name="connsiteY27" fmla="*/ 834474 h 2033462"/>
              <a:gd name="connsiteX28" fmla="*/ 2032406 w 2032406"/>
              <a:gd name="connsiteY28" fmla="*/ 873823 h 2033462"/>
              <a:gd name="connsiteX29" fmla="*/ 2032406 w 2032406"/>
              <a:gd name="connsiteY29" fmla="*/ 903392 h 2033462"/>
              <a:gd name="connsiteX30" fmla="*/ 2032406 w 2032406"/>
              <a:gd name="connsiteY30" fmla="*/ 924580 h 2033462"/>
              <a:gd name="connsiteX31" fmla="*/ 2032406 w 2032406"/>
              <a:gd name="connsiteY31" fmla="*/ 938783 h 2033462"/>
              <a:gd name="connsiteX32" fmla="*/ 2032406 w 2032406"/>
              <a:gd name="connsiteY32" fmla="*/ 951822 h 2033462"/>
              <a:gd name="connsiteX33" fmla="*/ 2032406 w 2032406"/>
              <a:gd name="connsiteY33" fmla="*/ 953684 h 2033462"/>
              <a:gd name="connsiteX34" fmla="*/ 2032405 w 2032406"/>
              <a:gd name="connsiteY34" fmla="*/ 953684 h 2033462"/>
              <a:gd name="connsiteX35" fmla="*/ 2032405 w 2032406"/>
              <a:gd name="connsiteY35" fmla="*/ 1153167 h 2033462"/>
              <a:gd name="connsiteX36" fmla="*/ 2032405 w 2032406"/>
              <a:gd name="connsiteY36" fmla="*/ 2033462 h 2033462"/>
              <a:gd name="connsiteX37" fmla="*/ 0 w 2032406"/>
              <a:gd name="connsiteY37"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32406" h="2033462">
                <a:moveTo>
                  <a:pt x="0" y="0"/>
                </a:moveTo>
                <a:lnTo>
                  <a:pt x="176167" y="0"/>
                </a:lnTo>
                <a:lnTo>
                  <a:pt x="335831" y="0"/>
                </a:lnTo>
                <a:lnTo>
                  <a:pt x="479804" y="0"/>
                </a:lnTo>
                <a:lnTo>
                  <a:pt x="608897" y="0"/>
                </a:lnTo>
                <a:lnTo>
                  <a:pt x="723922" y="0"/>
                </a:lnTo>
                <a:lnTo>
                  <a:pt x="825690" y="0"/>
                </a:lnTo>
                <a:lnTo>
                  <a:pt x="915013" y="0"/>
                </a:lnTo>
                <a:lnTo>
                  <a:pt x="992703" y="0"/>
                </a:lnTo>
                <a:lnTo>
                  <a:pt x="1078722" y="0"/>
                </a:lnTo>
                <a:lnTo>
                  <a:pt x="1079597" y="0"/>
                </a:lnTo>
                <a:lnTo>
                  <a:pt x="1149176" y="0"/>
                </a:lnTo>
                <a:lnTo>
                  <a:pt x="1203365" y="0"/>
                </a:lnTo>
                <a:lnTo>
                  <a:pt x="1244086" y="0"/>
                </a:lnTo>
                <a:lnTo>
                  <a:pt x="1273264" y="0"/>
                </a:lnTo>
                <a:lnTo>
                  <a:pt x="1292823" y="0"/>
                </a:lnTo>
                <a:lnTo>
                  <a:pt x="1304687" y="0"/>
                </a:lnTo>
                <a:lnTo>
                  <a:pt x="1310779" y="0"/>
                </a:lnTo>
                <a:lnTo>
                  <a:pt x="1313344" y="0"/>
                </a:lnTo>
                <a:lnTo>
                  <a:pt x="2032406" y="0"/>
                </a:lnTo>
                <a:lnTo>
                  <a:pt x="2032406" y="167873"/>
                </a:lnTo>
                <a:lnTo>
                  <a:pt x="2032406" y="314791"/>
                </a:lnTo>
                <a:lnTo>
                  <a:pt x="2032406" y="442150"/>
                </a:lnTo>
                <a:lnTo>
                  <a:pt x="2032406" y="551349"/>
                </a:lnTo>
                <a:lnTo>
                  <a:pt x="2032406" y="643784"/>
                </a:lnTo>
                <a:lnTo>
                  <a:pt x="2032406" y="720851"/>
                </a:lnTo>
                <a:lnTo>
                  <a:pt x="2032406" y="783949"/>
                </a:lnTo>
                <a:lnTo>
                  <a:pt x="2032406" y="834474"/>
                </a:lnTo>
                <a:lnTo>
                  <a:pt x="2032406" y="873823"/>
                </a:lnTo>
                <a:lnTo>
                  <a:pt x="2032406" y="903392"/>
                </a:lnTo>
                <a:lnTo>
                  <a:pt x="2032406" y="924580"/>
                </a:lnTo>
                <a:lnTo>
                  <a:pt x="2032406" y="938783"/>
                </a:lnTo>
                <a:lnTo>
                  <a:pt x="2032406" y="951822"/>
                </a:lnTo>
                <a:lnTo>
                  <a:pt x="2032406" y="953684"/>
                </a:lnTo>
                <a:lnTo>
                  <a:pt x="2032405" y="953684"/>
                </a:lnTo>
                <a:lnTo>
                  <a:pt x="2032405" y="1153167"/>
                </a:lnTo>
                <a:cubicBezTo>
                  <a:pt x="2032405" y="2033462"/>
                  <a:pt x="2032405" y="2033462"/>
                  <a:pt x="2032405" y="2033462"/>
                </a:cubicBezTo>
                <a:cubicBezTo>
                  <a:pt x="930549" y="1989026"/>
                  <a:pt x="44412" y="1102429"/>
                  <a:pt x="0" y="0"/>
                </a:cubicBez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33" name="Picture Placeholder 32">
            <a:extLst>
              <a:ext uri="{FF2B5EF4-FFF2-40B4-BE49-F238E27FC236}">
                <a16:creationId xmlns:a16="http://schemas.microsoft.com/office/drawing/2014/main" id="{51767ED8-61AC-4894-A3A5-FADD6AC2BA32}"/>
              </a:ext>
            </a:extLst>
          </p:cNvPr>
          <p:cNvSpPr>
            <a:spLocks noGrp="1"/>
          </p:cNvSpPr>
          <p:nvPr userDrawn="1">
            <p:ph type="pic" sz="quarter" idx="11" hasCustomPrompt="1"/>
          </p:nvPr>
        </p:nvSpPr>
        <p:spPr>
          <a:xfrm>
            <a:off x="6202312" y="3518447"/>
            <a:ext cx="2468880" cy="2468880"/>
          </a:xfrm>
          <a:custGeom>
            <a:avLst/>
            <a:gdLst>
              <a:gd name="connsiteX0" fmla="*/ 0 w 2032405"/>
              <a:gd name="connsiteY0" fmla="*/ 0 h 2033462"/>
              <a:gd name="connsiteX1" fmla="*/ 719061 w 2032405"/>
              <a:gd name="connsiteY1" fmla="*/ 0 h 2033462"/>
              <a:gd name="connsiteX2" fmla="*/ 999402 w 2032405"/>
              <a:gd name="connsiteY2" fmla="*/ 0 h 2033462"/>
              <a:gd name="connsiteX3" fmla="*/ 2032405 w 2032405"/>
              <a:gd name="connsiteY3" fmla="*/ 0 h 2033462"/>
              <a:gd name="connsiteX4" fmla="*/ 0 w 2032405"/>
              <a:gd name="connsiteY4" fmla="*/ 2033462 h 2033462"/>
              <a:gd name="connsiteX5" fmla="*/ 0 w 2032405"/>
              <a:gd name="connsiteY5" fmla="*/ 1040243 h 2033462"/>
              <a:gd name="connsiteX6" fmla="*/ 0 w 2032405"/>
              <a:gd name="connsiteY6" fmla="*/ 999402 h 2033462"/>
              <a:gd name="connsiteX7" fmla="*/ 0 w 2032405"/>
              <a:gd name="connsiteY7" fmla="*/ 953304 h 2033462"/>
              <a:gd name="connsiteX8" fmla="*/ 0 w 2032405"/>
              <a:gd name="connsiteY8" fmla="*/ 883689 h 2033462"/>
              <a:gd name="connsiteX9" fmla="*/ 0 w 2032405"/>
              <a:gd name="connsiteY9" fmla="*/ 829472 h 2033462"/>
              <a:gd name="connsiteX10" fmla="*/ 0 w 2032405"/>
              <a:gd name="connsiteY10" fmla="*/ 823482 h 2033462"/>
              <a:gd name="connsiteX11" fmla="*/ 0 w 2032405"/>
              <a:gd name="connsiteY11" fmla="*/ 788730 h 2033462"/>
              <a:gd name="connsiteX12" fmla="*/ 0 w 2032405"/>
              <a:gd name="connsiteY12" fmla="*/ 759536 h 2033462"/>
              <a:gd name="connsiteX13" fmla="*/ 0 w 2032405"/>
              <a:gd name="connsiteY13" fmla="*/ 739967 h 2033462"/>
              <a:gd name="connsiteX14" fmla="*/ 0 w 2032405"/>
              <a:gd name="connsiteY14" fmla="*/ 728097 h 2033462"/>
              <a:gd name="connsiteX15" fmla="*/ 0 w 2032405"/>
              <a:gd name="connsiteY15" fmla="*/ 722002 h 2033462"/>
              <a:gd name="connsiteX16" fmla="*/ 0 w 2032405"/>
              <a:gd name="connsiteY16" fmla="*/ 719435 h 2033462"/>
              <a:gd name="connsiteX17" fmla="*/ 0 w 2032405"/>
              <a:gd name="connsiteY17" fmla="*/ 669521 h 2033462"/>
              <a:gd name="connsiteX18" fmla="*/ 0 w 2032405"/>
              <a:gd name="connsiteY18"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2405" h="2033462">
                <a:moveTo>
                  <a:pt x="0" y="0"/>
                </a:moveTo>
                <a:lnTo>
                  <a:pt x="719061" y="0"/>
                </a:lnTo>
                <a:lnTo>
                  <a:pt x="999402" y="0"/>
                </a:lnTo>
                <a:lnTo>
                  <a:pt x="2032405" y="0"/>
                </a:lnTo>
                <a:cubicBezTo>
                  <a:pt x="1987993" y="1102429"/>
                  <a:pt x="1101856" y="1989026"/>
                  <a:pt x="0" y="2033462"/>
                </a:cubicBezTo>
                <a:cubicBezTo>
                  <a:pt x="0" y="1540702"/>
                  <a:pt x="0" y="1232727"/>
                  <a:pt x="0" y="1040243"/>
                </a:cubicBezTo>
                <a:lnTo>
                  <a:pt x="0" y="999402"/>
                </a:lnTo>
                <a:lnTo>
                  <a:pt x="0" y="953304"/>
                </a:lnTo>
                <a:lnTo>
                  <a:pt x="0" y="883689"/>
                </a:lnTo>
                <a:lnTo>
                  <a:pt x="0" y="829472"/>
                </a:lnTo>
                <a:lnTo>
                  <a:pt x="0" y="823482"/>
                </a:lnTo>
                <a:lnTo>
                  <a:pt x="0" y="788730"/>
                </a:lnTo>
                <a:lnTo>
                  <a:pt x="0" y="759536"/>
                </a:lnTo>
                <a:lnTo>
                  <a:pt x="0" y="739967"/>
                </a:lnTo>
                <a:lnTo>
                  <a:pt x="0" y="728097"/>
                </a:lnTo>
                <a:lnTo>
                  <a:pt x="0" y="722002"/>
                </a:lnTo>
                <a:lnTo>
                  <a:pt x="0" y="719435"/>
                </a:lnTo>
                <a:lnTo>
                  <a:pt x="0" y="669521"/>
                </a:lnTo>
                <a:cubicBezTo>
                  <a:pt x="0" y="0"/>
                  <a:pt x="0" y="0"/>
                  <a:pt x="0" y="0"/>
                </a:cubicBez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2400"/>
            </a:lvl1pPr>
          </a:lstStyle>
          <a:p>
            <a:r>
              <a:rPr lang="en-US" dirty="0"/>
              <a:t>Insert your image here</a:t>
            </a:r>
          </a:p>
        </p:txBody>
      </p:sp>
    </p:spTree>
    <p:extLst>
      <p:ext uri="{BB962C8B-B14F-4D97-AF65-F5344CB8AC3E}">
        <p14:creationId xmlns:p14="http://schemas.microsoft.com/office/powerpoint/2010/main" val="1586465583"/>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preserve="1" userDrawn="1">
  <p:cSld name="Service Image 4">
    <p:spTree>
      <p:nvGrpSpPr>
        <p:cNvPr id="1" name=""/>
        <p:cNvGrpSpPr/>
        <p:nvPr/>
      </p:nvGrpSpPr>
      <p:grpSpPr>
        <a:xfrm>
          <a:off x="0" y="0"/>
          <a:ext cx="0" cy="0"/>
          <a:chOff x="0" y="0"/>
          <a:chExt cx="0" cy="0"/>
        </a:xfrm>
      </p:grpSpPr>
      <p:sp>
        <p:nvSpPr>
          <p:cNvPr id="49" name="Picture Placeholder 8">
            <a:extLst>
              <a:ext uri="{FF2B5EF4-FFF2-40B4-BE49-F238E27FC236}">
                <a16:creationId xmlns:a16="http://schemas.microsoft.com/office/drawing/2014/main" id="{E6C9BC3D-62A3-473C-834C-E3D324AC5616}"/>
              </a:ext>
            </a:extLst>
          </p:cNvPr>
          <p:cNvSpPr>
            <a:spLocks noGrp="1"/>
          </p:cNvSpPr>
          <p:nvPr>
            <p:ph type="pic" sz="quarter" idx="10" hasCustomPrompt="1"/>
          </p:nvPr>
        </p:nvSpPr>
        <p:spPr>
          <a:xfrm>
            <a:off x="4815840" y="3838644"/>
            <a:ext cx="2560320" cy="2560320"/>
          </a:xfrm>
          <a:prstGeom prst="ellipse">
            <a:avLst/>
          </a:prstGeom>
          <a:pattFill prst="wdDnDiag">
            <a:fgClr>
              <a:schemeClr val="tx1">
                <a:lumMod val="25000"/>
                <a:lumOff val="75000"/>
              </a:schemeClr>
            </a:fgClr>
            <a:bgClr>
              <a:schemeClr val="bg1"/>
            </a:bgClr>
          </a:pattFill>
          <a:ln w="63500">
            <a:noFill/>
          </a:ln>
        </p:spPr>
        <p:txBody>
          <a:bodyPr anchor="ctr"/>
          <a:lstStyle>
            <a:lvl1pPr algn="ctr">
              <a:buNone/>
              <a:defRPr sz="1800"/>
            </a:lvl1pPr>
          </a:lstStyle>
          <a:p>
            <a:r>
              <a:rPr lang="en-US" dirty="0"/>
              <a:t>Insert your image here</a:t>
            </a:r>
          </a:p>
        </p:txBody>
      </p:sp>
      <p:sp>
        <p:nvSpPr>
          <p:cNvPr id="10" name="Title 1">
            <a:extLst>
              <a:ext uri="{FF2B5EF4-FFF2-40B4-BE49-F238E27FC236}">
                <a16:creationId xmlns:a16="http://schemas.microsoft.com/office/drawing/2014/main" id="{06F58703-A6BA-4846-ABE5-CC2BA80F7AA4}"/>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1" name="Subtitle 2">
            <a:extLst>
              <a:ext uri="{FF2B5EF4-FFF2-40B4-BE49-F238E27FC236}">
                <a16:creationId xmlns:a16="http://schemas.microsoft.com/office/drawing/2014/main" id="{5A09914D-6320-427A-B48D-684C5E00D8D8}"/>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6979492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mage Timeline 4-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10668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4">
            <a:extLst>
              <a:ext uri="{FF2B5EF4-FFF2-40B4-BE49-F238E27FC236}">
                <a16:creationId xmlns:a16="http://schemas.microsoft.com/office/drawing/2014/main" id="{392F7549-A4D2-4896-878F-E23FB9DCA751}"/>
              </a:ext>
            </a:extLst>
          </p:cNvPr>
          <p:cNvSpPr>
            <a:spLocks noGrp="1"/>
          </p:cNvSpPr>
          <p:nvPr>
            <p:ph type="pic" sz="quarter" idx="11" hasCustomPrompt="1"/>
          </p:nvPr>
        </p:nvSpPr>
        <p:spPr>
          <a:xfrm>
            <a:off x="39360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5B067B47-E563-4862-BFEE-E547A8D7FFFC}"/>
              </a:ext>
            </a:extLst>
          </p:cNvPr>
          <p:cNvSpPr>
            <a:spLocks noGrp="1"/>
          </p:cNvSpPr>
          <p:nvPr>
            <p:ph type="pic" sz="quarter" idx="12" hasCustomPrompt="1"/>
          </p:nvPr>
        </p:nvSpPr>
        <p:spPr>
          <a:xfrm>
            <a:off x="68052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Picture Placeholder 4">
            <a:extLst>
              <a:ext uri="{FF2B5EF4-FFF2-40B4-BE49-F238E27FC236}">
                <a16:creationId xmlns:a16="http://schemas.microsoft.com/office/drawing/2014/main" id="{EDFBBFAE-B6BA-4DA6-9E3D-82715FF90B59}"/>
              </a:ext>
            </a:extLst>
          </p:cNvPr>
          <p:cNvSpPr>
            <a:spLocks noGrp="1"/>
          </p:cNvSpPr>
          <p:nvPr>
            <p:ph type="pic" sz="quarter" idx="13" hasCustomPrompt="1"/>
          </p:nvPr>
        </p:nvSpPr>
        <p:spPr>
          <a:xfrm>
            <a:off x="96744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710356369"/>
      </p:ext>
    </p:extLst>
  </p:cSld>
  <p:clrMapOvr>
    <a:masterClrMapping/>
  </p:clrMapOvr>
  <p:extLst>
    <p:ext uri="{DCECCB84-F9BA-43D5-87BE-67443E8EF086}">
      <p15:sldGuideLst xmlns:p15="http://schemas.microsoft.com/office/powerpoint/2012/main"/>
    </p:ext>
  </p:extLst>
</p:sldLayout>
</file>

<file path=ppt/slideLayouts/slideLayout960.xml><?xml version="1.0" encoding="utf-8"?>
<p:sldLayout xmlns:a="http://schemas.openxmlformats.org/drawingml/2006/main" xmlns:r="http://schemas.openxmlformats.org/officeDocument/2006/relationships" xmlns:p="http://schemas.openxmlformats.org/presentationml/2006/main" preserve="1" userDrawn="1">
  <p:cSld name="Company Name 2">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63BE7467-17A4-48AD-AD23-8F5B7D78D02B}"/>
              </a:ext>
            </a:extLst>
          </p:cNvPr>
          <p:cNvSpPr>
            <a:spLocks noGrp="1"/>
          </p:cNvSpPr>
          <p:nvPr>
            <p:ph type="pic" sz="quarter" idx="12"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872973678"/>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preserve="1" userDrawn="1">
  <p:cSld name="Company Name 3">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63BE7467-17A4-48AD-AD23-8F5B7D78D02B}"/>
              </a:ext>
            </a:extLst>
          </p:cNvPr>
          <p:cNvSpPr>
            <a:spLocks noGrp="1"/>
          </p:cNvSpPr>
          <p:nvPr>
            <p:ph type="pic" sz="quarter" idx="12" hasCustomPrompt="1"/>
          </p:nvPr>
        </p:nvSpPr>
        <p:spPr>
          <a:xfrm>
            <a:off x="0" y="0"/>
            <a:ext cx="12192000" cy="48895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198805689"/>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Company Name 4">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63BE7467-17A4-48AD-AD23-8F5B7D78D02B}"/>
              </a:ext>
            </a:extLst>
          </p:cNvPr>
          <p:cNvSpPr>
            <a:spLocks noGrp="1"/>
          </p:cNvSpPr>
          <p:nvPr>
            <p:ph type="pic" sz="quarter" idx="12" hasCustomPrompt="1"/>
          </p:nvPr>
        </p:nvSpPr>
        <p:spPr>
          <a:xfrm>
            <a:off x="0" y="0"/>
            <a:ext cx="12192000" cy="48768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526392027"/>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userDrawn="1">
  <p:cSld name="Company Overview">
    <p:spTree>
      <p:nvGrpSpPr>
        <p:cNvPr id="1" name=""/>
        <p:cNvGrpSpPr/>
        <p:nvPr/>
      </p:nvGrpSpPr>
      <p:grpSpPr>
        <a:xfrm>
          <a:off x="0" y="0"/>
          <a:ext cx="0" cy="0"/>
          <a:chOff x="0" y="0"/>
          <a:chExt cx="0" cy="0"/>
        </a:xfrm>
      </p:grpSpPr>
      <p:sp>
        <p:nvSpPr>
          <p:cNvPr id="46" name="Picture Placeholder 5">
            <a:extLst>
              <a:ext uri="{FF2B5EF4-FFF2-40B4-BE49-F238E27FC236}">
                <a16:creationId xmlns:a16="http://schemas.microsoft.com/office/drawing/2014/main" id="{21BAC756-4BD5-42E2-B469-127611AFB2B9}"/>
              </a:ext>
            </a:extLst>
          </p:cNvPr>
          <p:cNvSpPr>
            <a:spLocks noGrp="1"/>
          </p:cNvSpPr>
          <p:nvPr>
            <p:ph type="pic" sz="quarter" idx="13" hasCustomPrompt="1"/>
          </p:nvPr>
        </p:nvSpPr>
        <p:spPr>
          <a:xfrm>
            <a:off x="131180" y="2360265"/>
            <a:ext cx="4676044" cy="43780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45" name="Picture Placeholder 5">
            <a:extLst>
              <a:ext uri="{FF2B5EF4-FFF2-40B4-BE49-F238E27FC236}">
                <a16:creationId xmlns:a16="http://schemas.microsoft.com/office/drawing/2014/main" id="{C314E26E-8552-40EE-97F0-FCEB03537904}"/>
              </a:ext>
            </a:extLst>
          </p:cNvPr>
          <p:cNvSpPr>
            <a:spLocks noGrp="1"/>
          </p:cNvSpPr>
          <p:nvPr>
            <p:ph type="pic" sz="quarter" idx="12" hasCustomPrompt="1"/>
          </p:nvPr>
        </p:nvSpPr>
        <p:spPr>
          <a:xfrm>
            <a:off x="106952" y="88727"/>
            <a:ext cx="4676044" cy="2135649"/>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47" name="Picture Placeholder 5">
            <a:extLst>
              <a:ext uri="{FF2B5EF4-FFF2-40B4-BE49-F238E27FC236}">
                <a16:creationId xmlns:a16="http://schemas.microsoft.com/office/drawing/2014/main" id="{47095C9B-3092-4F17-B874-C6CAB8499A1E}"/>
              </a:ext>
            </a:extLst>
          </p:cNvPr>
          <p:cNvSpPr>
            <a:spLocks noGrp="1"/>
          </p:cNvSpPr>
          <p:nvPr>
            <p:ph type="pic" sz="quarter" idx="14" hasCustomPrompt="1"/>
          </p:nvPr>
        </p:nvSpPr>
        <p:spPr>
          <a:xfrm>
            <a:off x="4929264" y="88727"/>
            <a:ext cx="2294887" cy="4397481"/>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48" name="Picture Placeholder 5">
            <a:extLst>
              <a:ext uri="{FF2B5EF4-FFF2-40B4-BE49-F238E27FC236}">
                <a16:creationId xmlns:a16="http://schemas.microsoft.com/office/drawing/2014/main" id="{DFDAEF52-D22B-4152-89F4-FC2FC78129A0}"/>
              </a:ext>
            </a:extLst>
          </p:cNvPr>
          <p:cNvSpPr>
            <a:spLocks noGrp="1"/>
          </p:cNvSpPr>
          <p:nvPr>
            <p:ph type="pic" sz="quarter" idx="15" hasCustomPrompt="1"/>
          </p:nvPr>
        </p:nvSpPr>
        <p:spPr>
          <a:xfrm>
            <a:off x="4940491" y="4622096"/>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49" name="Picture Placeholder 5">
            <a:extLst>
              <a:ext uri="{FF2B5EF4-FFF2-40B4-BE49-F238E27FC236}">
                <a16:creationId xmlns:a16="http://schemas.microsoft.com/office/drawing/2014/main" id="{869C5C53-6CD2-4ED1-8E29-F130751B4904}"/>
              </a:ext>
            </a:extLst>
          </p:cNvPr>
          <p:cNvSpPr>
            <a:spLocks noGrp="1"/>
          </p:cNvSpPr>
          <p:nvPr>
            <p:ph type="pic" sz="quarter" idx="16" hasCustomPrompt="1"/>
          </p:nvPr>
        </p:nvSpPr>
        <p:spPr>
          <a:xfrm>
            <a:off x="7370748" y="100302"/>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50" name="Picture Placeholder 5">
            <a:extLst>
              <a:ext uri="{FF2B5EF4-FFF2-40B4-BE49-F238E27FC236}">
                <a16:creationId xmlns:a16="http://schemas.microsoft.com/office/drawing/2014/main" id="{39F141C4-2028-4F78-82BF-B71DB4D730C0}"/>
              </a:ext>
            </a:extLst>
          </p:cNvPr>
          <p:cNvSpPr>
            <a:spLocks noGrp="1"/>
          </p:cNvSpPr>
          <p:nvPr>
            <p:ph type="pic" sz="quarter" idx="17" hasCustomPrompt="1"/>
          </p:nvPr>
        </p:nvSpPr>
        <p:spPr>
          <a:xfrm>
            <a:off x="9789560" y="100302"/>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51" name="Picture Placeholder 5">
            <a:extLst>
              <a:ext uri="{FF2B5EF4-FFF2-40B4-BE49-F238E27FC236}">
                <a16:creationId xmlns:a16="http://schemas.microsoft.com/office/drawing/2014/main" id="{63073B75-CBCB-425A-AABF-727287833A8E}"/>
              </a:ext>
            </a:extLst>
          </p:cNvPr>
          <p:cNvSpPr>
            <a:spLocks noGrp="1"/>
          </p:cNvSpPr>
          <p:nvPr>
            <p:ph type="pic" sz="quarter" idx="18" hasCustomPrompt="1"/>
          </p:nvPr>
        </p:nvSpPr>
        <p:spPr>
          <a:xfrm>
            <a:off x="7358824" y="2360265"/>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52" name="Picture Placeholder 5">
            <a:extLst>
              <a:ext uri="{FF2B5EF4-FFF2-40B4-BE49-F238E27FC236}">
                <a16:creationId xmlns:a16="http://schemas.microsoft.com/office/drawing/2014/main" id="{745C0BE8-750B-4030-8188-6CFDED6CC569}"/>
              </a:ext>
            </a:extLst>
          </p:cNvPr>
          <p:cNvSpPr>
            <a:spLocks noGrp="1"/>
          </p:cNvSpPr>
          <p:nvPr>
            <p:ph type="pic" sz="quarter" idx="19" hasCustomPrompt="1"/>
          </p:nvPr>
        </p:nvSpPr>
        <p:spPr>
          <a:xfrm>
            <a:off x="9777636" y="2360265"/>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53" name="Picture Placeholder 5">
            <a:extLst>
              <a:ext uri="{FF2B5EF4-FFF2-40B4-BE49-F238E27FC236}">
                <a16:creationId xmlns:a16="http://schemas.microsoft.com/office/drawing/2014/main" id="{34D79023-E357-4EEE-9B44-37002BCB474D}"/>
              </a:ext>
            </a:extLst>
          </p:cNvPr>
          <p:cNvSpPr>
            <a:spLocks noGrp="1"/>
          </p:cNvSpPr>
          <p:nvPr>
            <p:ph type="pic" sz="quarter" idx="20" hasCustomPrompt="1"/>
          </p:nvPr>
        </p:nvSpPr>
        <p:spPr>
          <a:xfrm>
            <a:off x="7357417" y="4602684"/>
            <a:ext cx="4715105" cy="2135649"/>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06655620"/>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Company Overview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5">
            <a:extLst>
              <a:ext uri="{FF2B5EF4-FFF2-40B4-BE49-F238E27FC236}">
                <a16:creationId xmlns:a16="http://schemas.microsoft.com/office/drawing/2014/main" id="{47F35E01-B94F-4AE7-9A59-9F2287BAE7BB}"/>
              </a:ext>
            </a:extLst>
          </p:cNvPr>
          <p:cNvSpPr>
            <a:spLocks noGrp="1"/>
          </p:cNvSpPr>
          <p:nvPr>
            <p:ph type="pic" sz="quarter" idx="14" hasCustomPrompt="1"/>
          </p:nvPr>
        </p:nvSpPr>
        <p:spPr>
          <a:xfrm>
            <a:off x="48857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5" name="Picture Placeholder 5">
            <a:extLst>
              <a:ext uri="{FF2B5EF4-FFF2-40B4-BE49-F238E27FC236}">
                <a16:creationId xmlns:a16="http://schemas.microsoft.com/office/drawing/2014/main" id="{003E9C51-06B4-4E50-9CBD-3512D6B98ACA}"/>
              </a:ext>
            </a:extLst>
          </p:cNvPr>
          <p:cNvSpPr>
            <a:spLocks noGrp="1"/>
          </p:cNvSpPr>
          <p:nvPr>
            <p:ph type="pic" sz="quarter" idx="15" hasCustomPrompt="1"/>
          </p:nvPr>
        </p:nvSpPr>
        <p:spPr>
          <a:xfrm>
            <a:off x="332702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6" name="Picture Placeholder 5">
            <a:extLst>
              <a:ext uri="{FF2B5EF4-FFF2-40B4-BE49-F238E27FC236}">
                <a16:creationId xmlns:a16="http://schemas.microsoft.com/office/drawing/2014/main" id="{2963DF80-6838-4281-8616-855F224175EF}"/>
              </a:ext>
            </a:extLst>
          </p:cNvPr>
          <p:cNvSpPr>
            <a:spLocks noGrp="1"/>
          </p:cNvSpPr>
          <p:nvPr>
            <p:ph type="pic" sz="quarter" idx="16" hasCustomPrompt="1"/>
          </p:nvPr>
        </p:nvSpPr>
        <p:spPr>
          <a:xfrm>
            <a:off x="616547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7" name="Picture Placeholder 5">
            <a:extLst>
              <a:ext uri="{FF2B5EF4-FFF2-40B4-BE49-F238E27FC236}">
                <a16:creationId xmlns:a16="http://schemas.microsoft.com/office/drawing/2014/main" id="{1B3F754C-2992-4927-83B1-96580F04ED85}"/>
              </a:ext>
            </a:extLst>
          </p:cNvPr>
          <p:cNvSpPr>
            <a:spLocks noGrp="1"/>
          </p:cNvSpPr>
          <p:nvPr>
            <p:ph type="pic" sz="quarter" idx="17" hasCustomPrompt="1"/>
          </p:nvPr>
        </p:nvSpPr>
        <p:spPr>
          <a:xfrm>
            <a:off x="900392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729123125"/>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preserve="1" userDrawn="1">
  <p:cSld name="Company Overview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0" name="Picture Placeholder 5">
            <a:extLst>
              <a:ext uri="{FF2B5EF4-FFF2-40B4-BE49-F238E27FC236}">
                <a16:creationId xmlns:a16="http://schemas.microsoft.com/office/drawing/2014/main" id="{26957D83-E845-43BC-A4F1-6C8318618C3D}"/>
              </a:ext>
            </a:extLst>
          </p:cNvPr>
          <p:cNvSpPr>
            <a:spLocks noGrp="1"/>
          </p:cNvSpPr>
          <p:nvPr>
            <p:ph type="pic" sz="quarter" idx="18" hasCustomPrompt="1"/>
          </p:nvPr>
        </p:nvSpPr>
        <p:spPr>
          <a:xfrm>
            <a:off x="48857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1" name="Picture Placeholder 5">
            <a:extLst>
              <a:ext uri="{FF2B5EF4-FFF2-40B4-BE49-F238E27FC236}">
                <a16:creationId xmlns:a16="http://schemas.microsoft.com/office/drawing/2014/main" id="{9541E820-EAA2-420E-9258-8ED61BC2FACD}"/>
              </a:ext>
            </a:extLst>
          </p:cNvPr>
          <p:cNvSpPr>
            <a:spLocks noGrp="1"/>
          </p:cNvSpPr>
          <p:nvPr>
            <p:ph type="pic" sz="quarter" idx="19" hasCustomPrompt="1"/>
          </p:nvPr>
        </p:nvSpPr>
        <p:spPr>
          <a:xfrm>
            <a:off x="332702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2" name="Picture Placeholder 5">
            <a:extLst>
              <a:ext uri="{FF2B5EF4-FFF2-40B4-BE49-F238E27FC236}">
                <a16:creationId xmlns:a16="http://schemas.microsoft.com/office/drawing/2014/main" id="{E845D6CC-5534-46E0-8C12-EAA544716E44}"/>
              </a:ext>
            </a:extLst>
          </p:cNvPr>
          <p:cNvSpPr>
            <a:spLocks noGrp="1"/>
          </p:cNvSpPr>
          <p:nvPr>
            <p:ph type="pic" sz="quarter" idx="20" hasCustomPrompt="1"/>
          </p:nvPr>
        </p:nvSpPr>
        <p:spPr>
          <a:xfrm>
            <a:off x="616547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3" name="Picture Placeholder 5">
            <a:extLst>
              <a:ext uri="{FF2B5EF4-FFF2-40B4-BE49-F238E27FC236}">
                <a16:creationId xmlns:a16="http://schemas.microsoft.com/office/drawing/2014/main" id="{14FE8136-E2DE-476E-B22A-A1BA015A92B6}"/>
              </a:ext>
            </a:extLst>
          </p:cNvPr>
          <p:cNvSpPr>
            <a:spLocks noGrp="1"/>
          </p:cNvSpPr>
          <p:nvPr>
            <p:ph type="pic" sz="quarter" idx="21" hasCustomPrompt="1"/>
          </p:nvPr>
        </p:nvSpPr>
        <p:spPr>
          <a:xfrm>
            <a:off x="900392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391166617"/>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preserve="1" userDrawn="1">
  <p:cSld name="Services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5">
            <a:extLst>
              <a:ext uri="{FF2B5EF4-FFF2-40B4-BE49-F238E27FC236}">
                <a16:creationId xmlns:a16="http://schemas.microsoft.com/office/drawing/2014/main" id="{47F35E01-B94F-4AE7-9A59-9F2287BAE7BB}"/>
              </a:ext>
            </a:extLst>
          </p:cNvPr>
          <p:cNvSpPr>
            <a:spLocks noGrp="1"/>
          </p:cNvSpPr>
          <p:nvPr>
            <p:ph type="pic" sz="quarter" idx="14" hasCustomPrompt="1"/>
          </p:nvPr>
        </p:nvSpPr>
        <p:spPr>
          <a:xfrm>
            <a:off x="48857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5" name="Picture Placeholder 5">
            <a:extLst>
              <a:ext uri="{FF2B5EF4-FFF2-40B4-BE49-F238E27FC236}">
                <a16:creationId xmlns:a16="http://schemas.microsoft.com/office/drawing/2014/main" id="{003E9C51-06B4-4E50-9CBD-3512D6B98ACA}"/>
              </a:ext>
            </a:extLst>
          </p:cNvPr>
          <p:cNvSpPr>
            <a:spLocks noGrp="1"/>
          </p:cNvSpPr>
          <p:nvPr>
            <p:ph type="pic" sz="quarter" idx="15" hasCustomPrompt="1"/>
          </p:nvPr>
        </p:nvSpPr>
        <p:spPr>
          <a:xfrm>
            <a:off x="332702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6" name="Picture Placeholder 5">
            <a:extLst>
              <a:ext uri="{FF2B5EF4-FFF2-40B4-BE49-F238E27FC236}">
                <a16:creationId xmlns:a16="http://schemas.microsoft.com/office/drawing/2014/main" id="{2963DF80-6838-4281-8616-855F224175EF}"/>
              </a:ext>
            </a:extLst>
          </p:cNvPr>
          <p:cNvSpPr>
            <a:spLocks noGrp="1"/>
          </p:cNvSpPr>
          <p:nvPr>
            <p:ph type="pic" sz="quarter" idx="16" hasCustomPrompt="1"/>
          </p:nvPr>
        </p:nvSpPr>
        <p:spPr>
          <a:xfrm>
            <a:off x="616547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7" name="Picture Placeholder 5">
            <a:extLst>
              <a:ext uri="{FF2B5EF4-FFF2-40B4-BE49-F238E27FC236}">
                <a16:creationId xmlns:a16="http://schemas.microsoft.com/office/drawing/2014/main" id="{1B3F754C-2992-4927-83B1-96580F04ED85}"/>
              </a:ext>
            </a:extLst>
          </p:cNvPr>
          <p:cNvSpPr>
            <a:spLocks noGrp="1"/>
          </p:cNvSpPr>
          <p:nvPr>
            <p:ph type="pic" sz="quarter" idx="17" hasCustomPrompt="1"/>
          </p:nvPr>
        </p:nvSpPr>
        <p:spPr>
          <a:xfrm>
            <a:off x="900392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630601177"/>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preserve="1" userDrawn="1">
  <p:cSld name="Services with Image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0" name="Picture Placeholder 5">
            <a:extLst>
              <a:ext uri="{FF2B5EF4-FFF2-40B4-BE49-F238E27FC236}">
                <a16:creationId xmlns:a16="http://schemas.microsoft.com/office/drawing/2014/main" id="{26957D83-E845-43BC-A4F1-6C8318618C3D}"/>
              </a:ext>
            </a:extLst>
          </p:cNvPr>
          <p:cNvSpPr>
            <a:spLocks noGrp="1"/>
          </p:cNvSpPr>
          <p:nvPr>
            <p:ph type="pic" sz="quarter" idx="18" hasCustomPrompt="1"/>
          </p:nvPr>
        </p:nvSpPr>
        <p:spPr>
          <a:xfrm>
            <a:off x="48857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1" name="Picture Placeholder 5">
            <a:extLst>
              <a:ext uri="{FF2B5EF4-FFF2-40B4-BE49-F238E27FC236}">
                <a16:creationId xmlns:a16="http://schemas.microsoft.com/office/drawing/2014/main" id="{9541E820-EAA2-420E-9258-8ED61BC2FACD}"/>
              </a:ext>
            </a:extLst>
          </p:cNvPr>
          <p:cNvSpPr>
            <a:spLocks noGrp="1"/>
          </p:cNvSpPr>
          <p:nvPr>
            <p:ph type="pic" sz="quarter" idx="19" hasCustomPrompt="1"/>
          </p:nvPr>
        </p:nvSpPr>
        <p:spPr>
          <a:xfrm>
            <a:off x="332702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2" name="Picture Placeholder 5">
            <a:extLst>
              <a:ext uri="{FF2B5EF4-FFF2-40B4-BE49-F238E27FC236}">
                <a16:creationId xmlns:a16="http://schemas.microsoft.com/office/drawing/2014/main" id="{E845D6CC-5534-46E0-8C12-EAA544716E44}"/>
              </a:ext>
            </a:extLst>
          </p:cNvPr>
          <p:cNvSpPr>
            <a:spLocks noGrp="1"/>
          </p:cNvSpPr>
          <p:nvPr>
            <p:ph type="pic" sz="quarter" idx="20" hasCustomPrompt="1"/>
          </p:nvPr>
        </p:nvSpPr>
        <p:spPr>
          <a:xfrm>
            <a:off x="616547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3" name="Picture Placeholder 5">
            <a:extLst>
              <a:ext uri="{FF2B5EF4-FFF2-40B4-BE49-F238E27FC236}">
                <a16:creationId xmlns:a16="http://schemas.microsoft.com/office/drawing/2014/main" id="{14FE8136-E2DE-476E-B22A-A1BA015A92B6}"/>
              </a:ext>
            </a:extLst>
          </p:cNvPr>
          <p:cNvSpPr>
            <a:spLocks noGrp="1"/>
          </p:cNvSpPr>
          <p:nvPr>
            <p:ph type="pic" sz="quarter" idx="21" hasCustomPrompt="1"/>
          </p:nvPr>
        </p:nvSpPr>
        <p:spPr>
          <a:xfrm>
            <a:off x="900392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230029316"/>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preserve="1" userDrawn="1">
  <p:cSld name="Services with Image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976487267"/>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preserve="1" userDrawn="1">
  <p:cSld name="Services with Image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2886506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mage Timeline 5">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6" name="Picture Placeholder 4">
            <a:extLst>
              <a:ext uri="{FF2B5EF4-FFF2-40B4-BE49-F238E27FC236}">
                <a16:creationId xmlns:a16="http://schemas.microsoft.com/office/drawing/2014/main" id="{1E331C87-ED44-4BD8-8716-4D2459B59BC6}"/>
              </a:ext>
            </a:extLst>
          </p:cNvPr>
          <p:cNvSpPr>
            <a:spLocks noGrp="1"/>
          </p:cNvSpPr>
          <p:nvPr>
            <p:ph type="pic" sz="quarter" idx="10" hasCustomPrompt="1"/>
          </p:nvPr>
        </p:nvSpPr>
        <p:spPr>
          <a:xfrm>
            <a:off x="1773823" y="1819274"/>
            <a:ext cx="4322175" cy="1141521"/>
          </a:xfrm>
          <a:prstGeom prst="rect">
            <a:avLst/>
          </a:prstGeom>
          <a:pattFill prst="wdDnDiag">
            <a:fgClr>
              <a:schemeClr val="tx1">
                <a:lumMod val="25000"/>
                <a:lumOff val="75000"/>
              </a:schemeClr>
            </a:fgClr>
            <a:bgClr>
              <a:schemeClr val="bg1"/>
            </a:bgClr>
          </a:pattFill>
          <a:ln w="6350">
            <a:solidFill>
              <a:schemeClr val="accent1"/>
            </a:solidFill>
          </a:ln>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EB79BFFE-1EF1-4F35-8970-7913C999B2E3}"/>
              </a:ext>
            </a:extLst>
          </p:cNvPr>
          <p:cNvSpPr>
            <a:spLocks noGrp="1"/>
          </p:cNvSpPr>
          <p:nvPr>
            <p:ph type="pic" sz="quarter" idx="11" hasCustomPrompt="1"/>
          </p:nvPr>
        </p:nvSpPr>
        <p:spPr>
          <a:xfrm>
            <a:off x="1773825" y="3486889"/>
            <a:ext cx="4322175" cy="1141521"/>
          </a:xfrm>
          <a:prstGeom prst="rect">
            <a:avLst/>
          </a:prstGeom>
          <a:pattFill prst="wdDnDiag">
            <a:fgClr>
              <a:schemeClr val="tx1">
                <a:lumMod val="25000"/>
                <a:lumOff val="75000"/>
              </a:schemeClr>
            </a:fgClr>
            <a:bgClr>
              <a:schemeClr val="bg1"/>
            </a:bgClr>
          </a:pattFill>
          <a:ln w="6350">
            <a:solidFill>
              <a:schemeClr val="accent2"/>
            </a:solidFill>
          </a:ln>
        </p:spPr>
        <p:txBody>
          <a:bodyPr anchor="ctr"/>
          <a:lstStyle>
            <a:lvl1pPr marL="0" indent="0" algn="ctr">
              <a:buNone/>
              <a:defRPr sz="1800">
                <a:solidFill>
                  <a:schemeClr val="tx1"/>
                </a:solidFill>
              </a:defRPr>
            </a:lvl1pPr>
          </a:lstStyle>
          <a:p>
            <a:r>
              <a:rPr lang="en-MY" dirty="0"/>
              <a:t>Insert your image here</a:t>
            </a:r>
          </a:p>
        </p:txBody>
      </p:sp>
      <p:sp>
        <p:nvSpPr>
          <p:cNvPr id="18" name="Picture Placeholder 4">
            <a:extLst>
              <a:ext uri="{FF2B5EF4-FFF2-40B4-BE49-F238E27FC236}">
                <a16:creationId xmlns:a16="http://schemas.microsoft.com/office/drawing/2014/main" id="{DDB05714-7199-4FD1-8B78-48432CFD1470}"/>
              </a:ext>
            </a:extLst>
          </p:cNvPr>
          <p:cNvSpPr>
            <a:spLocks noGrp="1"/>
          </p:cNvSpPr>
          <p:nvPr>
            <p:ph type="pic" sz="quarter" idx="12" hasCustomPrompt="1"/>
          </p:nvPr>
        </p:nvSpPr>
        <p:spPr>
          <a:xfrm>
            <a:off x="1773827" y="5154504"/>
            <a:ext cx="4322175" cy="1141521"/>
          </a:xfrm>
          <a:prstGeom prst="rect">
            <a:avLst/>
          </a:prstGeom>
          <a:pattFill prst="wdDnDiag">
            <a:fgClr>
              <a:schemeClr val="tx1">
                <a:lumMod val="25000"/>
                <a:lumOff val="75000"/>
              </a:schemeClr>
            </a:fgClr>
            <a:bgClr>
              <a:schemeClr val="bg1"/>
            </a:bgClr>
          </a:pattFill>
          <a:ln w="6350">
            <a:solidFill>
              <a:schemeClr val="accent3"/>
            </a:solid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27679915"/>
      </p:ext>
    </p:extLst>
  </p:cSld>
  <p:clrMapOvr>
    <a:masterClrMapping/>
  </p:clrMapOvr>
  <p:extLst>
    <p:ext uri="{DCECCB84-F9BA-43D5-87BE-67443E8EF086}">
      <p15:sldGuideLst xmlns:p15="http://schemas.microsoft.com/office/powerpoint/2012/main"/>
    </p:ext>
  </p:extLst>
</p:sldLayout>
</file>

<file path=ppt/slideLayouts/slideLayout970.xml><?xml version="1.0" encoding="utf-8"?>
<p:sldLayout xmlns:a="http://schemas.openxmlformats.org/drawingml/2006/main" xmlns:r="http://schemas.openxmlformats.org/officeDocument/2006/relationships" xmlns:p="http://schemas.openxmlformats.org/presentationml/2006/main" preserve="1" userDrawn="1">
  <p:cSld name="Services with Image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4092633"/>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4092633"/>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162349080"/>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preserve="1" userDrawn="1">
  <p:cSld name="Services with Image 6">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1076325" y="2723441"/>
            <a:ext cx="2239480" cy="1447200"/>
          </a:xfrm>
          <a:prstGeom prst="roundRect">
            <a:avLst>
              <a:gd name="adj" fmla="val 0"/>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14" name="Picture Placeholder 5">
            <a:extLst>
              <a:ext uri="{FF2B5EF4-FFF2-40B4-BE49-F238E27FC236}">
                <a16:creationId xmlns:a16="http://schemas.microsoft.com/office/drawing/2014/main" id="{018051C4-A249-4EC9-A985-B5EB5E0ACD51}"/>
              </a:ext>
            </a:extLst>
          </p:cNvPr>
          <p:cNvSpPr>
            <a:spLocks noGrp="1"/>
          </p:cNvSpPr>
          <p:nvPr>
            <p:ph type="pic" sz="quarter" idx="15" hasCustomPrompt="1"/>
          </p:nvPr>
        </p:nvSpPr>
        <p:spPr>
          <a:xfrm>
            <a:off x="3685806" y="2723441"/>
            <a:ext cx="2239480" cy="1447200"/>
          </a:xfrm>
          <a:prstGeom prst="roundRect">
            <a:avLst>
              <a:gd name="adj" fmla="val 0"/>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17" name="Picture Placeholder 5">
            <a:extLst>
              <a:ext uri="{FF2B5EF4-FFF2-40B4-BE49-F238E27FC236}">
                <a16:creationId xmlns:a16="http://schemas.microsoft.com/office/drawing/2014/main" id="{141FE595-5684-4E5F-B637-B0C4A2452DF3}"/>
              </a:ext>
            </a:extLst>
          </p:cNvPr>
          <p:cNvSpPr>
            <a:spLocks noGrp="1"/>
          </p:cNvSpPr>
          <p:nvPr>
            <p:ph type="pic" sz="quarter" idx="16" hasCustomPrompt="1"/>
          </p:nvPr>
        </p:nvSpPr>
        <p:spPr>
          <a:xfrm>
            <a:off x="6295287" y="2723441"/>
            <a:ext cx="2239480" cy="1447200"/>
          </a:xfrm>
          <a:prstGeom prst="roundRect">
            <a:avLst>
              <a:gd name="adj" fmla="val 0"/>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18" name="Picture Placeholder 5">
            <a:extLst>
              <a:ext uri="{FF2B5EF4-FFF2-40B4-BE49-F238E27FC236}">
                <a16:creationId xmlns:a16="http://schemas.microsoft.com/office/drawing/2014/main" id="{60E86E30-BF23-4954-BC0F-9A06766F3A32}"/>
              </a:ext>
            </a:extLst>
          </p:cNvPr>
          <p:cNvSpPr>
            <a:spLocks noGrp="1"/>
          </p:cNvSpPr>
          <p:nvPr>
            <p:ph type="pic" sz="quarter" idx="17" hasCustomPrompt="1"/>
          </p:nvPr>
        </p:nvSpPr>
        <p:spPr>
          <a:xfrm>
            <a:off x="8904768" y="2723441"/>
            <a:ext cx="2239480" cy="1447200"/>
          </a:xfrm>
          <a:prstGeom prst="roundRect">
            <a:avLst>
              <a:gd name="adj" fmla="val 0"/>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462111619"/>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preserve="1" userDrawn="1">
  <p:cSld name="Why Choose Us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999423031"/>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preserve="1" userDrawn="1">
  <p:cSld name="Why Choose Us with Image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1066803" y="1748629"/>
            <a:ext cx="2252540" cy="2251366"/>
          </a:xfrm>
          <a:prstGeom prst="ellipse">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8" name="Picture Placeholder 5">
            <a:extLst>
              <a:ext uri="{FF2B5EF4-FFF2-40B4-BE49-F238E27FC236}">
                <a16:creationId xmlns:a16="http://schemas.microsoft.com/office/drawing/2014/main" id="{34243D4E-8E80-435B-B67E-84A6C05BEB84}"/>
              </a:ext>
            </a:extLst>
          </p:cNvPr>
          <p:cNvSpPr>
            <a:spLocks noGrp="1"/>
          </p:cNvSpPr>
          <p:nvPr>
            <p:ph type="pic" sz="quarter" idx="15" hasCustomPrompt="1"/>
          </p:nvPr>
        </p:nvSpPr>
        <p:spPr>
          <a:xfrm>
            <a:off x="3672988" y="1748629"/>
            <a:ext cx="2252540" cy="2251366"/>
          </a:xfrm>
          <a:prstGeom prst="ellipse">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9" name="Picture Placeholder 5">
            <a:extLst>
              <a:ext uri="{FF2B5EF4-FFF2-40B4-BE49-F238E27FC236}">
                <a16:creationId xmlns:a16="http://schemas.microsoft.com/office/drawing/2014/main" id="{4DA0B3D2-AE60-4A67-BF7D-772D5F8BF692}"/>
              </a:ext>
            </a:extLst>
          </p:cNvPr>
          <p:cNvSpPr>
            <a:spLocks noGrp="1"/>
          </p:cNvSpPr>
          <p:nvPr>
            <p:ph type="pic" sz="quarter" idx="16" hasCustomPrompt="1"/>
          </p:nvPr>
        </p:nvSpPr>
        <p:spPr>
          <a:xfrm>
            <a:off x="6279173" y="1748629"/>
            <a:ext cx="2252540" cy="2251366"/>
          </a:xfrm>
          <a:prstGeom prst="ellipse">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0" name="Picture Placeholder 5">
            <a:extLst>
              <a:ext uri="{FF2B5EF4-FFF2-40B4-BE49-F238E27FC236}">
                <a16:creationId xmlns:a16="http://schemas.microsoft.com/office/drawing/2014/main" id="{9CA6F911-2647-45E9-8D93-66F1FCDDE8C6}"/>
              </a:ext>
            </a:extLst>
          </p:cNvPr>
          <p:cNvSpPr>
            <a:spLocks noGrp="1"/>
          </p:cNvSpPr>
          <p:nvPr>
            <p:ph type="pic" sz="quarter" idx="17" hasCustomPrompt="1"/>
          </p:nvPr>
        </p:nvSpPr>
        <p:spPr>
          <a:xfrm>
            <a:off x="8885357" y="1748629"/>
            <a:ext cx="2252540" cy="2251366"/>
          </a:xfrm>
          <a:prstGeom prst="ellipse">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191697724"/>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preserve="1" userDrawn="1">
  <p:cSld name="Why Choose Us with Image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488570" y="1691717"/>
            <a:ext cx="5605725" cy="14578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1" name="Picture Placeholder 5">
            <a:extLst>
              <a:ext uri="{FF2B5EF4-FFF2-40B4-BE49-F238E27FC236}">
                <a16:creationId xmlns:a16="http://schemas.microsoft.com/office/drawing/2014/main" id="{B0830AC5-52FE-4B2C-A306-B5A75036DAAB}"/>
              </a:ext>
            </a:extLst>
          </p:cNvPr>
          <p:cNvSpPr>
            <a:spLocks noGrp="1"/>
          </p:cNvSpPr>
          <p:nvPr>
            <p:ph type="pic" sz="quarter" idx="15" hasCustomPrompt="1"/>
          </p:nvPr>
        </p:nvSpPr>
        <p:spPr>
          <a:xfrm>
            <a:off x="488570" y="3289902"/>
            <a:ext cx="5605725" cy="14578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2" name="Picture Placeholder 5">
            <a:extLst>
              <a:ext uri="{FF2B5EF4-FFF2-40B4-BE49-F238E27FC236}">
                <a16:creationId xmlns:a16="http://schemas.microsoft.com/office/drawing/2014/main" id="{A42B2D84-0841-4F48-8E96-7075D06B199E}"/>
              </a:ext>
            </a:extLst>
          </p:cNvPr>
          <p:cNvSpPr>
            <a:spLocks noGrp="1"/>
          </p:cNvSpPr>
          <p:nvPr>
            <p:ph type="pic" sz="quarter" idx="16" hasCustomPrompt="1"/>
          </p:nvPr>
        </p:nvSpPr>
        <p:spPr>
          <a:xfrm>
            <a:off x="488570" y="4888087"/>
            <a:ext cx="5605725" cy="14578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628162023"/>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preserve="1" userDrawn="1">
  <p:cSld name="Why Choose Us with Image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1060071" y="1691717"/>
            <a:ext cx="4680000" cy="3896283"/>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7" name="Picture Placeholder 5">
            <a:extLst>
              <a:ext uri="{FF2B5EF4-FFF2-40B4-BE49-F238E27FC236}">
                <a16:creationId xmlns:a16="http://schemas.microsoft.com/office/drawing/2014/main" id="{0423B759-C2A3-45DC-9F33-140A8D471AD7}"/>
              </a:ext>
            </a:extLst>
          </p:cNvPr>
          <p:cNvSpPr>
            <a:spLocks noGrp="1"/>
          </p:cNvSpPr>
          <p:nvPr>
            <p:ph type="pic" sz="quarter" idx="15" hasCustomPrompt="1"/>
          </p:nvPr>
        </p:nvSpPr>
        <p:spPr>
          <a:xfrm>
            <a:off x="6451929" y="1691716"/>
            <a:ext cx="4680000" cy="3896283"/>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4205219846"/>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preserve="1" userDrawn="1">
  <p:cSld name="Why Choose Us with Image 5">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0" y="0"/>
            <a:ext cx="6096000" cy="6858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603744777"/>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preserve="1" userDrawn="1">
  <p:cSld name="Why Choose Us with Image 6">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0" y="0"/>
            <a:ext cx="6096000" cy="6858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103225982"/>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preserve="1" userDrawn="1">
  <p:cSld name="Why Choose Us with Image 7">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0" y="0"/>
            <a:ext cx="12192000" cy="3429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849405358"/>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preserve="1" userDrawn="1">
  <p:cSld name="Why Choose Us with Image 8">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36816B1-1EA0-4BA2-A979-9D83C6228DD8}"/>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7FC128A1-CE60-4A14-BDE6-45498FE6A8CE}"/>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5">
            <a:extLst>
              <a:ext uri="{FF2B5EF4-FFF2-40B4-BE49-F238E27FC236}">
                <a16:creationId xmlns:a16="http://schemas.microsoft.com/office/drawing/2014/main" id="{5BC3E666-4DA4-428B-8186-15690AE136C7}"/>
              </a:ext>
            </a:extLst>
          </p:cNvPr>
          <p:cNvSpPr>
            <a:spLocks noGrp="1"/>
          </p:cNvSpPr>
          <p:nvPr>
            <p:ph type="pic" sz="quarter" idx="18" hasCustomPrompt="1"/>
          </p:nvPr>
        </p:nvSpPr>
        <p:spPr>
          <a:xfrm>
            <a:off x="876273" y="1813944"/>
            <a:ext cx="2340001" cy="2340000"/>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5" name="Picture Placeholder 5">
            <a:extLst>
              <a:ext uri="{FF2B5EF4-FFF2-40B4-BE49-F238E27FC236}">
                <a16:creationId xmlns:a16="http://schemas.microsoft.com/office/drawing/2014/main" id="{D7762249-D25C-4068-AC6D-A31E9D4B268D}"/>
              </a:ext>
            </a:extLst>
          </p:cNvPr>
          <p:cNvSpPr>
            <a:spLocks noGrp="1"/>
          </p:cNvSpPr>
          <p:nvPr>
            <p:ph type="pic" sz="quarter" idx="19" hasCustomPrompt="1"/>
          </p:nvPr>
        </p:nvSpPr>
        <p:spPr>
          <a:xfrm>
            <a:off x="3576091" y="1813944"/>
            <a:ext cx="2340001" cy="2340000"/>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6" name="Picture Placeholder 5">
            <a:extLst>
              <a:ext uri="{FF2B5EF4-FFF2-40B4-BE49-F238E27FC236}">
                <a16:creationId xmlns:a16="http://schemas.microsoft.com/office/drawing/2014/main" id="{9F9DDEBE-49C9-454D-8C9C-16C8DED2758A}"/>
              </a:ext>
            </a:extLst>
          </p:cNvPr>
          <p:cNvSpPr>
            <a:spLocks noGrp="1"/>
          </p:cNvSpPr>
          <p:nvPr>
            <p:ph type="pic" sz="quarter" idx="20" hasCustomPrompt="1"/>
          </p:nvPr>
        </p:nvSpPr>
        <p:spPr>
          <a:xfrm>
            <a:off x="6275909" y="1813944"/>
            <a:ext cx="2340001" cy="2340000"/>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7A277DDB-94C4-4A33-81A8-359829FAE278}"/>
              </a:ext>
            </a:extLst>
          </p:cNvPr>
          <p:cNvSpPr>
            <a:spLocks noGrp="1"/>
          </p:cNvSpPr>
          <p:nvPr>
            <p:ph type="pic" sz="quarter" idx="21" hasCustomPrompt="1"/>
          </p:nvPr>
        </p:nvSpPr>
        <p:spPr>
          <a:xfrm>
            <a:off x="8975727" y="1813944"/>
            <a:ext cx="2340001" cy="2340000"/>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551080470"/>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mage Timeline 5-2">
    <p:spTree>
      <p:nvGrpSpPr>
        <p:cNvPr id="1" name=""/>
        <p:cNvGrpSpPr/>
        <p:nvPr/>
      </p:nvGrpSpPr>
      <p:grpSpPr>
        <a:xfrm>
          <a:off x="0" y="0"/>
          <a:ext cx="0" cy="0"/>
          <a:chOff x="0" y="0"/>
          <a:chExt cx="0" cy="0"/>
        </a:xfrm>
      </p:grpSpPr>
      <p:sp>
        <p:nvSpPr>
          <p:cNvPr id="16" name="Picture Placeholder 4">
            <a:extLst>
              <a:ext uri="{FF2B5EF4-FFF2-40B4-BE49-F238E27FC236}">
                <a16:creationId xmlns:a16="http://schemas.microsoft.com/office/drawing/2014/main" id="{1E331C87-ED44-4BD8-8716-4D2459B59BC6}"/>
              </a:ext>
            </a:extLst>
          </p:cNvPr>
          <p:cNvSpPr>
            <a:spLocks noGrp="1"/>
          </p:cNvSpPr>
          <p:nvPr>
            <p:ph type="pic" sz="quarter" idx="10" hasCustomPrompt="1"/>
          </p:nvPr>
        </p:nvSpPr>
        <p:spPr>
          <a:xfrm>
            <a:off x="1773823" y="555739"/>
            <a:ext cx="4322175" cy="1141521"/>
          </a:xfrm>
          <a:prstGeom prst="rect">
            <a:avLst/>
          </a:prstGeom>
          <a:pattFill prst="wdDnDiag">
            <a:fgClr>
              <a:schemeClr val="tx1">
                <a:lumMod val="25000"/>
                <a:lumOff val="75000"/>
              </a:schemeClr>
            </a:fgClr>
            <a:bgClr>
              <a:schemeClr val="bg1"/>
            </a:bgClr>
          </a:pattFill>
          <a:ln w="6350">
            <a:solidFill>
              <a:schemeClr val="accent4"/>
            </a:solidFill>
          </a:ln>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EB79BFFE-1EF1-4F35-8970-7913C999B2E3}"/>
              </a:ext>
            </a:extLst>
          </p:cNvPr>
          <p:cNvSpPr>
            <a:spLocks noGrp="1"/>
          </p:cNvSpPr>
          <p:nvPr>
            <p:ph type="pic" sz="quarter" idx="11" hasCustomPrompt="1"/>
          </p:nvPr>
        </p:nvSpPr>
        <p:spPr>
          <a:xfrm>
            <a:off x="1773825" y="2223354"/>
            <a:ext cx="4322175" cy="1141521"/>
          </a:xfrm>
          <a:prstGeom prst="rect">
            <a:avLst/>
          </a:prstGeom>
          <a:pattFill prst="wdDnDiag">
            <a:fgClr>
              <a:schemeClr val="tx1">
                <a:lumMod val="25000"/>
                <a:lumOff val="75000"/>
              </a:schemeClr>
            </a:fgClr>
            <a:bgClr>
              <a:schemeClr val="bg1"/>
            </a:bgClr>
          </a:pattFill>
          <a:ln w="6350">
            <a:solidFill>
              <a:schemeClr val="accent5"/>
            </a:solidFill>
          </a:ln>
        </p:spPr>
        <p:txBody>
          <a:bodyPr anchor="ctr"/>
          <a:lstStyle>
            <a:lvl1pPr marL="0" indent="0" algn="ctr">
              <a:buNone/>
              <a:defRPr sz="1800">
                <a:solidFill>
                  <a:schemeClr val="tx1"/>
                </a:solidFill>
              </a:defRPr>
            </a:lvl1pPr>
          </a:lstStyle>
          <a:p>
            <a:r>
              <a:rPr lang="en-MY" dirty="0"/>
              <a:t>Insert your image here</a:t>
            </a:r>
          </a:p>
        </p:txBody>
      </p:sp>
      <p:sp>
        <p:nvSpPr>
          <p:cNvPr id="18" name="Picture Placeholder 4">
            <a:extLst>
              <a:ext uri="{FF2B5EF4-FFF2-40B4-BE49-F238E27FC236}">
                <a16:creationId xmlns:a16="http://schemas.microsoft.com/office/drawing/2014/main" id="{DDB05714-7199-4FD1-8B78-48432CFD1470}"/>
              </a:ext>
            </a:extLst>
          </p:cNvPr>
          <p:cNvSpPr>
            <a:spLocks noGrp="1"/>
          </p:cNvSpPr>
          <p:nvPr>
            <p:ph type="pic" sz="quarter" idx="12" hasCustomPrompt="1"/>
          </p:nvPr>
        </p:nvSpPr>
        <p:spPr>
          <a:xfrm>
            <a:off x="1773827" y="3890969"/>
            <a:ext cx="4322175" cy="1141521"/>
          </a:xfrm>
          <a:prstGeom prst="rect">
            <a:avLst/>
          </a:prstGeom>
          <a:pattFill prst="wdDnDiag">
            <a:fgClr>
              <a:schemeClr val="tx1">
                <a:lumMod val="25000"/>
                <a:lumOff val="75000"/>
              </a:schemeClr>
            </a:fgClr>
            <a:bgClr>
              <a:schemeClr val="bg1"/>
            </a:bgClr>
          </a:pattFill>
          <a:ln w="6350">
            <a:solidFill>
              <a:schemeClr val="accent6"/>
            </a:solid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907558224"/>
      </p:ext>
    </p:extLst>
  </p:cSld>
  <p:clrMapOvr>
    <a:masterClrMapping/>
  </p:clrMapOvr>
  <p:extLst>
    <p:ext uri="{DCECCB84-F9BA-43D5-87BE-67443E8EF086}">
      <p15:sldGuideLst xmlns:p15="http://schemas.microsoft.com/office/powerpoint/2012/main"/>
    </p:ext>
  </p:extLst>
</p:sldLayout>
</file>

<file path=ppt/slideLayouts/slideLayout980.xml><?xml version="1.0" encoding="utf-8"?>
<p:sldLayout xmlns:a="http://schemas.openxmlformats.org/drawingml/2006/main" xmlns:r="http://schemas.openxmlformats.org/officeDocument/2006/relationships" xmlns:p="http://schemas.openxmlformats.org/presentationml/2006/main" preserve="1" userDrawn="1">
  <p:cSld name="Mindmap Image">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0676D70E-DE48-4DEB-92C2-6249ADB46747}"/>
              </a:ext>
            </a:extLst>
          </p:cNvPr>
          <p:cNvSpPr>
            <a:spLocks noGrp="1"/>
          </p:cNvSpPr>
          <p:nvPr>
            <p:ph type="pic" sz="quarter" idx="10" hasCustomPrompt="1"/>
          </p:nvPr>
        </p:nvSpPr>
        <p:spPr>
          <a:xfrm>
            <a:off x="5364480" y="424742"/>
            <a:ext cx="1463040" cy="1463040"/>
          </a:xfrm>
          <a:prstGeom prst="ellipse">
            <a:avLst/>
          </a:prstGeom>
          <a:pattFill prst="wdDnDiag">
            <a:fgClr>
              <a:schemeClr val="tx1">
                <a:lumMod val="25000"/>
                <a:lumOff val="75000"/>
              </a:schemeClr>
            </a:fgClr>
            <a:bgClr>
              <a:schemeClr val="bg1"/>
            </a:bgClr>
          </a:pattFill>
          <a:ln w="63500">
            <a:noFill/>
          </a:ln>
        </p:spPr>
        <p:txBody>
          <a:bodyPr anchor="ctr"/>
          <a:lstStyle>
            <a:lvl1pPr algn="ctr">
              <a:buNone/>
              <a:defRPr sz="1200"/>
            </a:lvl1pPr>
          </a:lstStyle>
          <a:p>
            <a:r>
              <a:rPr lang="en-US" dirty="0"/>
              <a:t>Insert your image here</a:t>
            </a:r>
          </a:p>
        </p:txBody>
      </p:sp>
      <p:sp>
        <p:nvSpPr>
          <p:cNvPr id="16" name="Picture Placeholder 8">
            <a:extLst>
              <a:ext uri="{FF2B5EF4-FFF2-40B4-BE49-F238E27FC236}">
                <a16:creationId xmlns:a16="http://schemas.microsoft.com/office/drawing/2014/main" id="{F706EF86-1F6B-49EF-AAC0-7CED34C400BE}"/>
              </a:ext>
            </a:extLst>
          </p:cNvPr>
          <p:cNvSpPr>
            <a:spLocks noGrp="1"/>
          </p:cNvSpPr>
          <p:nvPr>
            <p:ph type="pic" sz="quarter" idx="11" hasCustomPrompt="1"/>
          </p:nvPr>
        </p:nvSpPr>
        <p:spPr>
          <a:xfrm>
            <a:off x="5364480" y="4970218"/>
            <a:ext cx="1463040" cy="1463040"/>
          </a:xfrm>
          <a:prstGeom prst="ellipse">
            <a:avLst/>
          </a:prstGeom>
          <a:pattFill prst="wdDnDiag">
            <a:fgClr>
              <a:schemeClr val="tx1">
                <a:lumMod val="25000"/>
                <a:lumOff val="75000"/>
              </a:schemeClr>
            </a:fgClr>
            <a:bgClr>
              <a:schemeClr val="bg1"/>
            </a:bgClr>
          </a:pattFill>
          <a:ln w="63500">
            <a:noFill/>
          </a:ln>
        </p:spPr>
        <p:txBody>
          <a:bodyPr anchor="ctr"/>
          <a:lstStyle>
            <a:lvl1pPr algn="ctr">
              <a:buNone/>
              <a:defRPr sz="1200"/>
            </a:lvl1pPr>
          </a:lstStyle>
          <a:p>
            <a:r>
              <a:rPr lang="en-US" dirty="0"/>
              <a:t>Insert your image here</a:t>
            </a:r>
          </a:p>
        </p:txBody>
      </p:sp>
    </p:spTree>
    <p:extLst>
      <p:ext uri="{BB962C8B-B14F-4D97-AF65-F5344CB8AC3E}">
        <p14:creationId xmlns:p14="http://schemas.microsoft.com/office/powerpoint/2010/main" val="4260053370"/>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preserve="1" userDrawn="1">
  <p:cSld name="Text SlideShow with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8488E842-1C8B-4BF0-A4DA-43AB20E91B36}"/>
              </a:ext>
            </a:extLst>
          </p:cNvPr>
          <p:cNvSpPr>
            <a:spLocks noGrp="1"/>
          </p:cNvSpPr>
          <p:nvPr>
            <p:ph type="pic" sz="quarter" idx="12" hasCustomPrompt="1"/>
          </p:nvPr>
        </p:nvSpPr>
        <p:spPr>
          <a:xfrm>
            <a:off x="4968420" y="1561171"/>
            <a:ext cx="6628658" cy="2810108"/>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Image 1</a:t>
            </a:r>
          </a:p>
        </p:txBody>
      </p:sp>
    </p:spTree>
    <p:extLst>
      <p:ext uri="{BB962C8B-B14F-4D97-AF65-F5344CB8AC3E}">
        <p14:creationId xmlns:p14="http://schemas.microsoft.com/office/powerpoint/2010/main" val="2925058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82.xml><?xml version="1.0" encoding="utf-8"?>
<p:sldLayout xmlns:a="http://schemas.openxmlformats.org/drawingml/2006/main" xmlns:r="http://schemas.openxmlformats.org/officeDocument/2006/relationships" xmlns:p="http://schemas.openxmlformats.org/presentationml/2006/main" preserve="1" userDrawn="1">
  <p:cSld name="Text SlideShow with Image 2">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3FBFB565-E4FB-4183-8BD5-1DDA64C85648}"/>
              </a:ext>
            </a:extLst>
          </p:cNvPr>
          <p:cNvSpPr>
            <a:spLocks noGrp="1"/>
          </p:cNvSpPr>
          <p:nvPr>
            <p:ph type="pic" sz="quarter" idx="12" hasCustomPrompt="1"/>
          </p:nvPr>
        </p:nvSpPr>
        <p:spPr>
          <a:xfrm>
            <a:off x="4968420" y="1561171"/>
            <a:ext cx="6628658" cy="2810108"/>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Image 2</a:t>
            </a:r>
          </a:p>
        </p:txBody>
      </p:sp>
    </p:spTree>
    <p:extLst>
      <p:ext uri="{BB962C8B-B14F-4D97-AF65-F5344CB8AC3E}">
        <p14:creationId xmlns:p14="http://schemas.microsoft.com/office/powerpoint/2010/main" val="189969260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83.xml><?xml version="1.0" encoding="utf-8"?>
<p:sldLayout xmlns:a="http://schemas.openxmlformats.org/drawingml/2006/main" xmlns:r="http://schemas.openxmlformats.org/officeDocument/2006/relationships" xmlns:p="http://schemas.openxmlformats.org/presentationml/2006/main" preserve="1" userDrawn="1">
  <p:cSld name="Text SlideShow with Image 3">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512BF1A-CC10-47E9-BE8D-12E832DCF765}"/>
              </a:ext>
            </a:extLst>
          </p:cNvPr>
          <p:cNvSpPr>
            <a:spLocks noGrp="1"/>
          </p:cNvSpPr>
          <p:nvPr>
            <p:ph type="pic" sz="quarter" idx="13" hasCustomPrompt="1"/>
          </p:nvPr>
        </p:nvSpPr>
        <p:spPr>
          <a:xfrm>
            <a:off x="4968420" y="1561171"/>
            <a:ext cx="6628658" cy="2810108"/>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Image 3</a:t>
            </a:r>
          </a:p>
        </p:txBody>
      </p:sp>
    </p:spTree>
    <p:extLst>
      <p:ext uri="{BB962C8B-B14F-4D97-AF65-F5344CB8AC3E}">
        <p14:creationId xmlns:p14="http://schemas.microsoft.com/office/powerpoint/2010/main" val="30450511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84.xml><?xml version="1.0" encoding="utf-8"?>
<p:sldLayout xmlns:a="http://schemas.openxmlformats.org/drawingml/2006/main" xmlns:r="http://schemas.openxmlformats.org/officeDocument/2006/relationships" xmlns:p="http://schemas.openxmlformats.org/presentationml/2006/main" userDrawn="1">
  <p:cSld name="Page with Titl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748112649"/>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userDrawn="1">
  <p:cSld name="Dashbaord with Image">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B727A6A8-4DAE-45F2-8085-E0353AFF8673}"/>
              </a:ext>
            </a:extLst>
          </p:cNvPr>
          <p:cNvSpPr>
            <a:spLocks noGrp="1"/>
          </p:cNvSpPr>
          <p:nvPr>
            <p:ph type="pic" sz="quarter" idx="13" hasCustomPrompt="1"/>
          </p:nvPr>
        </p:nvSpPr>
        <p:spPr>
          <a:xfrm>
            <a:off x="914398" y="904874"/>
            <a:ext cx="2133599" cy="1373189"/>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1</a:t>
            </a:r>
          </a:p>
        </p:txBody>
      </p:sp>
      <p:sp>
        <p:nvSpPr>
          <p:cNvPr id="13" name="Picture Placeholder 5">
            <a:extLst>
              <a:ext uri="{FF2B5EF4-FFF2-40B4-BE49-F238E27FC236}">
                <a16:creationId xmlns:a16="http://schemas.microsoft.com/office/drawing/2014/main" id="{22BACBDA-D2E1-4184-B7D4-8875E4E7C625}"/>
              </a:ext>
            </a:extLst>
          </p:cNvPr>
          <p:cNvSpPr>
            <a:spLocks noGrp="1"/>
          </p:cNvSpPr>
          <p:nvPr>
            <p:ph type="pic" sz="quarter" idx="14" hasCustomPrompt="1"/>
          </p:nvPr>
        </p:nvSpPr>
        <p:spPr>
          <a:xfrm>
            <a:off x="3663951" y="904874"/>
            <a:ext cx="2133599" cy="1373189"/>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2</a:t>
            </a:r>
          </a:p>
        </p:txBody>
      </p:sp>
      <p:sp>
        <p:nvSpPr>
          <p:cNvPr id="14" name="Picture Placeholder 5">
            <a:extLst>
              <a:ext uri="{FF2B5EF4-FFF2-40B4-BE49-F238E27FC236}">
                <a16:creationId xmlns:a16="http://schemas.microsoft.com/office/drawing/2014/main" id="{DEF10F07-665F-41D7-A9D2-358164298C2C}"/>
              </a:ext>
            </a:extLst>
          </p:cNvPr>
          <p:cNvSpPr>
            <a:spLocks noGrp="1"/>
          </p:cNvSpPr>
          <p:nvPr>
            <p:ph type="pic" sz="quarter" idx="15" hasCustomPrompt="1"/>
          </p:nvPr>
        </p:nvSpPr>
        <p:spPr>
          <a:xfrm>
            <a:off x="6400802" y="904874"/>
            <a:ext cx="2133599" cy="1373189"/>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3</a:t>
            </a:r>
          </a:p>
        </p:txBody>
      </p:sp>
      <p:sp>
        <p:nvSpPr>
          <p:cNvPr id="15" name="Picture Placeholder 5">
            <a:extLst>
              <a:ext uri="{FF2B5EF4-FFF2-40B4-BE49-F238E27FC236}">
                <a16:creationId xmlns:a16="http://schemas.microsoft.com/office/drawing/2014/main" id="{F53ABD7C-94E6-4632-A885-95C05F829BBB}"/>
              </a:ext>
            </a:extLst>
          </p:cNvPr>
          <p:cNvSpPr>
            <a:spLocks noGrp="1"/>
          </p:cNvSpPr>
          <p:nvPr>
            <p:ph type="pic" sz="quarter" idx="16" hasCustomPrompt="1"/>
          </p:nvPr>
        </p:nvSpPr>
        <p:spPr>
          <a:xfrm>
            <a:off x="9144002" y="904874"/>
            <a:ext cx="2133599" cy="1373189"/>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4</a:t>
            </a:r>
          </a:p>
        </p:txBody>
      </p:sp>
    </p:spTree>
    <p:extLst>
      <p:ext uri="{BB962C8B-B14F-4D97-AF65-F5344CB8AC3E}">
        <p14:creationId xmlns:p14="http://schemas.microsoft.com/office/powerpoint/2010/main" val="2740435749"/>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userDrawn="1">
  <p:cSld name="Dashbaord with Image 2">
    <p:spTree>
      <p:nvGrpSpPr>
        <p:cNvPr id="1" name=""/>
        <p:cNvGrpSpPr/>
        <p:nvPr/>
      </p:nvGrpSpPr>
      <p:grpSpPr>
        <a:xfrm>
          <a:off x="0" y="0"/>
          <a:ext cx="0" cy="0"/>
          <a:chOff x="0" y="0"/>
          <a:chExt cx="0" cy="0"/>
        </a:xfrm>
      </p:grpSpPr>
      <p:sp>
        <p:nvSpPr>
          <p:cNvPr id="20" name="Picture Placeholder 8">
            <a:extLst>
              <a:ext uri="{FF2B5EF4-FFF2-40B4-BE49-F238E27FC236}">
                <a16:creationId xmlns:a16="http://schemas.microsoft.com/office/drawing/2014/main" id="{4A80EFCA-C790-4CFC-99F9-26C0247D759A}"/>
              </a:ext>
            </a:extLst>
          </p:cNvPr>
          <p:cNvSpPr>
            <a:spLocks noGrp="1"/>
          </p:cNvSpPr>
          <p:nvPr>
            <p:ph type="pic" sz="quarter" idx="11" hasCustomPrompt="1"/>
          </p:nvPr>
        </p:nvSpPr>
        <p:spPr>
          <a:xfrm>
            <a:off x="977299" y="869981"/>
            <a:ext cx="525270" cy="525270"/>
          </a:xfrm>
          <a:prstGeom prst="ellipse">
            <a:avLst/>
          </a:prstGeom>
          <a:pattFill prst="wdDnDiag">
            <a:fgClr>
              <a:schemeClr val="tx1">
                <a:lumMod val="25000"/>
                <a:lumOff val="75000"/>
              </a:schemeClr>
            </a:fgClr>
            <a:bgClr>
              <a:schemeClr val="bg1"/>
            </a:bgClr>
          </a:pattFill>
          <a:ln w="12700">
            <a:solidFill>
              <a:schemeClr val="tx1"/>
            </a:solidFill>
          </a:ln>
        </p:spPr>
        <p:txBody>
          <a:bodyPr anchor="ctr"/>
          <a:lstStyle>
            <a:lvl1pPr algn="ctr">
              <a:buNone/>
              <a:defRPr sz="500"/>
            </a:lvl1pPr>
          </a:lstStyle>
          <a:p>
            <a:r>
              <a:rPr lang="en-US" dirty="0"/>
              <a:t>image</a:t>
            </a:r>
          </a:p>
        </p:txBody>
      </p:sp>
      <p:sp>
        <p:nvSpPr>
          <p:cNvPr id="21" name="Picture Placeholder 8">
            <a:extLst>
              <a:ext uri="{FF2B5EF4-FFF2-40B4-BE49-F238E27FC236}">
                <a16:creationId xmlns:a16="http://schemas.microsoft.com/office/drawing/2014/main" id="{FDCCF324-2D0B-4C13-B782-C9F218E359F6}"/>
              </a:ext>
            </a:extLst>
          </p:cNvPr>
          <p:cNvSpPr>
            <a:spLocks noGrp="1"/>
          </p:cNvSpPr>
          <p:nvPr>
            <p:ph type="pic" sz="quarter" idx="12" hasCustomPrompt="1"/>
          </p:nvPr>
        </p:nvSpPr>
        <p:spPr>
          <a:xfrm>
            <a:off x="977299" y="1787308"/>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
        <p:nvSpPr>
          <p:cNvPr id="22" name="Picture Placeholder 8">
            <a:extLst>
              <a:ext uri="{FF2B5EF4-FFF2-40B4-BE49-F238E27FC236}">
                <a16:creationId xmlns:a16="http://schemas.microsoft.com/office/drawing/2014/main" id="{6D94A1A2-0715-43EC-8F5C-33950036B89C}"/>
              </a:ext>
            </a:extLst>
          </p:cNvPr>
          <p:cNvSpPr>
            <a:spLocks noGrp="1"/>
          </p:cNvSpPr>
          <p:nvPr>
            <p:ph type="pic" sz="quarter" idx="13" hasCustomPrompt="1"/>
          </p:nvPr>
        </p:nvSpPr>
        <p:spPr>
          <a:xfrm>
            <a:off x="977299" y="2704635"/>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
        <p:nvSpPr>
          <p:cNvPr id="23" name="Picture Placeholder 8">
            <a:extLst>
              <a:ext uri="{FF2B5EF4-FFF2-40B4-BE49-F238E27FC236}">
                <a16:creationId xmlns:a16="http://schemas.microsoft.com/office/drawing/2014/main" id="{C162F417-1BAB-4F46-AD4F-8477E5D02C38}"/>
              </a:ext>
            </a:extLst>
          </p:cNvPr>
          <p:cNvSpPr>
            <a:spLocks noGrp="1"/>
          </p:cNvSpPr>
          <p:nvPr>
            <p:ph type="pic" sz="quarter" idx="14" hasCustomPrompt="1"/>
          </p:nvPr>
        </p:nvSpPr>
        <p:spPr>
          <a:xfrm>
            <a:off x="977299" y="3621962"/>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
        <p:nvSpPr>
          <p:cNvPr id="24" name="Picture Placeholder 8">
            <a:extLst>
              <a:ext uri="{FF2B5EF4-FFF2-40B4-BE49-F238E27FC236}">
                <a16:creationId xmlns:a16="http://schemas.microsoft.com/office/drawing/2014/main" id="{1CA8754E-77A8-493E-A022-FAAF449053D5}"/>
              </a:ext>
            </a:extLst>
          </p:cNvPr>
          <p:cNvSpPr>
            <a:spLocks noGrp="1"/>
          </p:cNvSpPr>
          <p:nvPr>
            <p:ph type="pic" sz="quarter" idx="15" hasCustomPrompt="1"/>
          </p:nvPr>
        </p:nvSpPr>
        <p:spPr>
          <a:xfrm>
            <a:off x="977299" y="4539289"/>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
        <p:nvSpPr>
          <p:cNvPr id="25" name="Picture Placeholder 8">
            <a:extLst>
              <a:ext uri="{FF2B5EF4-FFF2-40B4-BE49-F238E27FC236}">
                <a16:creationId xmlns:a16="http://schemas.microsoft.com/office/drawing/2014/main" id="{55F69957-CE01-4DFE-B71C-EE8981AAD7C1}"/>
              </a:ext>
            </a:extLst>
          </p:cNvPr>
          <p:cNvSpPr>
            <a:spLocks noGrp="1"/>
          </p:cNvSpPr>
          <p:nvPr>
            <p:ph type="pic" sz="quarter" idx="16" hasCustomPrompt="1"/>
          </p:nvPr>
        </p:nvSpPr>
        <p:spPr>
          <a:xfrm>
            <a:off x="977299" y="5456616"/>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Tree>
    <p:extLst>
      <p:ext uri="{BB962C8B-B14F-4D97-AF65-F5344CB8AC3E}">
        <p14:creationId xmlns:p14="http://schemas.microsoft.com/office/powerpoint/2010/main" val="4162442221"/>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userDrawn="1">
  <p:cSld name="Dashbaord with Image 3">
    <p:spTree>
      <p:nvGrpSpPr>
        <p:cNvPr id="1" name=""/>
        <p:cNvGrpSpPr/>
        <p:nvPr/>
      </p:nvGrpSpPr>
      <p:grpSpPr>
        <a:xfrm>
          <a:off x="0" y="0"/>
          <a:ext cx="0" cy="0"/>
          <a:chOff x="0" y="0"/>
          <a:chExt cx="0" cy="0"/>
        </a:xfrm>
      </p:grpSpPr>
      <p:sp>
        <p:nvSpPr>
          <p:cNvPr id="42" name="Picture Placeholder 8">
            <a:extLst>
              <a:ext uri="{FF2B5EF4-FFF2-40B4-BE49-F238E27FC236}">
                <a16:creationId xmlns:a16="http://schemas.microsoft.com/office/drawing/2014/main" id="{6E9F9E2A-DA02-43B6-8E18-7FECEDA7521F}"/>
              </a:ext>
            </a:extLst>
          </p:cNvPr>
          <p:cNvSpPr>
            <a:spLocks noGrp="1"/>
          </p:cNvSpPr>
          <p:nvPr>
            <p:ph type="pic" sz="quarter" idx="12" hasCustomPrompt="1"/>
          </p:nvPr>
        </p:nvSpPr>
        <p:spPr>
          <a:xfrm>
            <a:off x="982126" y="1799564"/>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3" name="Picture Placeholder 8">
            <a:extLst>
              <a:ext uri="{FF2B5EF4-FFF2-40B4-BE49-F238E27FC236}">
                <a16:creationId xmlns:a16="http://schemas.microsoft.com/office/drawing/2014/main" id="{3FEC0320-9A56-4C3D-862C-FD5D894B3E89}"/>
              </a:ext>
            </a:extLst>
          </p:cNvPr>
          <p:cNvSpPr>
            <a:spLocks noGrp="1"/>
          </p:cNvSpPr>
          <p:nvPr>
            <p:ph type="pic" sz="quarter" idx="13" hasCustomPrompt="1"/>
          </p:nvPr>
        </p:nvSpPr>
        <p:spPr>
          <a:xfrm>
            <a:off x="982126" y="2689688"/>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4" name="Picture Placeholder 8">
            <a:extLst>
              <a:ext uri="{FF2B5EF4-FFF2-40B4-BE49-F238E27FC236}">
                <a16:creationId xmlns:a16="http://schemas.microsoft.com/office/drawing/2014/main" id="{9838F4E7-CA6E-4595-8789-2501F7F4C7B6}"/>
              </a:ext>
            </a:extLst>
          </p:cNvPr>
          <p:cNvSpPr>
            <a:spLocks noGrp="1"/>
          </p:cNvSpPr>
          <p:nvPr>
            <p:ph type="pic" sz="quarter" idx="14" hasCustomPrompt="1"/>
          </p:nvPr>
        </p:nvSpPr>
        <p:spPr>
          <a:xfrm>
            <a:off x="982126" y="3624056"/>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5" name="Picture Placeholder 8">
            <a:extLst>
              <a:ext uri="{FF2B5EF4-FFF2-40B4-BE49-F238E27FC236}">
                <a16:creationId xmlns:a16="http://schemas.microsoft.com/office/drawing/2014/main" id="{23AA24AB-BB75-4B10-9424-5D84E9E65FF6}"/>
              </a:ext>
            </a:extLst>
          </p:cNvPr>
          <p:cNvSpPr>
            <a:spLocks noGrp="1"/>
          </p:cNvSpPr>
          <p:nvPr>
            <p:ph type="pic" sz="quarter" idx="15" hasCustomPrompt="1"/>
          </p:nvPr>
        </p:nvSpPr>
        <p:spPr>
          <a:xfrm>
            <a:off x="982126" y="4536302"/>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6" name="Picture Placeholder 8">
            <a:extLst>
              <a:ext uri="{FF2B5EF4-FFF2-40B4-BE49-F238E27FC236}">
                <a16:creationId xmlns:a16="http://schemas.microsoft.com/office/drawing/2014/main" id="{8F523368-CA43-4021-AB70-C7211B8AF31E}"/>
              </a:ext>
            </a:extLst>
          </p:cNvPr>
          <p:cNvSpPr>
            <a:spLocks noGrp="1"/>
          </p:cNvSpPr>
          <p:nvPr>
            <p:ph type="pic" sz="quarter" idx="16" hasCustomPrompt="1"/>
          </p:nvPr>
        </p:nvSpPr>
        <p:spPr>
          <a:xfrm>
            <a:off x="982126" y="5448549"/>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7" name="Picture Placeholder 8">
            <a:extLst>
              <a:ext uri="{FF2B5EF4-FFF2-40B4-BE49-F238E27FC236}">
                <a16:creationId xmlns:a16="http://schemas.microsoft.com/office/drawing/2014/main" id="{D9BA096D-780C-436C-A853-9DCF021C6A87}"/>
              </a:ext>
            </a:extLst>
          </p:cNvPr>
          <p:cNvSpPr>
            <a:spLocks noGrp="1"/>
          </p:cNvSpPr>
          <p:nvPr>
            <p:ph type="pic" sz="quarter" idx="17" hasCustomPrompt="1"/>
          </p:nvPr>
        </p:nvSpPr>
        <p:spPr>
          <a:xfrm>
            <a:off x="3720763" y="1799564"/>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8" name="Picture Placeholder 8">
            <a:extLst>
              <a:ext uri="{FF2B5EF4-FFF2-40B4-BE49-F238E27FC236}">
                <a16:creationId xmlns:a16="http://schemas.microsoft.com/office/drawing/2014/main" id="{3B810889-41DA-406D-BFD4-79E69AF284BD}"/>
              </a:ext>
            </a:extLst>
          </p:cNvPr>
          <p:cNvSpPr>
            <a:spLocks noGrp="1"/>
          </p:cNvSpPr>
          <p:nvPr>
            <p:ph type="pic" sz="quarter" idx="18" hasCustomPrompt="1"/>
          </p:nvPr>
        </p:nvSpPr>
        <p:spPr>
          <a:xfrm>
            <a:off x="6459516" y="1799564"/>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9" name="Picture Placeholder 8">
            <a:extLst>
              <a:ext uri="{FF2B5EF4-FFF2-40B4-BE49-F238E27FC236}">
                <a16:creationId xmlns:a16="http://schemas.microsoft.com/office/drawing/2014/main" id="{C829A924-0832-4119-A0AC-BF93F89840F9}"/>
              </a:ext>
            </a:extLst>
          </p:cNvPr>
          <p:cNvSpPr>
            <a:spLocks noGrp="1"/>
          </p:cNvSpPr>
          <p:nvPr>
            <p:ph type="pic" sz="quarter" idx="19" hasCustomPrompt="1"/>
          </p:nvPr>
        </p:nvSpPr>
        <p:spPr>
          <a:xfrm>
            <a:off x="9184488" y="1799564"/>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0" name="Picture Placeholder 8">
            <a:extLst>
              <a:ext uri="{FF2B5EF4-FFF2-40B4-BE49-F238E27FC236}">
                <a16:creationId xmlns:a16="http://schemas.microsoft.com/office/drawing/2014/main" id="{E44621EE-6CD1-4DFC-9186-ADA566B69978}"/>
              </a:ext>
            </a:extLst>
          </p:cNvPr>
          <p:cNvSpPr>
            <a:spLocks noGrp="1"/>
          </p:cNvSpPr>
          <p:nvPr>
            <p:ph type="pic" sz="quarter" idx="20" hasCustomPrompt="1"/>
          </p:nvPr>
        </p:nvSpPr>
        <p:spPr>
          <a:xfrm>
            <a:off x="3720763" y="2689688"/>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1" name="Picture Placeholder 8">
            <a:extLst>
              <a:ext uri="{FF2B5EF4-FFF2-40B4-BE49-F238E27FC236}">
                <a16:creationId xmlns:a16="http://schemas.microsoft.com/office/drawing/2014/main" id="{22761445-0147-4746-894D-3A4AA6124532}"/>
              </a:ext>
            </a:extLst>
          </p:cNvPr>
          <p:cNvSpPr>
            <a:spLocks noGrp="1"/>
          </p:cNvSpPr>
          <p:nvPr>
            <p:ph type="pic" sz="quarter" idx="21" hasCustomPrompt="1"/>
          </p:nvPr>
        </p:nvSpPr>
        <p:spPr>
          <a:xfrm>
            <a:off x="6459516" y="2689688"/>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2" name="Picture Placeholder 8">
            <a:extLst>
              <a:ext uri="{FF2B5EF4-FFF2-40B4-BE49-F238E27FC236}">
                <a16:creationId xmlns:a16="http://schemas.microsoft.com/office/drawing/2014/main" id="{40788EBD-B7C3-4BA2-97D3-1888E649480B}"/>
              </a:ext>
            </a:extLst>
          </p:cNvPr>
          <p:cNvSpPr>
            <a:spLocks noGrp="1"/>
          </p:cNvSpPr>
          <p:nvPr>
            <p:ph type="pic" sz="quarter" idx="22" hasCustomPrompt="1"/>
          </p:nvPr>
        </p:nvSpPr>
        <p:spPr>
          <a:xfrm>
            <a:off x="9184488" y="2689688"/>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3" name="Picture Placeholder 8">
            <a:extLst>
              <a:ext uri="{FF2B5EF4-FFF2-40B4-BE49-F238E27FC236}">
                <a16:creationId xmlns:a16="http://schemas.microsoft.com/office/drawing/2014/main" id="{651679A2-A090-4A79-A368-A7E959F10D92}"/>
              </a:ext>
            </a:extLst>
          </p:cNvPr>
          <p:cNvSpPr>
            <a:spLocks noGrp="1"/>
          </p:cNvSpPr>
          <p:nvPr>
            <p:ph type="pic" sz="quarter" idx="23" hasCustomPrompt="1"/>
          </p:nvPr>
        </p:nvSpPr>
        <p:spPr>
          <a:xfrm>
            <a:off x="6459516" y="3624056"/>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4" name="Picture Placeholder 8">
            <a:extLst>
              <a:ext uri="{FF2B5EF4-FFF2-40B4-BE49-F238E27FC236}">
                <a16:creationId xmlns:a16="http://schemas.microsoft.com/office/drawing/2014/main" id="{A433C367-91F6-4E93-8E1E-227896248441}"/>
              </a:ext>
            </a:extLst>
          </p:cNvPr>
          <p:cNvSpPr>
            <a:spLocks noGrp="1"/>
          </p:cNvSpPr>
          <p:nvPr>
            <p:ph type="pic" sz="quarter" idx="24" hasCustomPrompt="1"/>
          </p:nvPr>
        </p:nvSpPr>
        <p:spPr>
          <a:xfrm>
            <a:off x="9184488" y="3624056"/>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5" name="Picture Placeholder 8">
            <a:extLst>
              <a:ext uri="{FF2B5EF4-FFF2-40B4-BE49-F238E27FC236}">
                <a16:creationId xmlns:a16="http://schemas.microsoft.com/office/drawing/2014/main" id="{7383285A-FFD1-4A92-AF94-2F192F2B72C2}"/>
              </a:ext>
            </a:extLst>
          </p:cNvPr>
          <p:cNvSpPr>
            <a:spLocks noGrp="1"/>
          </p:cNvSpPr>
          <p:nvPr>
            <p:ph type="pic" sz="quarter" idx="25" hasCustomPrompt="1"/>
          </p:nvPr>
        </p:nvSpPr>
        <p:spPr>
          <a:xfrm>
            <a:off x="9184488" y="4536302"/>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Tree>
    <p:extLst>
      <p:ext uri="{BB962C8B-B14F-4D97-AF65-F5344CB8AC3E}">
        <p14:creationId xmlns:p14="http://schemas.microsoft.com/office/powerpoint/2010/main" val="208642764"/>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userDrawn="1">
  <p:cSld name="Dashbaord with Image 4">
    <p:spTree>
      <p:nvGrpSpPr>
        <p:cNvPr id="1" name=""/>
        <p:cNvGrpSpPr/>
        <p:nvPr/>
      </p:nvGrpSpPr>
      <p:grpSpPr>
        <a:xfrm>
          <a:off x="0" y="0"/>
          <a:ext cx="0" cy="0"/>
          <a:chOff x="0" y="0"/>
          <a:chExt cx="0" cy="0"/>
        </a:xfrm>
      </p:grpSpPr>
      <p:sp>
        <p:nvSpPr>
          <p:cNvPr id="24" name="Picture Placeholder 5">
            <a:extLst>
              <a:ext uri="{FF2B5EF4-FFF2-40B4-BE49-F238E27FC236}">
                <a16:creationId xmlns:a16="http://schemas.microsoft.com/office/drawing/2014/main" id="{BE52E5B7-2B8D-467A-85C6-9BCAF560594D}"/>
              </a:ext>
            </a:extLst>
          </p:cNvPr>
          <p:cNvSpPr>
            <a:spLocks noGrp="1"/>
          </p:cNvSpPr>
          <p:nvPr>
            <p:ph type="pic" sz="quarter" idx="13" hasCustomPrompt="1"/>
          </p:nvPr>
        </p:nvSpPr>
        <p:spPr>
          <a:xfrm>
            <a:off x="914398" y="1981996"/>
            <a:ext cx="2133599" cy="1287816"/>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1</a:t>
            </a:r>
          </a:p>
        </p:txBody>
      </p:sp>
      <p:sp>
        <p:nvSpPr>
          <p:cNvPr id="25" name="Picture Placeholder 5">
            <a:extLst>
              <a:ext uri="{FF2B5EF4-FFF2-40B4-BE49-F238E27FC236}">
                <a16:creationId xmlns:a16="http://schemas.microsoft.com/office/drawing/2014/main" id="{4BFF12F6-CE69-4ED4-AB68-AA8A209057D8}"/>
              </a:ext>
            </a:extLst>
          </p:cNvPr>
          <p:cNvSpPr>
            <a:spLocks noGrp="1"/>
          </p:cNvSpPr>
          <p:nvPr>
            <p:ph type="pic" sz="quarter" idx="14" hasCustomPrompt="1"/>
          </p:nvPr>
        </p:nvSpPr>
        <p:spPr>
          <a:xfrm>
            <a:off x="3663951" y="1981996"/>
            <a:ext cx="2133599" cy="1287816"/>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2</a:t>
            </a:r>
          </a:p>
        </p:txBody>
      </p:sp>
      <p:sp>
        <p:nvSpPr>
          <p:cNvPr id="26" name="Picture Placeholder 5">
            <a:extLst>
              <a:ext uri="{FF2B5EF4-FFF2-40B4-BE49-F238E27FC236}">
                <a16:creationId xmlns:a16="http://schemas.microsoft.com/office/drawing/2014/main" id="{B8BCF0A8-AF03-4725-95F1-AF24AD789A7D}"/>
              </a:ext>
            </a:extLst>
          </p:cNvPr>
          <p:cNvSpPr>
            <a:spLocks noGrp="1"/>
          </p:cNvSpPr>
          <p:nvPr>
            <p:ph type="pic" sz="quarter" idx="15" hasCustomPrompt="1"/>
          </p:nvPr>
        </p:nvSpPr>
        <p:spPr>
          <a:xfrm>
            <a:off x="6400802" y="1981996"/>
            <a:ext cx="2133599" cy="1287816"/>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3</a:t>
            </a:r>
          </a:p>
        </p:txBody>
      </p:sp>
      <p:sp>
        <p:nvSpPr>
          <p:cNvPr id="27" name="Picture Placeholder 5">
            <a:extLst>
              <a:ext uri="{FF2B5EF4-FFF2-40B4-BE49-F238E27FC236}">
                <a16:creationId xmlns:a16="http://schemas.microsoft.com/office/drawing/2014/main" id="{94A884A8-83B9-44FF-86D7-6CED642E25CA}"/>
              </a:ext>
            </a:extLst>
          </p:cNvPr>
          <p:cNvSpPr>
            <a:spLocks noGrp="1"/>
          </p:cNvSpPr>
          <p:nvPr>
            <p:ph type="pic" sz="quarter" idx="16" hasCustomPrompt="1"/>
          </p:nvPr>
        </p:nvSpPr>
        <p:spPr>
          <a:xfrm>
            <a:off x="9144002" y="1981996"/>
            <a:ext cx="2133599" cy="1287816"/>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4</a:t>
            </a:r>
          </a:p>
        </p:txBody>
      </p:sp>
    </p:spTree>
    <p:extLst>
      <p:ext uri="{BB962C8B-B14F-4D97-AF65-F5344CB8AC3E}">
        <p14:creationId xmlns:p14="http://schemas.microsoft.com/office/powerpoint/2010/main" val="1565671011"/>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userDrawn="1">
  <p:cSld name="Dashbaord with Image 5">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907C44E6-7BC3-499B-9750-DE5CE143C729}"/>
              </a:ext>
            </a:extLst>
          </p:cNvPr>
          <p:cNvSpPr>
            <a:spLocks noGrp="1"/>
          </p:cNvSpPr>
          <p:nvPr>
            <p:ph type="pic" sz="quarter" idx="13" hasCustomPrompt="1"/>
          </p:nvPr>
        </p:nvSpPr>
        <p:spPr>
          <a:xfrm>
            <a:off x="762000" y="745091"/>
            <a:ext cx="2453951" cy="3124532"/>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Insert your image here</a:t>
            </a:r>
          </a:p>
        </p:txBody>
      </p:sp>
    </p:spTree>
    <p:extLst>
      <p:ext uri="{BB962C8B-B14F-4D97-AF65-F5344CB8AC3E}">
        <p14:creationId xmlns:p14="http://schemas.microsoft.com/office/powerpoint/2010/main" val="28855679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mage Timeline 6">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1" name="Picture Placeholder 4">
            <a:extLst>
              <a:ext uri="{FF2B5EF4-FFF2-40B4-BE49-F238E27FC236}">
                <a16:creationId xmlns:a16="http://schemas.microsoft.com/office/drawing/2014/main" id="{9A449EB3-13AE-43E0-9FB5-62F071B4EBE0}"/>
              </a:ext>
            </a:extLst>
          </p:cNvPr>
          <p:cNvSpPr>
            <a:spLocks noGrp="1"/>
          </p:cNvSpPr>
          <p:nvPr>
            <p:ph type="pic" sz="quarter" idx="10" hasCustomPrompt="1"/>
          </p:nvPr>
        </p:nvSpPr>
        <p:spPr>
          <a:xfrm>
            <a:off x="2515910" y="2617391"/>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2" name="Picture Placeholder 4">
            <a:extLst>
              <a:ext uri="{FF2B5EF4-FFF2-40B4-BE49-F238E27FC236}">
                <a16:creationId xmlns:a16="http://schemas.microsoft.com/office/drawing/2014/main" id="{87C34D06-E133-4B5A-A602-CCC9177E21C9}"/>
              </a:ext>
            </a:extLst>
          </p:cNvPr>
          <p:cNvSpPr>
            <a:spLocks noGrp="1"/>
          </p:cNvSpPr>
          <p:nvPr>
            <p:ph type="pic" sz="quarter" idx="11" hasCustomPrompt="1"/>
          </p:nvPr>
        </p:nvSpPr>
        <p:spPr>
          <a:xfrm>
            <a:off x="4668559" y="2617391"/>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3" name="Picture Placeholder 4">
            <a:extLst>
              <a:ext uri="{FF2B5EF4-FFF2-40B4-BE49-F238E27FC236}">
                <a16:creationId xmlns:a16="http://schemas.microsoft.com/office/drawing/2014/main" id="{4381F176-737F-48BA-AB6E-611FE8578CB7}"/>
              </a:ext>
            </a:extLst>
          </p:cNvPr>
          <p:cNvSpPr>
            <a:spLocks noGrp="1"/>
          </p:cNvSpPr>
          <p:nvPr>
            <p:ph type="pic" sz="quarter" idx="12" hasCustomPrompt="1"/>
          </p:nvPr>
        </p:nvSpPr>
        <p:spPr>
          <a:xfrm>
            <a:off x="6821208" y="2617391"/>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4" name="Picture Placeholder 4">
            <a:extLst>
              <a:ext uri="{FF2B5EF4-FFF2-40B4-BE49-F238E27FC236}">
                <a16:creationId xmlns:a16="http://schemas.microsoft.com/office/drawing/2014/main" id="{3E7E3C54-7D7C-4AB5-9E70-B41225A34A5B}"/>
              </a:ext>
            </a:extLst>
          </p:cNvPr>
          <p:cNvSpPr>
            <a:spLocks noGrp="1"/>
          </p:cNvSpPr>
          <p:nvPr>
            <p:ph type="pic" sz="quarter" idx="13" hasCustomPrompt="1"/>
          </p:nvPr>
        </p:nvSpPr>
        <p:spPr>
          <a:xfrm>
            <a:off x="2515910" y="5049567"/>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26829B01-5A00-48DF-BCDF-D3C843CFE4A0}"/>
              </a:ext>
            </a:extLst>
          </p:cNvPr>
          <p:cNvSpPr>
            <a:spLocks noGrp="1"/>
          </p:cNvSpPr>
          <p:nvPr>
            <p:ph type="pic" sz="quarter" idx="14" hasCustomPrompt="1"/>
          </p:nvPr>
        </p:nvSpPr>
        <p:spPr>
          <a:xfrm>
            <a:off x="4668559" y="5049567"/>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6" name="Picture Placeholder 4">
            <a:extLst>
              <a:ext uri="{FF2B5EF4-FFF2-40B4-BE49-F238E27FC236}">
                <a16:creationId xmlns:a16="http://schemas.microsoft.com/office/drawing/2014/main" id="{A973197A-18AE-47FD-9595-A14C537EC49B}"/>
              </a:ext>
            </a:extLst>
          </p:cNvPr>
          <p:cNvSpPr>
            <a:spLocks noGrp="1"/>
          </p:cNvSpPr>
          <p:nvPr>
            <p:ph type="pic" sz="quarter" idx="15" hasCustomPrompt="1"/>
          </p:nvPr>
        </p:nvSpPr>
        <p:spPr>
          <a:xfrm>
            <a:off x="6821208" y="5049567"/>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728375521"/>
      </p:ext>
    </p:extLst>
  </p:cSld>
  <p:clrMapOvr>
    <a:masterClrMapping/>
  </p:clrMapOvr>
  <p:extLst>
    <p:ext uri="{DCECCB84-F9BA-43D5-87BE-67443E8EF086}">
      <p15:sldGuideLst xmlns:p15="http://schemas.microsoft.com/office/powerpoint/2012/main"/>
    </p:ext>
  </p:extLst>
</p:sldLayout>
</file>

<file path=ppt/slideLayouts/slideLayout990.xml><?xml version="1.0" encoding="utf-8"?>
<p:sldLayout xmlns:a="http://schemas.openxmlformats.org/drawingml/2006/main" xmlns:r="http://schemas.openxmlformats.org/officeDocument/2006/relationships" xmlns:p="http://schemas.openxmlformats.org/presentationml/2006/main" preserve="1" userDrawn="1">
  <p:cSld name="Agenda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5">
            <a:extLst>
              <a:ext uri="{FF2B5EF4-FFF2-40B4-BE49-F238E27FC236}">
                <a16:creationId xmlns:a16="http://schemas.microsoft.com/office/drawing/2014/main" id="{70591CFC-91E2-468C-9DEB-124D17A3EC06}"/>
              </a:ext>
            </a:extLst>
          </p:cNvPr>
          <p:cNvSpPr>
            <a:spLocks noGrp="1"/>
          </p:cNvSpPr>
          <p:nvPr>
            <p:ph type="pic" sz="quarter" idx="13" hasCustomPrompt="1"/>
          </p:nvPr>
        </p:nvSpPr>
        <p:spPr>
          <a:xfrm>
            <a:off x="1053645" y="2013994"/>
            <a:ext cx="4308930" cy="3586706"/>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Image 3</a:t>
            </a:r>
          </a:p>
        </p:txBody>
      </p:sp>
    </p:spTree>
    <p:extLst>
      <p:ext uri="{BB962C8B-B14F-4D97-AF65-F5344CB8AC3E}">
        <p14:creationId xmlns:p14="http://schemas.microsoft.com/office/powerpoint/2010/main" val="4151036843"/>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preserve="1" userDrawn="1">
  <p:cSld name="Introduction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52E625-E812-42F5-B3E3-909E135A7657}"/>
              </a:ext>
            </a:extLst>
          </p:cNvPr>
          <p:cNvSpPr>
            <a:spLocks noGrp="1"/>
          </p:cNvSpPr>
          <p:nvPr>
            <p:ph type="pic" sz="quarter" idx="10" hasCustomPrompt="1"/>
          </p:nvPr>
        </p:nvSpPr>
        <p:spPr>
          <a:xfrm>
            <a:off x="5031808" y="201455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128028662"/>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preserve="1" userDrawn="1">
  <p:cSld name="Introduction with image 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52E625-E812-42F5-B3E3-909E135A7657}"/>
              </a:ext>
            </a:extLst>
          </p:cNvPr>
          <p:cNvSpPr>
            <a:spLocks noGrp="1"/>
          </p:cNvSpPr>
          <p:nvPr>
            <p:ph type="pic" sz="quarter" idx="10" hasCustomPrompt="1"/>
          </p:nvPr>
        </p:nvSpPr>
        <p:spPr>
          <a:xfrm>
            <a:off x="1798751" y="236480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167165116"/>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preserve="1" userDrawn="1">
  <p:cSld name="Introduction with image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52E625-E812-42F5-B3E3-909E135A7657}"/>
              </a:ext>
            </a:extLst>
          </p:cNvPr>
          <p:cNvSpPr>
            <a:spLocks noGrp="1"/>
          </p:cNvSpPr>
          <p:nvPr>
            <p:ph type="pic" sz="quarter" idx="10" hasCustomPrompt="1"/>
          </p:nvPr>
        </p:nvSpPr>
        <p:spPr>
          <a:xfrm>
            <a:off x="5031808" y="163355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081717276"/>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preserve="1" userDrawn="1">
  <p:cSld name="Introduction with image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F5F34278-D38D-4E96-B3D5-3F142FA2DE62}"/>
              </a:ext>
            </a:extLst>
          </p:cNvPr>
          <p:cNvSpPr>
            <a:spLocks noGrp="1"/>
          </p:cNvSpPr>
          <p:nvPr>
            <p:ph type="pic" sz="quarter" idx="11" hasCustomPrompt="1"/>
          </p:nvPr>
        </p:nvSpPr>
        <p:spPr>
          <a:xfrm>
            <a:off x="327025" y="1997868"/>
            <a:ext cx="11537950" cy="2862263"/>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94165067"/>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preserve="1" userDrawn="1">
  <p:cSld name="1_Basic Paragraph Slid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256602694"/>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preserve="1" userDrawn="1">
  <p:cSld name="Text with Landscape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F5F34278-D38D-4E96-B3D5-3F142FA2DE62}"/>
              </a:ext>
            </a:extLst>
          </p:cNvPr>
          <p:cNvSpPr>
            <a:spLocks noGrp="1"/>
          </p:cNvSpPr>
          <p:nvPr>
            <p:ph type="pic" sz="quarter" idx="11" hasCustomPrompt="1"/>
          </p:nvPr>
        </p:nvSpPr>
        <p:spPr>
          <a:xfrm>
            <a:off x="0" y="1997868"/>
            <a:ext cx="12192000" cy="2862263"/>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801261451"/>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preserve="1" userDrawn="1">
  <p:cSld name="Ordered List with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45D745E-FCB2-4D16-9390-09850FA79F60}"/>
              </a:ext>
            </a:extLst>
          </p:cNvPr>
          <p:cNvSpPr>
            <a:spLocks noGrp="1"/>
          </p:cNvSpPr>
          <p:nvPr>
            <p:ph type="pic" sz="quarter" idx="10"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210066224"/>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preserve="1" userDrawn="1">
  <p:cSld name="Image - Core Value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45D745E-FCB2-4D16-9390-09850FA79F60}"/>
              </a:ext>
            </a:extLst>
          </p:cNvPr>
          <p:cNvSpPr>
            <a:spLocks noGrp="1"/>
          </p:cNvSpPr>
          <p:nvPr>
            <p:ph type="pic" sz="quarter" idx="10" hasCustomPrompt="1"/>
          </p:nvPr>
        </p:nvSpPr>
        <p:spPr>
          <a:xfrm>
            <a:off x="0" y="-3460368"/>
            <a:ext cx="12192000" cy="6897914"/>
          </a:xfrm>
          <a:prstGeom prst="ellipse">
            <a:avLst/>
          </a:prstGeom>
          <a:pattFill prst="wdDnDiag">
            <a:fgClr>
              <a:schemeClr val="tx1">
                <a:lumMod val="25000"/>
                <a:lumOff val="75000"/>
              </a:schemeClr>
            </a:fgClr>
            <a:bgClr>
              <a:schemeClr val="bg1"/>
            </a:bgClr>
          </a:pattFill>
          <a:ln w="127000">
            <a:solidFill>
              <a:schemeClr val="accent1"/>
            </a:solidFill>
          </a:ln>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821902733"/>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preserve="1" userDrawn="1">
  <p:cSld name="Image - Core Value 4">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45D745E-FCB2-4D16-9390-09850FA79F60}"/>
              </a:ext>
            </a:extLst>
          </p:cNvPr>
          <p:cNvSpPr>
            <a:spLocks noGrp="1"/>
          </p:cNvSpPr>
          <p:nvPr>
            <p:ph type="pic" sz="quarter" idx="10" hasCustomPrompt="1"/>
          </p:nvPr>
        </p:nvSpPr>
        <p:spPr>
          <a:xfrm>
            <a:off x="0" y="1937794"/>
            <a:ext cx="12192000" cy="2939006"/>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387982303"/>
      </p:ext>
    </p:extLst>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26" Type="http://schemas.openxmlformats.org/officeDocument/2006/relationships/slideLayout" Target="../slideLayouts/slideLayout226.xml"/><Relationship Id="rId247" Type="http://schemas.openxmlformats.org/officeDocument/2006/relationships/slideLayout" Target="../slideLayouts/slideLayout247.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81" Type="http://schemas.openxmlformats.org/officeDocument/2006/relationships/slideLayout" Target="../slideLayouts/slideLayout181.xml"/><Relationship Id="rId216" Type="http://schemas.openxmlformats.org/officeDocument/2006/relationships/slideLayout" Target="../slideLayouts/slideLayout216.xml"/><Relationship Id="rId237" Type="http://schemas.openxmlformats.org/officeDocument/2006/relationships/slideLayout" Target="../slideLayouts/slideLayout237.xml"/><Relationship Id="rId258" Type="http://schemas.openxmlformats.org/officeDocument/2006/relationships/slideLayout" Target="../slideLayouts/slideLayout258.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slideLayout" Target="../slideLayouts/slideLayout171.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227" Type="http://schemas.openxmlformats.org/officeDocument/2006/relationships/slideLayout" Target="../slideLayouts/slideLayout227.xml"/><Relationship Id="rId248" Type="http://schemas.openxmlformats.org/officeDocument/2006/relationships/slideLayout" Target="../slideLayouts/slideLayout248.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82" Type="http://schemas.openxmlformats.org/officeDocument/2006/relationships/slideLayout" Target="../slideLayouts/slideLayout182.xml"/><Relationship Id="rId217" Type="http://schemas.openxmlformats.org/officeDocument/2006/relationships/slideLayout" Target="../slideLayouts/slideLayout217.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259" Type="http://schemas.openxmlformats.org/officeDocument/2006/relationships/slideLayout" Target="../slideLayouts/slideLayout259.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2" Type="http://schemas.openxmlformats.org/officeDocument/2006/relationships/slideLayout" Target="../slideLayouts/slideLayout202.xml"/><Relationship Id="rId207" Type="http://schemas.openxmlformats.org/officeDocument/2006/relationships/slideLayout" Target="../slideLayouts/slideLayout207.xml"/><Relationship Id="rId223" Type="http://schemas.openxmlformats.org/officeDocument/2006/relationships/slideLayout" Target="../slideLayouts/slideLayout223.xml"/><Relationship Id="rId228" Type="http://schemas.openxmlformats.org/officeDocument/2006/relationships/slideLayout" Target="../slideLayouts/slideLayout228.xml"/><Relationship Id="rId244" Type="http://schemas.openxmlformats.org/officeDocument/2006/relationships/slideLayout" Target="../slideLayouts/slideLayout244.xml"/><Relationship Id="rId249" Type="http://schemas.openxmlformats.org/officeDocument/2006/relationships/slideLayout" Target="../slideLayouts/slideLayout24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265" Type="http://schemas.openxmlformats.org/officeDocument/2006/relationships/slideLayout" Target="../slideLayouts/slideLayout265.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13" Type="http://schemas.openxmlformats.org/officeDocument/2006/relationships/slideLayout" Target="../slideLayouts/slideLayout213.xml"/><Relationship Id="rId218" Type="http://schemas.openxmlformats.org/officeDocument/2006/relationships/slideLayout" Target="../slideLayouts/slideLayout218.xml"/><Relationship Id="rId234" Type="http://schemas.openxmlformats.org/officeDocument/2006/relationships/slideLayout" Target="../slideLayouts/slideLayout234.xml"/><Relationship Id="rId239" Type="http://schemas.openxmlformats.org/officeDocument/2006/relationships/slideLayout" Target="../slideLayouts/slideLayout239.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50" Type="http://schemas.openxmlformats.org/officeDocument/2006/relationships/slideLayout" Target="../slideLayouts/slideLayout250.xml"/><Relationship Id="rId255" Type="http://schemas.openxmlformats.org/officeDocument/2006/relationships/slideLayout" Target="../slideLayouts/slideLayout255.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208" Type="http://schemas.openxmlformats.org/officeDocument/2006/relationships/slideLayout" Target="../slideLayouts/slideLayout208.xml"/><Relationship Id="rId229" Type="http://schemas.openxmlformats.org/officeDocument/2006/relationships/slideLayout" Target="../slideLayouts/slideLayout229.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40" Type="http://schemas.openxmlformats.org/officeDocument/2006/relationships/slideLayout" Target="../slideLayouts/slideLayout240.xml"/><Relationship Id="rId245" Type="http://schemas.openxmlformats.org/officeDocument/2006/relationships/slideLayout" Target="../slideLayouts/slideLayout245.xml"/><Relationship Id="rId261" Type="http://schemas.openxmlformats.org/officeDocument/2006/relationships/slideLayout" Target="../slideLayouts/slideLayout261.xml"/><Relationship Id="rId266" Type="http://schemas.openxmlformats.org/officeDocument/2006/relationships/theme" Target="../theme/theme1.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189" Type="http://schemas.openxmlformats.org/officeDocument/2006/relationships/slideLayout" Target="../slideLayouts/slideLayout189.xml"/><Relationship Id="rId219" Type="http://schemas.openxmlformats.org/officeDocument/2006/relationships/slideLayout" Target="../slideLayouts/slideLayout219.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30" Type="http://schemas.openxmlformats.org/officeDocument/2006/relationships/slideLayout" Target="../slideLayouts/slideLayout230.xml"/><Relationship Id="rId235" Type="http://schemas.openxmlformats.org/officeDocument/2006/relationships/slideLayout" Target="../slideLayouts/slideLayout235.xml"/><Relationship Id="rId251" Type="http://schemas.openxmlformats.org/officeDocument/2006/relationships/slideLayout" Target="../slideLayouts/slideLayout251.xml"/><Relationship Id="rId256" Type="http://schemas.openxmlformats.org/officeDocument/2006/relationships/slideLayout" Target="../slideLayouts/slideLayout256.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79" Type="http://schemas.openxmlformats.org/officeDocument/2006/relationships/slideLayout" Target="../slideLayouts/slideLayout179.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0" Type="http://schemas.openxmlformats.org/officeDocument/2006/relationships/slideLayout" Target="../slideLayouts/slideLayout220.xml"/><Relationship Id="rId225" Type="http://schemas.openxmlformats.org/officeDocument/2006/relationships/slideLayout" Target="../slideLayouts/slideLayout225.xml"/><Relationship Id="rId241" Type="http://schemas.openxmlformats.org/officeDocument/2006/relationships/slideLayout" Target="../slideLayouts/slideLayout241.xml"/><Relationship Id="rId246" Type="http://schemas.openxmlformats.org/officeDocument/2006/relationships/slideLayout" Target="../slideLayouts/slideLayout246.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262" Type="http://schemas.openxmlformats.org/officeDocument/2006/relationships/slideLayout" Target="../slideLayouts/slideLayout262.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185" Type="http://schemas.openxmlformats.org/officeDocument/2006/relationships/slideLayout" Target="../slideLayouts/slideLayout185.xml"/><Relationship Id="rId4" Type="http://schemas.openxmlformats.org/officeDocument/2006/relationships/slideLayout" Target="../slideLayouts/slideLayout4.xml"/><Relationship Id="rId9" Type="http://schemas.openxmlformats.org/officeDocument/2006/relationships/slideLayout" Target="../slideLayouts/slideLayout9.xml"/><Relationship Id="rId180" Type="http://schemas.openxmlformats.org/officeDocument/2006/relationships/slideLayout" Target="../slideLayouts/slideLayout180.xml"/><Relationship Id="rId210" Type="http://schemas.openxmlformats.org/officeDocument/2006/relationships/slideLayout" Target="../slideLayouts/slideLayout210.xml"/><Relationship Id="rId215" Type="http://schemas.openxmlformats.org/officeDocument/2006/relationships/slideLayout" Target="../slideLayouts/slideLayout215.xml"/><Relationship Id="rId236" Type="http://schemas.openxmlformats.org/officeDocument/2006/relationships/slideLayout" Target="../slideLayouts/slideLayout236.xml"/><Relationship Id="rId257" Type="http://schemas.openxmlformats.org/officeDocument/2006/relationships/slideLayout" Target="../slideLayouts/slideLayout257.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52" Type="http://schemas.openxmlformats.org/officeDocument/2006/relationships/slideLayout" Target="../slideLayouts/slideLayout252.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42" Type="http://schemas.openxmlformats.org/officeDocument/2006/relationships/slideLayout" Target="../slideLayouts/slideLayout242.xml"/><Relationship Id="rId263" Type="http://schemas.openxmlformats.org/officeDocument/2006/relationships/slideLayout" Target="../slideLayouts/slideLayout263.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11" Type="http://schemas.openxmlformats.org/officeDocument/2006/relationships/slideLayout" Target="../slideLayouts/slideLayout211.xml"/><Relationship Id="rId232" Type="http://schemas.openxmlformats.org/officeDocument/2006/relationships/slideLayout" Target="../slideLayouts/slideLayout232.xml"/><Relationship Id="rId253" Type="http://schemas.openxmlformats.org/officeDocument/2006/relationships/slideLayout" Target="../slideLayouts/slideLayout253.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222" Type="http://schemas.openxmlformats.org/officeDocument/2006/relationships/slideLayout" Target="../slideLayouts/slideLayout222.xml"/><Relationship Id="rId243" Type="http://schemas.openxmlformats.org/officeDocument/2006/relationships/slideLayout" Target="../slideLayouts/slideLayout243.xml"/><Relationship Id="rId264" Type="http://schemas.openxmlformats.org/officeDocument/2006/relationships/slideLayout" Target="../slideLayouts/slideLayout264.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33" Type="http://schemas.openxmlformats.org/officeDocument/2006/relationships/slideLayout" Target="../slideLayouts/slideLayout233.xml"/><Relationship Id="rId254" Type="http://schemas.openxmlformats.org/officeDocument/2006/relationships/slideLayout" Target="../slideLayouts/slideLayout254.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382.xml"/><Relationship Id="rId21" Type="http://schemas.openxmlformats.org/officeDocument/2006/relationships/slideLayout" Target="../slideLayouts/slideLayout286.xml"/><Relationship Id="rId42" Type="http://schemas.openxmlformats.org/officeDocument/2006/relationships/slideLayout" Target="../slideLayouts/slideLayout307.xml"/><Relationship Id="rId63" Type="http://schemas.openxmlformats.org/officeDocument/2006/relationships/slideLayout" Target="../slideLayouts/slideLayout328.xml"/><Relationship Id="rId84" Type="http://schemas.openxmlformats.org/officeDocument/2006/relationships/slideLayout" Target="../slideLayouts/slideLayout349.xml"/><Relationship Id="rId138" Type="http://schemas.openxmlformats.org/officeDocument/2006/relationships/slideLayout" Target="../slideLayouts/slideLayout403.xml"/><Relationship Id="rId159" Type="http://schemas.openxmlformats.org/officeDocument/2006/relationships/slideLayout" Target="../slideLayouts/slideLayout424.xml"/><Relationship Id="rId170" Type="http://schemas.openxmlformats.org/officeDocument/2006/relationships/slideLayout" Target="../slideLayouts/slideLayout435.xml"/><Relationship Id="rId191" Type="http://schemas.openxmlformats.org/officeDocument/2006/relationships/slideLayout" Target="../slideLayouts/slideLayout456.xml"/><Relationship Id="rId205" Type="http://schemas.openxmlformats.org/officeDocument/2006/relationships/slideLayout" Target="../slideLayouts/slideLayout470.xml"/><Relationship Id="rId226" Type="http://schemas.openxmlformats.org/officeDocument/2006/relationships/slideLayout" Target="../slideLayouts/slideLayout491.xml"/><Relationship Id="rId247" Type="http://schemas.openxmlformats.org/officeDocument/2006/relationships/slideLayout" Target="../slideLayouts/slideLayout512.xml"/><Relationship Id="rId107" Type="http://schemas.openxmlformats.org/officeDocument/2006/relationships/slideLayout" Target="../slideLayouts/slideLayout372.xml"/><Relationship Id="rId268" Type="http://schemas.openxmlformats.org/officeDocument/2006/relationships/slideLayout" Target="../slideLayouts/slideLayout533.xml"/><Relationship Id="rId11" Type="http://schemas.openxmlformats.org/officeDocument/2006/relationships/slideLayout" Target="../slideLayouts/slideLayout276.xml"/><Relationship Id="rId32" Type="http://schemas.openxmlformats.org/officeDocument/2006/relationships/slideLayout" Target="../slideLayouts/slideLayout297.xml"/><Relationship Id="rId53" Type="http://schemas.openxmlformats.org/officeDocument/2006/relationships/slideLayout" Target="../slideLayouts/slideLayout318.xml"/><Relationship Id="rId74" Type="http://schemas.openxmlformats.org/officeDocument/2006/relationships/slideLayout" Target="../slideLayouts/slideLayout339.xml"/><Relationship Id="rId128" Type="http://schemas.openxmlformats.org/officeDocument/2006/relationships/slideLayout" Target="../slideLayouts/slideLayout393.xml"/><Relationship Id="rId149" Type="http://schemas.openxmlformats.org/officeDocument/2006/relationships/slideLayout" Target="../slideLayouts/slideLayout414.xml"/><Relationship Id="rId5" Type="http://schemas.openxmlformats.org/officeDocument/2006/relationships/slideLayout" Target="../slideLayouts/slideLayout270.xml"/><Relationship Id="rId95" Type="http://schemas.openxmlformats.org/officeDocument/2006/relationships/slideLayout" Target="../slideLayouts/slideLayout360.xml"/><Relationship Id="rId160" Type="http://schemas.openxmlformats.org/officeDocument/2006/relationships/slideLayout" Target="../slideLayouts/slideLayout425.xml"/><Relationship Id="rId181" Type="http://schemas.openxmlformats.org/officeDocument/2006/relationships/slideLayout" Target="../slideLayouts/slideLayout446.xml"/><Relationship Id="rId216" Type="http://schemas.openxmlformats.org/officeDocument/2006/relationships/slideLayout" Target="../slideLayouts/slideLayout481.xml"/><Relationship Id="rId237" Type="http://schemas.openxmlformats.org/officeDocument/2006/relationships/slideLayout" Target="../slideLayouts/slideLayout502.xml"/><Relationship Id="rId258" Type="http://schemas.openxmlformats.org/officeDocument/2006/relationships/slideLayout" Target="../slideLayouts/slideLayout523.xml"/><Relationship Id="rId22" Type="http://schemas.openxmlformats.org/officeDocument/2006/relationships/slideLayout" Target="../slideLayouts/slideLayout287.xml"/><Relationship Id="rId43" Type="http://schemas.openxmlformats.org/officeDocument/2006/relationships/slideLayout" Target="../slideLayouts/slideLayout308.xml"/><Relationship Id="rId64" Type="http://schemas.openxmlformats.org/officeDocument/2006/relationships/slideLayout" Target="../slideLayouts/slideLayout329.xml"/><Relationship Id="rId118" Type="http://schemas.openxmlformats.org/officeDocument/2006/relationships/slideLayout" Target="../slideLayouts/slideLayout383.xml"/><Relationship Id="rId139" Type="http://schemas.openxmlformats.org/officeDocument/2006/relationships/slideLayout" Target="../slideLayouts/slideLayout404.xml"/><Relationship Id="rId85" Type="http://schemas.openxmlformats.org/officeDocument/2006/relationships/slideLayout" Target="../slideLayouts/slideLayout350.xml"/><Relationship Id="rId150" Type="http://schemas.openxmlformats.org/officeDocument/2006/relationships/slideLayout" Target="../slideLayouts/slideLayout415.xml"/><Relationship Id="rId171" Type="http://schemas.openxmlformats.org/officeDocument/2006/relationships/slideLayout" Target="../slideLayouts/slideLayout436.xml"/><Relationship Id="rId192" Type="http://schemas.openxmlformats.org/officeDocument/2006/relationships/slideLayout" Target="../slideLayouts/slideLayout457.xml"/><Relationship Id="rId206" Type="http://schemas.openxmlformats.org/officeDocument/2006/relationships/slideLayout" Target="../slideLayouts/slideLayout471.xml"/><Relationship Id="rId227" Type="http://schemas.openxmlformats.org/officeDocument/2006/relationships/slideLayout" Target="../slideLayouts/slideLayout492.xml"/><Relationship Id="rId248" Type="http://schemas.openxmlformats.org/officeDocument/2006/relationships/slideLayout" Target="../slideLayouts/slideLayout513.xml"/><Relationship Id="rId269" Type="http://schemas.openxmlformats.org/officeDocument/2006/relationships/theme" Target="../theme/theme2.xml"/><Relationship Id="rId12" Type="http://schemas.openxmlformats.org/officeDocument/2006/relationships/slideLayout" Target="../slideLayouts/slideLayout277.xml"/><Relationship Id="rId33" Type="http://schemas.openxmlformats.org/officeDocument/2006/relationships/slideLayout" Target="../slideLayouts/slideLayout298.xml"/><Relationship Id="rId108" Type="http://schemas.openxmlformats.org/officeDocument/2006/relationships/slideLayout" Target="../slideLayouts/slideLayout373.xml"/><Relationship Id="rId129" Type="http://schemas.openxmlformats.org/officeDocument/2006/relationships/slideLayout" Target="../slideLayouts/slideLayout394.xml"/><Relationship Id="rId54" Type="http://schemas.openxmlformats.org/officeDocument/2006/relationships/slideLayout" Target="../slideLayouts/slideLayout319.xml"/><Relationship Id="rId75" Type="http://schemas.openxmlformats.org/officeDocument/2006/relationships/slideLayout" Target="../slideLayouts/slideLayout340.xml"/><Relationship Id="rId96" Type="http://schemas.openxmlformats.org/officeDocument/2006/relationships/slideLayout" Target="../slideLayouts/slideLayout361.xml"/><Relationship Id="rId140" Type="http://schemas.openxmlformats.org/officeDocument/2006/relationships/slideLayout" Target="../slideLayouts/slideLayout405.xml"/><Relationship Id="rId161" Type="http://schemas.openxmlformats.org/officeDocument/2006/relationships/slideLayout" Target="../slideLayouts/slideLayout426.xml"/><Relationship Id="rId182" Type="http://schemas.openxmlformats.org/officeDocument/2006/relationships/slideLayout" Target="../slideLayouts/slideLayout447.xml"/><Relationship Id="rId217" Type="http://schemas.openxmlformats.org/officeDocument/2006/relationships/slideLayout" Target="../slideLayouts/slideLayout482.xml"/><Relationship Id="rId6" Type="http://schemas.openxmlformats.org/officeDocument/2006/relationships/slideLayout" Target="../slideLayouts/slideLayout271.xml"/><Relationship Id="rId238" Type="http://schemas.openxmlformats.org/officeDocument/2006/relationships/slideLayout" Target="../slideLayouts/slideLayout503.xml"/><Relationship Id="rId259" Type="http://schemas.openxmlformats.org/officeDocument/2006/relationships/slideLayout" Target="../slideLayouts/slideLayout524.xml"/><Relationship Id="rId23" Type="http://schemas.openxmlformats.org/officeDocument/2006/relationships/slideLayout" Target="../slideLayouts/slideLayout288.xml"/><Relationship Id="rId28" Type="http://schemas.openxmlformats.org/officeDocument/2006/relationships/slideLayout" Target="../slideLayouts/slideLayout293.xml"/><Relationship Id="rId49" Type="http://schemas.openxmlformats.org/officeDocument/2006/relationships/slideLayout" Target="../slideLayouts/slideLayout314.xml"/><Relationship Id="rId114" Type="http://schemas.openxmlformats.org/officeDocument/2006/relationships/slideLayout" Target="../slideLayouts/slideLayout379.xml"/><Relationship Id="rId119" Type="http://schemas.openxmlformats.org/officeDocument/2006/relationships/slideLayout" Target="../slideLayouts/slideLayout384.xml"/><Relationship Id="rId44" Type="http://schemas.openxmlformats.org/officeDocument/2006/relationships/slideLayout" Target="../slideLayouts/slideLayout309.xml"/><Relationship Id="rId60" Type="http://schemas.openxmlformats.org/officeDocument/2006/relationships/slideLayout" Target="../slideLayouts/slideLayout325.xml"/><Relationship Id="rId65" Type="http://schemas.openxmlformats.org/officeDocument/2006/relationships/slideLayout" Target="../slideLayouts/slideLayout330.xml"/><Relationship Id="rId81" Type="http://schemas.openxmlformats.org/officeDocument/2006/relationships/slideLayout" Target="../slideLayouts/slideLayout346.xml"/><Relationship Id="rId86" Type="http://schemas.openxmlformats.org/officeDocument/2006/relationships/slideLayout" Target="../slideLayouts/slideLayout351.xml"/><Relationship Id="rId130" Type="http://schemas.openxmlformats.org/officeDocument/2006/relationships/slideLayout" Target="../slideLayouts/slideLayout395.xml"/><Relationship Id="rId135" Type="http://schemas.openxmlformats.org/officeDocument/2006/relationships/slideLayout" Target="../slideLayouts/slideLayout400.xml"/><Relationship Id="rId151" Type="http://schemas.openxmlformats.org/officeDocument/2006/relationships/slideLayout" Target="../slideLayouts/slideLayout416.xml"/><Relationship Id="rId156" Type="http://schemas.openxmlformats.org/officeDocument/2006/relationships/slideLayout" Target="../slideLayouts/slideLayout421.xml"/><Relationship Id="rId177" Type="http://schemas.openxmlformats.org/officeDocument/2006/relationships/slideLayout" Target="../slideLayouts/slideLayout442.xml"/><Relationship Id="rId198" Type="http://schemas.openxmlformats.org/officeDocument/2006/relationships/slideLayout" Target="../slideLayouts/slideLayout463.xml"/><Relationship Id="rId172" Type="http://schemas.openxmlformats.org/officeDocument/2006/relationships/slideLayout" Target="../slideLayouts/slideLayout437.xml"/><Relationship Id="rId193" Type="http://schemas.openxmlformats.org/officeDocument/2006/relationships/slideLayout" Target="../slideLayouts/slideLayout458.xml"/><Relationship Id="rId202" Type="http://schemas.openxmlformats.org/officeDocument/2006/relationships/slideLayout" Target="../slideLayouts/slideLayout467.xml"/><Relationship Id="rId207" Type="http://schemas.openxmlformats.org/officeDocument/2006/relationships/slideLayout" Target="../slideLayouts/slideLayout472.xml"/><Relationship Id="rId223" Type="http://schemas.openxmlformats.org/officeDocument/2006/relationships/slideLayout" Target="../slideLayouts/slideLayout488.xml"/><Relationship Id="rId228" Type="http://schemas.openxmlformats.org/officeDocument/2006/relationships/slideLayout" Target="../slideLayouts/slideLayout493.xml"/><Relationship Id="rId244" Type="http://schemas.openxmlformats.org/officeDocument/2006/relationships/slideLayout" Target="../slideLayouts/slideLayout509.xml"/><Relationship Id="rId249" Type="http://schemas.openxmlformats.org/officeDocument/2006/relationships/slideLayout" Target="../slideLayouts/slideLayout514.xml"/><Relationship Id="rId13" Type="http://schemas.openxmlformats.org/officeDocument/2006/relationships/slideLayout" Target="../slideLayouts/slideLayout278.xml"/><Relationship Id="rId18" Type="http://schemas.openxmlformats.org/officeDocument/2006/relationships/slideLayout" Target="../slideLayouts/slideLayout283.xml"/><Relationship Id="rId39" Type="http://schemas.openxmlformats.org/officeDocument/2006/relationships/slideLayout" Target="../slideLayouts/slideLayout304.xml"/><Relationship Id="rId109" Type="http://schemas.openxmlformats.org/officeDocument/2006/relationships/slideLayout" Target="../slideLayouts/slideLayout374.xml"/><Relationship Id="rId260" Type="http://schemas.openxmlformats.org/officeDocument/2006/relationships/slideLayout" Target="../slideLayouts/slideLayout525.xml"/><Relationship Id="rId265" Type="http://schemas.openxmlformats.org/officeDocument/2006/relationships/slideLayout" Target="../slideLayouts/slideLayout530.xml"/><Relationship Id="rId34" Type="http://schemas.openxmlformats.org/officeDocument/2006/relationships/slideLayout" Target="../slideLayouts/slideLayout299.xml"/><Relationship Id="rId50" Type="http://schemas.openxmlformats.org/officeDocument/2006/relationships/slideLayout" Target="../slideLayouts/slideLayout315.xml"/><Relationship Id="rId55" Type="http://schemas.openxmlformats.org/officeDocument/2006/relationships/slideLayout" Target="../slideLayouts/slideLayout320.xml"/><Relationship Id="rId76" Type="http://schemas.openxmlformats.org/officeDocument/2006/relationships/slideLayout" Target="../slideLayouts/slideLayout341.xml"/><Relationship Id="rId97" Type="http://schemas.openxmlformats.org/officeDocument/2006/relationships/slideLayout" Target="../slideLayouts/slideLayout362.xml"/><Relationship Id="rId104" Type="http://schemas.openxmlformats.org/officeDocument/2006/relationships/slideLayout" Target="../slideLayouts/slideLayout369.xml"/><Relationship Id="rId120" Type="http://schemas.openxmlformats.org/officeDocument/2006/relationships/slideLayout" Target="../slideLayouts/slideLayout385.xml"/><Relationship Id="rId125" Type="http://schemas.openxmlformats.org/officeDocument/2006/relationships/slideLayout" Target="../slideLayouts/slideLayout390.xml"/><Relationship Id="rId141" Type="http://schemas.openxmlformats.org/officeDocument/2006/relationships/slideLayout" Target="../slideLayouts/slideLayout406.xml"/><Relationship Id="rId146" Type="http://schemas.openxmlformats.org/officeDocument/2006/relationships/slideLayout" Target="../slideLayouts/slideLayout411.xml"/><Relationship Id="rId167" Type="http://schemas.openxmlformats.org/officeDocument/2006/relationships/slideLayout" Target="../slideLayouts/slideLayout432.xml"/><Relationship Id="rId188" Type="http://schemas.openxmlformats.org/officeDocument/2006/relationships/slideLayout" Target="../slideLayouts/slideLayout453.xml"/><Relationship Id="rId7" Type="http://schemas.openxmlformats.org/officeDocument/2006/relationships/slideLayout" Target="../slideLayouts/slideLayout272.xml"/><Relationship Id="rId71" Type="http://schemas.openxmlformats.org/officeDocument/2006/relationships/slideLayout" Target="../slideLayouts/slideLayout336.xml"/><Relationship Id="rId92" Type="http://schemas.openxmlformats.org/officeDocument/2006/relationships/slideLayout" Target="../slideLayouts/slideLayout357.xml"/><Relationship Id="rId162" Type="http://schemas.openxmlformats.org/officeDocument/2006/relationships/slideLayout" Target="../slideLayouts/slideLayout427.xml"/><Relationship Id="rId183" Type="http://schemas.openxmlformats.org/officeDocument/2006/relationships/slideLayout" Target="../slideLayouts/slideLayout448.xml"/><Relationship Id="rId213" Type="http://schemas.openxmlformats.org/officeDocument/2006/relationships/slideLayout" Target="../slideLayouts/slideLayout478.xml"/><Relationship Id="rId218" Type="http://schemas.openxmlformats.org/officeDocument/2006/relationships/slideLayout" Target="../slideLayouts/slideLayout483.xml"/><Relationship Id="rId234" Type="http://schemas.openxmlformats.org/officeDocument/2006/relationships/slideLayout" Target="../slideLayouts/slideLayout499.xml"/><Relationship Id="rId239" Type="http://schemas.openxmlformats.org/officeDocument/2006/relationships/slideLayout" Target="../slideLayouts/slideLayout504.xml"/><Relationship Id="rId2" Type="http://schemas.openxmlformats.org/officeDocument/2006/relationships/slideLayout" Target="../slideLayouts/slideLayout267.xml"/><Relationship Id="rId29" Type="http://schemas.openxmlformats.org/officeDocument/2006/relationships/slideLayout" Target="../slideLayouts/slideLayout294.xml"/><Relationship Id="rId250" Type="http://schemas.openxmlformats.org/officeDocument/2006/relationships/slideLayout" Target="../slideLayouts/slideLayout515.xml"/><Relationship Id="rId255" Type="http://schemas.openxmlformats.org/officeDocument/2006/relationships/slideLayout" Target="../slideLayouts/slideLayout520.xml"/><Relationship Id="rId24" Type="http://schemas.openxmlformats.org/officeDocument/2006/relationships/slideLayout" Target="../slideLayouts/slideLayout289.xml"/><Relationship Id="rId40" Type="http://schemas.openxmlformats.org/officeDocument/2006/relationships/slideLayout" Target="../slideLayouts/slideLayout305.xml"/><Relationship Id="rId45" Type="http://schemas.openxmlformats.org/officeDocument/2006/relationships/slideLayout" Target="../slideLayouts/slideLayout310.xml"/><Relationship Id="rId66" Type="http://schemas.openxmlformats.org/officeDocument/2006/relationships/slideLayout" Target="../slideLayouts/slideLayout331.xml"/><Relationship Id="rId87" Type="http://schemas.openxmlformats.org/officeDocument/2006/relationships/slideLayout" Target="../slideLayouts/slideLayout352.xml"/><Relationship Id="rId110" Type="http://schemas.openxmlformats.org/officeDocument/2006/relationships/slideLayout" Target="../slideLayouts/slideLayout375.xml"/><Relationship Id="rId115" Type="http://schemas.openxmlformats.org/officeDocument/2006/relationships/slideLayout" Target="../slideLayouts/slideLayout380.xml"/><Relationship Id="rId131" Type="http://schemas.openxmlformats.org/officeDocument/2006/relationships/slideLayout" Target="../slideLayouts/slideLayout396.xml"/><Relationship Id="rId136" Type="http://schemas.openxmlformats.org/officeDocument/2006/relationships/slideLayout" Target="../slideLayouts/slideLayout401.xml"/><Relationship Id="rId157" Type="http://schemas.openxmlformats.org/officeDocument/2006/relationships/slideLayout" Target="../slideLayouts/slideLayout422.xml"/><Relationship Id="rId178" Type="http://schemas.openxmlformats.org/officeDocument/2006/relationships/slideLayout" Target="../slideLayouts/slideLayout443.xml"/><Relationship Id="rId61" Type="http://schemas.openxmlformats.org/officeDocument/2006/relationships/slideLayout" Target="../slideLayouts/slideLayout326.xml"/><Relationship Id="rId82" Type="http://schemas.openxmlformats.org/officeDocument/2006/relationships/slideLayout" Target="../slideLayouts/slideLayout347.xml"/><Relationship Id="rId152" Type="http://schemas.openxmlformats.org/officeDocument/2006/relationships/slideLayout" Target="../slideLayouts/slideLayout417.xml"/><Relationship Id="rId173" Type="http://schemas.openxmlformats.org/officeDocument/2006/relationships/slideLayout" Target="../slideLayouts/slideLayout438.xml"/><Relationship Id="rId194" Type="http://schemas.openxmlformats.org/officeDocument/2006/relationships/slideLayout" Target="../slideLayouts/slideLayout459.xml"/><Relationship Id="rId199" Type="http://schemas.openxmlformats.org/officeDocument/2006/relationships/slideLayout" Target="../slideLayouts/slideLayout464.xml"/><Relationship Id="rId203" Type="http://schemas.openxmlformats.org/officeDocument/2006/relationships/slideLayout" Target="../slideLayouts/slideLayout468.xml"/><Relationship Id="rId208" Type="http://schemas.openxmlformats.org/officeDocument/2006/relationships/slideLayout" Target="../slideLayouts/slideLayout473.xml"/><Relationship Id="rId229" Type="http://schemas.openxmlformats.org/officeDocument/2006/relationships/slideLayout" Target="../slideLayouts/slideLayout494.xml"/><Relationship Id="rId19" Type="http://schemas.openxmlformats.org/officeDocument/2006/relationships/slideLayout" Target="../slideLayouts/slideLayout284.xml"/><Relationship Id="rId224" Type="http://schemas.openxmlformats.org/officeDocument/2006/relationships/slideLayout" Target="../slideLayouts/slideLayout489.xml"/><Relationship Id="rId240" Type="http://schemas.openxmlformats.org/officeDocument/2006/relationships/slideLayout" Target="../slideLayouts/slideLayout505.xml"/><Relationship Id="rId245" Type="http://schemas.openxmlformats.org/officeDocument/2006/relationships/slideLayout" Target="../slideLayouts/slideLayout510.xml"/><Relationship Id="rId261" Type="http://schemas.openxmlformats.org/officeDocument/2006/relationships/slideLayout" Target="../slideLayouts/slideLayout526.xml"/><Relationship Id="rId266" Type="http://schemas.openxmlformats.org/officeDocument/2006/relationships/slideLayout" Target="../slideLayouts/slideLayout531.xml"/><Relationship Id="rId14" Type="http://schemas.openxmlformats.org/officeDocument/2006/relationships/slideLayout" Target="../slideLayouts/slideLayout279.xml"/><Relationship Id="rId30" Type="http://schemas.openxmlformats.org/officeDocument/2006/relationships/slideLayout" Target="../slideLayouts/slideLayout295.xml"/><Relationship Id="rId35" Type="http://schemas.openxmlformats.org/officeDocument/2006/relationships/slideLayout" Target="../slideLayouts/slideLayout300.xml"/><Relationship Id="rId56" Type="http://schemas.openxmlformats.org/officeDocument/2006/relationships/slideLayout" Target="../slideLayouts/slideLayout321.xml"/><Relationship Id="rId77" Type="http://schemas.openxmlformats.org/officeDocument/2006/relationships/slideLayout" Target="../slideLayouts/slideLayout342.xml"/><Relationship Id="rId100" Type="http://schemas.openxmlformats.org/officeDocument/2006/relationships/slideLayout" Target="../slideLayouts/slideLayout365.xml"/><Relationship Id="rId105" Type="http://schemas.openxmlformats.org/officeDocument/2006/relationships/slideLayout" Target="../slideLayouts/slideLayout370.xml"/><Relationship Id="rId126" Type="http://schemas.openxmlformats.org/officeDocument/2006/relationships/slideLayout" Target="../slideLayouts/slideLayout391.xml"/><Relationship Id="rId147" Type="http://schemas.openxmlformats.org/officeDocument/2006/relationships/slideLayout" Target="../slideLayouts/slideLayout412.xml"/><Relationship Id="rId168" Type="http://schemas.openxmlformats.org/officeDocument/2006/relationships/slideLayout" Target="../slideLayouts/slideLayout433.xml"/><Relationship Id="rId8" Type="http://schemas.openxmlformats.org/officeDocument/2006/relationships/slideLayout" Target="../slideLayouts/slideLayout273.xml"/><Relationship Id="rId51" Type="http://schemas.openxmlformats.org/officeDocument/2006/relationships/slideLayout" Target="../slideLayouts/slideLayout316.xml"/><Relationship Id="rId72" Type="http://schemas.openxmlformats.org/officeDocument/2006/relationships/slideLayout" Target="../slideLayouts/slideLayout337.xml"/><Relationship Id="rId93" Type="http://schemas.openxmlformats.org/officeDocument/2006/relationships/slideLayout" Target="../slideLayouts/slideLayout358.xml"/><Relationship Id="rId98" Type="http://schemas.openxmlformats.org/officeDocument/2006/relationships/slideLayout" Target="../slideLayouts/slideLayout363.xml"/><Relationship Id="rId121" Type="http://schemas.openxmlformats.org/officeDocument/2006/relationships/slideLayout" Target="../slideLayouts/slideLayout386.xml"/><Relationship Id="rId142" Type="http://schemas.openxmlformats.org/officeDocument/2006/relationships/slideLayout" Target="../slideLayouts/slideLayout407.xml"/><Relationship Id="rId163" Type="http://schemas.openxmlformats.org/officeDocument/2006/relationships/slideLayout" Target="../slideLayouts/slideLayout428.xml"/><Relationship Id="rId184" Type="http://schemas.openxmlformats.org/officeDocument/2006/relationships/slideLayout" Target="../slideLayouts/slideLayout449.xml"/><Relationship Id="rId189" Type="http://schemas.openxmlformats.org/officeDocument/2006/relationships/slideLayout" Target="../slideLayouts/slideLayout454.xml"/><Relationship Id="rId219" Type="http://schemas.openxmlformats.org/officeDocument/2006/relationships/slideLayout" Target="../slideLayouts/slideLayout484.xml"/><Relationship Id="rId3" Type="http://schemas.openxmlformats.org/officeDocument/2006/relationships/slideLayout" Target="../slideLayouts/slideLayout268.xml"/><Relationship Id="rId214" Type="http://schemas.openxmlformats.org/officeDocument/2006/relationships/slideLayout" Target="../slideLayouts/slideLayout479.xml"/><Relationship Id="rId230" Type="http://schemas.openxmlformats.org/officeDocument/2006/relationships/slideLayout" Target="../slideLayouts/slideLayout495.xml"/><Relationship Id="rId235" Type="http://schemas.openxmlformats.org/officeDocument/2006/relationships/slideLayout" Target="../slideLayouts/slideLayout500.xml"/><Relationship Id="rId251" Type="http://schemas.openxmlformats.org/officeDocument/2006/relationships/slideLayout" Target="../slideLayouts/slideLayout516.xml"/><Relationship Id="rId256" Type="http://schemas.openxmlformats.org/officeDocument/2006/relationships/slideLayout" Target="../slideLayouts/slideLayout521.xml"/><Relationship Id="rId25" Type="http://schemas.openxmlformats.org/officeDocument/2006/relationships/slideLayout" Target="../slideLayouts/slideLayout290.xml"/><Relationship Id="rId46" Type="http://schemas.openxmlformats.org/officeDocument/2006/relationships/slideLayout" Target="../slideLayouts/slideLayout311.xml"/><Relationship Id="rId67" Type="http://schemas.openxmlformats.org/officeDocument/2006/relationships/slideLayout" Target="../slideLayouts/slideLayout332.xml"/><Relationship Id="rId116" Type="http://schemas.openxmlformats.org/officeDocument/2006/relationships/slideLayout" Target="../slideLayouts/slideLayout381.xml"/><Relationship Id="rId137" Type="http://schemas.openxmlformats.org/officeDocument/2006/relationships/slideLayout" Target="../slideLayouts/slideLayout402.xml"/><Relationship Id="rId158" Type="http://schemas.openxmlformats.org/officeDocument/2006/relationships/slideLayout" Target="../slideLayouts/slideLayout423.xml"/><Relationship Id="rId20" Type="http://schemas.openxmlformats.org/officeDocument/2006/relationships/slideLayout" Target="../slideLayouts/slideLayout285.xml"/><Relationship Id="rId41" Type="http://schemas.openxmlformats.org/officeDocument/2006/relationships/slideLayout" Target="../slideLayouts/slideLayout306.xml"/><Relationship Id="rId62" Type="http://schemas.openxmlformats.org/officeDocument/2006/relationships/slideLayout" Target="../slideLayouts/slideLayout327.xml"/><Relationship Id="rId83" Type="http://schemas.openxmlformats.org/officeDocument/2006/relationships/slideLayout" Target="../slideLayouts/slideLayout348.xml"/><Relationship Id="rId88" Type="http://schemas.openxmlformats.org/officeDocument/2006/relationships/slideLayout" Target="../slideLayouts/slideLayout353.xml"/><Relationship Id="rId111" Type="http://schemas.openxmlformats.org/officeDocument/2006/relationships/slideLayout" Target="../slideLayouts/slideLayout376.xml"/><Relationship Id="rId132" Type="http://schemas.openxmlformats.org/officeDocument/2006/relationships/slideLayout" Target="../slideLayouts/slideLayout397.xml"/><Relationship Id="rId153" Type="http://schemas.openxmlformats.org/officeDocument/2006/relationships/slideLayout" Target="../slideLayouts/slideLayout418.xml"/><Relationship Id="rId174" Type="http://schemas.openxmlformats.org/officeDocument/2006/relationships/slideLayout" Target="../slideLayouts/slideLayout439.xml"/><Relationship Id="rId179" Type="http://schemas.openxmlformats.org/officeDocument/2006/relationships/slideLayout" Target="../slideLayouts/slideLayout444.xml"/><Relationship Id="rId195" Type="http://schemas.openxmlformats.org/officeDocument/2006/relationships/slideLayout" Target="../slideLayouts/slideLayout460.xml"/><Relationship Id="rId209" Type="http://schemas.openxmlformats.org/officeDocument/2006/relationships/slideLayout" Target="../slideLayouts/slideLayout474.xml"/><Relationship Id="rId190" Type="http://schemas.openxmlformats.org/officeDocument/2006/relationships/slideLayout" Target="../slideLayouts/slideLayout455.xml"/><Relationship Id="rId204" Type="http://schemas.openxmlformats.org/officeDocument/2006/relationships/slideLayout" Target="../slideLayouts/slideLayout469.xml"/><Relationship Id="rId220" Type="http://schemas.openxmlformats.org/officeDocument/2006/relationships/slideLayout" Target="../slideLayouts/slideLayout485.xml"/><Relationship Id="rId225" Type="http://schemas.openxmlformats.org/officeDocument/2006/relationships/slideLayout" Target="../slideLayouts/slideLayout490.xml"/><Relationship Id="rId241" Type="http://schemas.openxmlformats.org/officeDocument/2006/relationships/slideLayout" Target="../slideLayouts/slideLayout506.xml"/><Relationship Id="rId246" Type="http://schemas.openxmlformats.org/officeDocument/2006/relationships/slideLayout" Target="../slideLayouts/slideLayout511.xml"/><Relationship Id="rId267" Type="http://schemas.openxmlformats.org/officeDocument/2006/relationships/slideLayout" Target="../slideLayouts/slideLayout532.xml"/><Relationship Id="rId15" Type="http://schemas.openxmlformats.org/officeDocument/2006/relationships/slideLayout" Target="../slideLayouts/slideLayout280.xml"/><Relationship Id="rId36" Type="http://schemas.openxmlformats.org/officeDocument/2006/relationships/slideLayout" Target="../slideLayouts/slideLayout301.xml"/><Relationship Id="rId57" Type="http://schemas.openxmlformats.org/officeDocument/2006/relationships/slideLayout" Target="../slideLayouts/slideLayout322.xml"/><Relationship Id="rId106" Type="http://schemas.openxmlformats.org/officeDocument/2006/relationships/slideLayout" Target="../slideLayouts/slideLayout371.xml"/><Relationship Id="rId127" Type="http://schemas.openxmlformats.org/officeDocument/2006/relationships/slideLayout" Target="../slideLayouts/slideLayout392.xml"/><Relationship Id="rId262" Type="http://schemas.openxmlformats.org/officeDocument/2006/relationships/slideLayout" Target="../slideLayouts/slideLayout527.xml"/><Relationship Id="rId10" Type="http://schemas.openxmlformats.org/officeDocument/2006/relationships/slideLayout" Target="../slideLayouts/slideLayout275.xml"/><Relationship Id="rId31" Type="http://schemas.openxmlformats.org/officeDocument/2006/relationships/slideLayout" Target="../slideLayouts/slideLayout296.xml"/><Relationship Id="rId52" Type="http://schemas.openxmlformats.org/officeDocument/2006/relationships/slideLayout" Target="../slideLayouts/slideLayout317.xml"/><Relationship Id="rId73" Type="http://schemas.openxmlformats.org/officeDocument/2006/relationships/slideLayout" Target="../slideLayouts/slideLayout338.xml"/><Relationship Id="rId78" Type="http://schemas.openxmlformats.org/officeDocument/2006/relationships/slideLayout" Target="../slideLayouts/slideLayout343.xml"/><Relationship Id="rId94" Type="http://schemas.openxmlformats.org/officeDocument/2006/relationships/slideLayout" Target="../slideLayouts/slideLayout359.xml"/><Relationship Id="rId99" Type="http://schemas.openxmlformats.org/officeDocument/2006/relationships/slideLayout" Target="../slideLayouts/slideLayout364.xml"/><Relationship Id="rId101" Type="http://schemas.openxmlformats.org/officeDocument/2006/relationships/slideLayout" Target="../slideLayouts/slideLayout366.xml"/><Relationship Id="rId122" Type="http://schemas.openxmlformats.org/officeDocument/2006/relationships/slideLayout" Target="../slideLayouts/slideLayout387.xml"/><Relationship Id="rId143" Type="http://schemas.openxmlformats.org/officeDocument/2006/relationships/slideLayout" Target="../slideLayouts/slideLayout408.xml"/><Relationship Id="rId148" Type="http://schemas.openxmlformats.org/officeDocument/2006/relationships/slideLayout" Target="../slideLayouts/slideLayout413.xml"/><Relationship Id="rId164" Type="http://schemas.openxmlformats.org/officeDocument/2006/relationships/slideLayout" Target="../slideLayouts/slideLayout429.xml"/><Relationship Id="rId169" Type="http://schemas.openxmlformats.org/officeDocument/2006/relationships/slideLayout" Target="../slideLayouts/slideLayout434.xml"/><Relationship Id="rId185" Type="http://schemas.openxmlformats.org/officeDocument/2006/relationships/slideLayout" Target="../slideLayouts/slideLayout450.xml"/><Relationship Id="rId4" Type="http://schemas.openxmlformats.org/officeDocument/2006/relationships/slideLayout" Target="../slideLayouts/slideLayout269.xml"/><Relationship Id="rId9" Type="http://schemas.openxmlformats.org/officeDocument/2006/relationships/slideLayout" Target="../slideLayouts/slideLayout274.xml"/><Relationship Id="rId180" Type="http://schemas.openxmlformats.org/officeDocument/2006/relationships/slideLayout" Target="../slideLayouts/slideLayout445.xml"/><Relationship Id="rId210" Type="http://schemas.openxmlformats.org/officeDocument/2006/relationships/slideLayout" Target="../slideLayouts/slideLayout475.xml"/><Relationship Id="rId215" Type="http://schemas.openxmlformats.org/officeDocument/2006/relationships/slideLayout" Target="../slideLayouts/slideLayout480.xml"/><Relationship Id="rId236" Type="http://schemas.openxmlformats.org/officeDocument/2006/relationships/slideLayout" Target="../slideLayouts/slideLayout501.xml"/><Relationship Id="rId257" Type="http://schemas.openxmlformats.org/officeDocument/2006/relationships/slideLayout" Target="../slideLayouts/slideLayout522.xml"/><Relationship Id="rId26" Type="http://schemas.openxmlformats.org/officeDocument/2006/relationships/slideLayout" Target="../slideLayouts/slideLayout291.xml"/><Relationship Id="rId231" Type="http://schemas.openxmlformats.org/officeDocument/2006/relationships/slideLayout" Target="../slideLayouts/slideLayout496.xml"/><Relationship Id="rId252" Type="http://schemas.openxmlformats.org/officeDocument/2006/relationships/slideLayout" Target="../slideLayouts/slideLayout517.xml"/><Relationship Id="rId47" Type="http://schemas.openxmlformats.org/officeDocument/2006/relationships/slideLayout" Target="../slideLayouts/slideLayout312.xml"/><Relationship Id="rId68" Type="http://schemas.openxmlformats.org/officeDocument/2006/relationships/slideLayout" Target="../slideLayouts/slideLayout333.xml"/><Relationship Id="rId89" Type="http://schemas.openxmlformats.org/officeDocument/2006/relationships/slideLayout" Target="../slideLayouts/slideLayout354.xml"/><Relationship Id="rId112" Type="http://schemas.openxmlformats.org/officeDocument/2006/relationships/slideLayout" Target="../slideLayouts/slideLayout377.xml"/><Relationship Id="rId133" Type="http://schemas.openxmlformats.org/officeDocument/2006/relationships/slideLayout" Target="../slideLayouts/slideLayout398.xml"/><Relationship Id="rId154" Type="http://schemas.openxmlformats.org/officeDocument/2006/relationships/slideLayout" Target="../slideLayouts/slideLayout419.xml"/><Relationship Id="rId175" Type="http://schemas.openxmlformats.org/officeDocument/2006/relationships/slideLayout" Target="../slideLayouts/slideLayout440.xml"/><Relationship Id="rId196" Type="http://schemas.openxmlformats.org/officeDocument/2006/relationships/slideLayout" Target="../slideLayouts/slideLayout461.xml"/><Relationship Id="rId200" Type="http://schemas.openxmlformats.org/officeDocument/2006/relationships/slideLayout" Target="../slideLayouts/slideLayout465.xml"/><Relationship Id="rId16" Type="http://schemas.openxmlformats.org/officeDocument/2006/relationships/slideLayout" Target="../slideLayouts/slideLayout281.xml"/><Relationship Id="rId221" Type="http://schemas.openxmlformats.org/officeDocument/2006/relationships/slideLayout" Target="../slideLayouts/slideLayout486.xml"/><Relationship Id="rId242" Type="http://schemas.openxmlformats.org/officeDocument/2006/relationships/slideLayout" Target="../slideLayouts/slideLayout507.xml"/><Relationship Id="rId263" Type="http://schemas.openxmlformats.org/officeDocument/2006/relationships/slideLayout" Target="../slideLayouts/slideLayout528.xml"/><Relationship Id="rId37" Type="http://schemas.openxmlformats.org/officeDocument/2006/relationships/slideLayout" Target="../slideLayouts/slideLayout302.xml"/><Relationship Id="rId58" Type="http://schemas.openxmlformats.org/officeDocument/2006/relationships/slideLayout" Target="../slideLayouts/slideLayout323.xml"/><Relationship Id="rId79" Type="http://schemas.openxmlformats.org/officeDocument/2006/relationships/slideLayout" Target="../slideLayouts/slideLayout344.xml"/><Relationship Id="rId102" Type="http://schemas.openxmlformats.org/officeDocument/2006/relationships/slideLayout" Target="../slideLayouts/slideLayout367.xml"/><Relationship Id="rId123" Type="http://schemas.openxmlformats.org/officeDocument/2006/relationships/slideLayout" Target="../slideLayouts/slideLayout388.xml"/><Relationship Id="rId144" Type="http://schemas.openxmlformats.org/officeDocument/2006/relationships/slideLayout" Target="../slideLayouts/slideLayout409.xml"/><Relationship Id="rId90" Type="http://schemas.openxmlformats.org/officeDocument/2006/relationships/slideLayout" Target="../slideLayouts/slideLayout355.xml"/><Relationship Id="rId165" Type="http://schemas.openxmlformats.org/officeDocument/2006/relationships/slideLayout" Target="../slideLayouts/slideLayout430.xml"/><Relationship Id="rId186" Type="http://schemas.openxmlformats.org/officeDocument/2006/relationships/slideLayout" Target="../slideLayouts/slideLayout451.xml"/><Relationship Id="rId211" Type="http://schemas.openxmlformats.org/officeDocument/2006/relationships/slideLayout" Target="../slideLayouts/slideLayout476.xml"/><Relationship Id="rId232" Type="http://schemas.openxmlformats.org/officeDocument/2006/relationships/slideLayout" Target="../slideLayouts/slideLayout497.xml"/><Relationship Id="rId253" Type="http://schemas.openxmlformats.org/officeDocument/2006/relationships/slideLayout" Target="../slideLayouts/slideLayout518.xml"/><Relationship Id="rId27" Type="http://schemas.openxmlformats.org/officeDocument/2006/relationships/slideLayout" Target="../slideLayouts/slideLayout292.xml"/><Relationship Id="rId48" Type="http://schemas.openxmlformats.org/officeDocument/2006/relationships/slideLayout" Target="../slideLayouts/slideLayout313.xml"/><Relationship Id="rId69" Type="http://schemas.openxmlformats.org/officeDocument/2006/relationships/slideLayout" Target="../slideLayouts/slideLayout334.xml"/><Relationship Id="rId113" Type="http://schemas.openxmlformats.org/officeDocument/2006/relationships/slideLayout" Target="../slideLayouts/slideLayout378.xml"/><Relationship Id="rId134" Type="http://schemas.openxmlformats.org/officeDocument/2006/relationships/slideLayout" Target="../slideLayouts/slideLayout399.xml"/><Relationship Id="rId80" Type="http://schemas.openxmlformats.org/officeDocument/2006/relationships/slideLayout" Target="../slideLayouts/slideLayout345.xml"/><Relationship Id="rId155" Type="http://schemas.openxmlformats.org/officeDocument/2006/relationships/slideLayout" Target="../slideLayouts/slideLayout420.xml"/><Relationship Id="rId176" Type="http://schemas.openxmlformats.org/officeDocument/2006/relationships/slideLayout" Target="../slideLayouts/slideLayout441.xml"/><Relationship Id="rId197" Type="http://schemas.openxmlformats.org/officeDocument/2006/relationships/slideLayout" Target="../slideLayouts/slideLayout462.xml"/><Relationship Id="rId201" Type="http://schemas.openxmlformats.org/officeDocument/2006/relationships/slideLayout" Target="../slideLayouts/slideLayout466.xml"/><Relationship Id="rId222" Type="http://schemas.openxmlformats.org/officeDocument/2006/relationships/slideLayout" Target="../slideLayouts/slideLayout487.xml"/><Relationship Id="rId243" Type="http://schemas.openxmlformats.org/officeDocument/2006/relationships/slideLayout" Target="../slideLayouts/slideLayout508.xml"/><Relationship Id="rId264" Type="http://schemas.openxmlformats.org/officeDocument/2006/relationships/slideLayout" Target="../slideLayouts/slideLayout529.xml"/><Relationship Id="rId17" Type="http://schemas.openxmlformats.org/officeDocument/2006/relationships/slideLayout" Target="../slideLayouts/slideLayout282.xml"/><Relationship Id="rId38" Type="http://schemas.openxmlformats.org/officeDocument/2006/relationships/slideLayout" Target="../slideLayouts/slideLayout303.xml"/><Relationship Id="rId59" Type="http://schemas.openxmlformats.org/officeDocument/2006/relationships/slideLayout" Target="../slideLayouts/slideLayout324.xml"/><Relationship Id="rId103" Type="http://schemas.openxmlformats.org/officeDocument/2006/relationships/slideLayout" Target="../slideLayouts/slideLayout368.xml"/><Relationship Id="rId124" Type="http://schemas.openxmlformats.org/officeDocument/2006/relationships/slideLayout" Target="../slideLayouts/slideLayout389.xml"/><Relationship Id="rId70" Type="http://schemas.openxmlformats.org/officeDocument/2006/relationships/slideLayout" Target="../slideLayouts/slideLayout335.xml"/><Relationship Id="rId91" Type="http://schemas.openxmlformats.org/officeDocument/2006/relationships/slideLayout" Target="../slideLayouts/slideLayout356.xml"/><Relationship Id="rId145" Type="http://schemas.openxmlformats.org/officeDocument/2006/relationships/slideLayout" Target="../slideLayouts/slideLayout410.xml"/><Relationship Id="rId166" Type="http://schemas.openxmlformats.org/officeDocument/2006/relationships/slideLayout" Target="../slideLayouts/slideLayout431.xml"/><Relationship Id="rId187" Type="http://schemas.openxmlformats.org/officeDocument/2006/relationships/slideLayout" Target="../slideLayouts/slideLayout452.xml"/><Relationship Id="rId1" Type="http://schemas.openxmlformats.org/officeDocument/2006/relationships/slideLayout" Target="../slideLayouts/slideLayout266.xml"/><Relationship Id="rId212" Type="http://schemas.openxmlformats.org/officeDocument/2006/relationships/slideLayout" Target="../slideLayouts/slideLayout477.xml"/><Relationship Id="rId233" Type="http://schemas.openxmlformats.org/officeDocument/2006/relationships/slideLayout" Target="../slideLayouts/slideLayout498.xml"/><Relationship Id="rId254" Type="http://schemas.openxmlformats.org/officeDocument/2006/relationships/slideLayout" Target="../slideLayouts/slideLayout519.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650.xml"/><Relationship Id="rId21" Type="http://schemas.openxmlformats.org/officeDocument/2006/relationships/slideLayout" Target="../slideLayouts/slideLayout554.xml"/><Relationship Id="rId42" Type="http://schemas.openxmlformats.org/officeDocument/2006/relationships/slideLayout" Target="../slideLayouts/slideLayout575.xml"/><Relationship Id="rId63" Type="http://schemas.openxmlformats.org/officeDocument/2006/relationships/slideLayout" Target="../slideLayouts/slideLayout596.xml"/><Relationship Id="rId84" Type="http://schemas.openxmlformats.org/officeDocument/2006/relationships/slideLayout" Target="../slideLayouts/slideLayout617.xml"/><Relationship Id="rId138" Type="http://schemas.openxmlformats.org/officeDocument/2006/relationships/slideLayout" Target="../slideLayouts/slideLayout671.xml"/><Relationship Id="rId159" Type="http://schemas.openxmlformats.org/officeDocument/2006/relationships/slideLayout" Target="../slideLayouts/slideLayout692.xml"/><Relationship Id="rId170" Type="http://schemas.openxmlformats.org/officeDocument/2006/relationships/slideLayout" Target="../slideLayouts/slideLayout703.xml"/><Relationship Id="rId191" Type="http://schemas.openxmlformats.org/officeDocument/2006/relationships/slideLayout" Target="../slideLayouts/slideLayout724.xml"/><Relationship Id="rId205" Type="http://schemas.openxmlformats.org/officeDocument/2006/relationships/slideLayout" Target="../slideLayouts/slideLayout738.xml"/><Relationship Id="rId226" Type="http://schemas.openxmlformats.org/officeDocument/2006/relationships/slideLayout" Target="../slideLayouts/slideLayout759.xml"/><Relationship Id="rId247" Type="http://schemas.openxmlformats.org/officeDocument/2006/relationships/slideLayout" Target="../slideLayouts/slideLayout780.xml"/><Relationship Id="rId107" Type="http://schemas.openxmlformats.org/officeDocument/2006/relationships/slideLayout" Target="../slideLayouts/slideLayout640.xml"/><Relationship Id="rId11" Type="http://schemas.openxmlformats.org/officeDocument/2006/relationships/slideLayout" Target="../slideLayouts/slideLayout544.xml"/><Relationship Id="rId32" Type="http://schemas.openxmlformats.org/officeDocument/2006/relationships/slideLayout" Target="../slideLayouts/slideLayout565.xml"/><Relationship Id="rId53" Type="http://schemas.openxmlformats.org/officeDocument/2006/relationships/slideLayout" Target="../slideLayouts/slideLayout586.xml"/><Relationship Id="rId74" Type="http://schemas.openxmlformats.org/officeDocument/2006/relationships/slideLayout" Target="../slideLayouts/slideLayout607.xml"/><Relationship Id="rId128" Type="http://schemas.openxmlformats.org/officeDocument/2006/relationships/slideLayout" Target="../slideLayouts/slideLayout661.xml"/><Relationship Id="rId149" Type="http://schemas.openxmlformats.org/officeDocument/2006/relationships/slideLayout" Target="../slideLayouts/slideLayout682.xml"/><Relationship Id="rId5" Type="http://schemas.openxmlformats.org/officeDocument/2006/relationships/slideLayout" Target="../slideLayouts/slideLayout538.xml"/><Relationship Id="rId95" Type="http://schemas.openxmlformats.org/officeDocument/2006/relationships/slideLayout" Target="../slideLayouts/slideLayout628.xml"/><Relationship Id="rId160" Type="http://schemas.openxmlformats.org/officeDocument/2006/relationships/slideLayout" Target="../slideLayouts/slideLayout693.xml"/><Relationship Id="rId181" Type="http://schemas.openxmlformats.org/officeDocument/2006/relationships/slideLayout" Target="../slideLayouts/slideLayout714.xml"/><Relationship Id="rId216" Type="http://schemas.openxmlformats.org/officeDocument/2006/relationships/slideLayout" Target="../slideLayouts/slideLayout749.xml"/><Relationship Id="rId237" Type="http://schemas.openxmlformats.org/officeDocument/2006/relationships/slideLayout" Target="../slideLayouts/slideLayout770.xml"/><Relationship Id="rId258" Type="http://schemas.openxmlformats.org/officeDocument/2006/relationships/slideLayout" Target="../slideLayouts/slideLayout791.xml"/><Relationship Id="rId22" Type="http://schemas.openxmlformats.org/officeDocument/2006/relationships/slideLayout" Target="../slideLayouts/slideLayout555.xml"/><Relationship Id="rId43" Type="http://schemas.openxmlformats.org/officeDocument/2006/relationships/slideLayout" Target="../slideLayouts/slideLayout576.xml"/><Relationship Id="rId64" Type="http://schemas.openxmlformats.org/officeDocument/2006/relationships/slideLayout" Target="../slideLayouts/slideLayout597.xml"/><Relationship Id="rId118" Type="http://schemas.openxmlformats.org/officeDocument/2006/relationships/slideLayout" Target="../slideLayouts/slideLayout651.xml"/><Relationship Id="rId139" Type="http://schemas.openxmlformats.org/officeDocument/2006/relationships/slideLayout" Target="../slideLayouts/slideLayout672.xml"/><Relationship Id="rId85" Type="http://schemas.openxmlformats.org/officeDocument/2006/relationships/slideLayout" Target="../slideLayouts/slideLayout618.xml"/><Relationship Id="rId150" Type="http://schemas.openxmlformats.org/officeDocument/2006/relationships/slideLayout" Target="../slideLayouts/slideLayout683.xml"/><Relationship Id="rId171" Type="http://schemas.openxmlformats.org/officeDocument/2006/relationships/slideLayout" Target="../slideLayouts/slideLayout704.xml"/><Relationship Id="rId192" Type="http://schemas.openxmlformats.org/officeDocument/2006/relationships/slideLayout" Target="../slideLayouts/slideLayout725.xml"/><Relationship Id="rId206" Type="http://schemas.openxmlformats.org/officeDocument/2006/relationships/slideLayout" Target="../slideLayouts/slideLayout739.xml"/><Relationship Id="rId227" Type="http://schemas.openxmlformats.org/officeDocument/2006/relationships/slideLayout" Target="../slideLayouts/slideLayout760.xml"/><Relationship Id="rId248" Type="http://schemas.openxmlformats.org/officeDocument/2006/relationships/slideLayout" Target="../slideLayouts/slideLayout781.xml"/><Relationship Id="rId12" Type="http://schemas.openxmlformats.org/officeDocument/2006/relationships/slideLayout" Target="../slideLayouts/slideLayout545.xml"/><Relationship Id="rId33" Type="http://schemas.openxmlformats.org/officeDocument/2006/relationships/slideLayout" Target="../slideLayouts/slideLayout566.xml"/><Relationship Id="rId108" Type="http://schemas.openxmlformats.org/officeDocument/2006/relationships/slideLayout" Target="../slideLayouts/slideLayout641.xml"/><Relationship Id="rId129" Type="http://schemas.openxmlformats.org/officeDocument/2006/relationships/slideLayout" Target="../slideLayouts/slideLayout662.xml"/><Relationship Id="rId54" Type="http://schemas.openxmlformats.org/officeDocument/2006/relationships/slideLayout" Target="../slideLayouts/slideLayout587.xml"/><Relationship Id="rId75" Type="http://schemas.openxmlformats.org/officeDocument/2006/relationships/slideLayout" Target="../slideLayouts/slideLayout608.xml"/><Relationship Id="rId96" Type="http://schemas.openxmlformats.org/officeDocument/2006/relationships/slideLayout" Target="../slideLayouts/slideLayout629.xml"/><Relationship Id="rId140" Type="http://schemas.openxmlformats.org/officeDocument/2006/relationships/slideLayout" Target="../slideLayouts/slideLayout673.xml"/><Relationship Id="rId161" Type="http://schemas.openxmlformats.org/officeDocument/2006/relationships/slideLayout" Target="../slideLayouts/slideLayout694.xml"/><Relationship Id="rId182" Type="http://schemas.openxmlformats.org/officeDocument/2006/relationships/slideLayout" Target="../slideLayouts/slideLayout715.xml"/><Relationship Id="rId217" Type="http://schemas.openxmlformats.org/officeDocument/2006/relationships/slideLayout" Target="../slideLayouts/slideLayout750.xml"/><Relationship Id="rId6" Type="http://schemas.openxmlformats.org/officeDocument/2006/relationships/slideLayout" Target="../slideLayouts/slideLayout539.xml"/><Relationship Id="rId238" Type="http://schemas.openxmlformats.org/officeDocument/2006/relationships/slideLayout" Target="../slideLayouts/slideLayout771.xml"/><Relationship Id="rId259" Type="http://schemas.openxmlformats.org/officeDocument/2006/relationships/slideLayout" Target="../slideLayouts/slideLayout792.xml"/><Relationship Id="rId23" Type="http://schemas.openxmlformats.org/officeDocument/2006/relationships/slideLayout" Target="../slideLayouts/slideLayout556.xml"/><Relationship Id="rId28" Type="http://schemas.openxmlformats.org/officeDocument/2006/relationships/slideLayout" Target="../slideLayouts/slideLayout561.xml"/><Relationship Id="rId49" Type="http://schemas.openxmlformats.org/officeDocument/2006/relationships/slideLayout" Target="../slideLayouts/slideLayout582.xml"/><Relationship Id="rId114" Type="http://schemas.openxmlformats.org/officeDocument/2006/relationships/slideLayout" Target="../slideLayouts/slideLayout647.xml"/><Relationship Id="rId119" Type="http://schemas.openxmlformats.org/officeDocument/2006/relationships/slideLayout" Target="../slideLayouts/slideLayout652.xml"/><Relationship Id="rId44" Type="http://schemas.openxmlformats.org/officeDocument/2006/relationships/slideLayout" Target="../slideLayouts/slideLayout577.xml"/><Relationship Id="rId60" Type="http://schemas.openxmlformats.org/officeDocument/2006/relationships/slideLayout" Target="../slideLayouts/slideLayout593.xml"/><Relationship Id="rId65" Type="http://schemas.openxmlformats.org/officeDocument/2006/relationships/slideLayout" Target="../slideLayouts/slideLayout598.xml"/><Relationship Id="rId81" Type="http://schemas.openxmlformats.org/officeDocument/2006/relationships/slideLayout" Target="../slideLayouts/slideLayout614.xml"/><Relationship Id="rId86" Type="http://schemas.openxmlformats.org/officeDocument/2006/relationships/slideLayout" Target="../slideLayouts/slideLayout619.xml"/><Relationship Id="rId130" Type="http://schemas.openxmlformats.org/officeDocument/2006/relationships/slideLayout" Target="../slideLayouts/slideLayout663.xml"/><Relationship Id="rId135" Type="http://schemas.openxmlformats.org/officeDocument/2006/relationships/slideLayout" Target="../slideLayouts/slideLayout668.xml"/><Relationship Id="rId151" Type="http://schemas.openxmlformats.org/officeDocument/2006/relationships/slideLayout" Target="../slideLayouts/slideLayout684.xml"/><Relationship Id="rId156" Type="http://schemas.openxmlformats.org/officeDocument/2006/relationships/slideLayout" Target="../slideLayouts/slideLayout689.xml"/><Relationship Id="rId177" Type="http://schemas.openxmlformats.org/officeDocument/2006/relationships/slideLayout" Target="../slideLayouts/slideLayout710.xml"/><Relationship Id="rId198" Type="http://schemas.openxmlformats.org/officeDocument/2006/relationships/slideLayout" Target="../slideLayouts/slideLayout731.xml"/><Relationship Id="rId172" Type="http://schemas.openxmlformats.org/officeDocument/2006/relationships/slideLayout" Target="../slideLayouts/slideLayout705.xml"/><Relationship Id="rId193" Type="http://schemas.openxmlformats.org/officeDocument/2006/relationships/slideLayout" Target="../slideLayouts/slideLayout726.xml"/><Relationship Id="rId202" Type="http://schemas.openxmlformats.org/officeDocument/2006/relationships/slideLayout" Target="../slideLayouts/slideLayout735.xml"/><Relationship Id="rId207" Type="http://schemas.openxmlformats.org/officeDocument/2006/relationships/slideLayout" Target="../slideLayouts/slideLayout740.xml"/><Relationship Id="rId223" Type="http://schemas.openxmlformats.org/officeDocument/2006/relationships/slideLayout" Target="../slideLayouts/slideLayout756.xml"/><Relationship Id="rId228" Type="http://schemas.openxmlformats.org/officeDocument/2006/relationships/slideLayout" Target="../slideLayouts/slideLayout761.xml"/><Relationship Id="rId244" Type="http://schemas.openxmlformats.org/officeDocument/2006/relationships/slideLayout" Target="../slideLayouts/slideLayout777.xml"/><Relationship Id="rId249" Type="http://schemas.openxmlformats.org/officeDocument/2006/relationships/slideLayout" Target="../slideLayouts/slideLayout782.xml"/><Relationship Id="rId13" Type="http://schemas.openxmlformats.org/officeDocument/2006/relationships/slideLayout" Target="../slideLayouts/slideLayout546.xml"/><Relationship Id="rId18" Type="http://schemas.openxmlformats.org/officeDocument/2006/relationships/slideLayout" Target="../slideLayouts/slideLayout551.xml"/><Relationship Id="rId39" Type="http://schemas.openxmlformats.org/officeDocument/2006/relationships/slideLayout" Target="../slideLayouts/slideLayout572.xml"/><Relationship Id="rId109" Type="http://schemas.openxmlformats.org/officeDocument/2006/relationships/slideLayout" Target="../slideLayouts/slideLayout642.xml"/><Relationship Id="rId260" Type="http://schemas.openxmlformats.org/officeDocument/2006/relationships/slideLayout" Target="../slideLayouts/slideLayout793.xml"/><Relationship Id="rId265" Type="http://schemas.openxmlformats.org/officeDocument/2006/relationships/theme" Target="../theme/theme3.xml"/><Relationship Id="rId34" Type="http://schemas.openxmlformats.org/officeDocument/2006/relationships/slideLayout" Target="../slideLayouts/slideLayout567.xml"/><Relationship Id="rId50" Type="http://schemas.openxmlformats.org/officeDocument/2006/relationships/slideLayout" Target="../slideLayouts/slideLayout583.xml"/><Relationship Id="rId55" Type="http://schemas.openxmlformats.org/officeDocument/2006/relationships/slideLayout" Target="../slideLayouts/slideLayout588.xml"/><Relationship Id="rId76" Type="http://schemas.openxmlformats.org/officeDocument/2006/relationships/slideLayout" Target="../slideLayouts/slideLayout609.xml"/><Relationship Id="rId97" Type="http://schemas.openxmlformats.org/officeDocument/2006/relationships/slideLayout" Target="../slideLayouts/slideLayout630.xml"/><Relationship Id="rId104" Type="http://schemas.openxmlformats.org/officeDocument/2006/relationships/slideLayout" Target="../slideLayouts/slideLayout637.xml"/><Relationship Id="rId120" Type="http://schemas.openxmlformats.org/officeDocument/2006/relationships/slideLayout" Target="../slideLayouts/slideLayout653.xml"/><Relationship Id="rId125" Type="http://schemas.openxmlformats.org/officeDocument/2006/relationships/slideLayout" Target="../slideLayouts/slideLayout658.xml"/><Relationship Id="rId141" Type="http://schemas.openxmlformats.org/officeDocument/2006/relationships/slideLayout" Target="../slideLayouts/slideLayout674.xml"/><Relationship Id="rId146" Type="http://schemas.openxmlformats.org/officeDocument/2006/relationships/slideLayout" Target="../slideLayouts/slideLayout679.xml"/><Relationship Id="rId167" Type="http://schemas.openxmlformats.org/officeDocument/2006/relationships/slideLayout" Target="../slideLayouts/slideLayout700.xml"/><Relationship Id="rId188" Type="http://schemas.openxmlformats.org/officeDocument/2006/relationships/slideLayout" Target="../slideLayouts/slideLayout721.xml"/><Relationship Id="rId7" Type="http://schemas.openxmlformats.org/officeDocument/2006/relationships/slideLayout" Target="../slideLayouts/slideLayout540.xml"/><Relationship Id="rId71" Type="http://schemas.openxmlformats.org/officeDocument/2006/relationships/slideLayout" Target="../slideLayouts/slideLayout604.xml"/><Relationship Id="rId92" Type="http://schemas.openxmlformats.org/officeDocument/2006/relationships/slideLayout" Target="../slideLayouts/slideLayout625.xml"/><Relationship Id="rId162" Type="http://schemas.openxmlformats.org/officeDocument/2006/relationships/slideLayout" Target="../slideLayouts/slideLayout695.xml"/><Relationship Id="rId183" Type="http://schemas.openxmlformats.org/officeDocument/2006/relationships/slideLayout" Target="../slideLayouts/slideLayout716.xml"/><Relationship Id="rId213" Type="http://schemas.openxmlformats.org/officeDocument/2006/relationships/slideLayout" Target="../slideLayouts/slideLayout746.xml"/><Relationship Id="rId218" Type="http://schemas.openxmlformats.org/officeDocument/2006/relationships/slideLayout" Target="../slideLayouts/slideLayout751.xml"/><Relationship Id="rId234" Type="http://schemas.openxmlformats.org/officeDocument/2006/relationships/slideLayout" Target="../slideLayouts/slideLayout767.xml"/><Relationship Id="rId239" Type="http://schemas.openxmlformats.org/officeDocument/2006/relationships/slideLayout" Target="../slideLayouts/slideLayout772.xml"/><Relationship Id="rId2" Type="http://schemas.openxmlformats.org/officeDocument/2006/relationships/slideLayout" Target="../slideLayouts/slideLayout535.xml"/><Relationship Id="rId29" Type="http://schemas.openxmlformats.org/officeDocument/2006/relationships/slideLayout" Target="../slideLayouts/slideLayout562.xml"/><Relationship Id="rId250" Type="http://schemas.openxmlformats.org/officeDocument/2006/relationships/slideLayout" Target="../slideLayouts/slideLayout783.xml"/><Relationship Id="rId255" Type="http://schemas.openxmlformats.org/officeDocument/2006/relationships/slideLayout" Target="../slideLayouts/slideLayout788.xml"/><Relationship Id="rId24" Type="http://schemas.openxmlformats.org/officeDocument/2006/relationships/slideLayout" Target="../slideLayouts/slideLayout557.xml"/><Relationship Id="rId40" Type="http://schemas.openxmlformats.org/officeDocument/2006/relationships/slideLayout" Target="../slideLayouts/slideLayout573.xml"/><Relationship Id="rId45" Type="http://schemas.openxmlformats.org/officeDocument/2006/relationships/slideLayout" Target="../slideLayouts/slideLayout578.xml"/><Relationship Id="rId66" Type="http://schemas.openxmlformats.org/officeDocument/2006/relationships/slideLayout" Target="../slideLayouts/slideLayout599.xml"/><Relationship Id="rId87" Type="http://schemas.openxmlformats.org/officeDocument/2006/relationships/slideLayout" Target="../slideLayouts/slideLayout620.xml"/><Relationship Id="rId110" Type="http://schemas.openxmlformats.org/officeDocument/2006/relationships/slideLayout" Target="../slideLayouts/slideLayout643.xml"/><Relationship Id="rId115" Type="http://schemas.openxmlformats.org/officeDocument/2006/relationships/slideLayout" Target="../slideLayouts/slideLayout648.xml"/><Relationship Id="rId131" Type="http://schemas.openxmlformats.org/officeDocument/2006/relationships/slideLayout" Target="../slideLayouts/slideLayout664.xml"/><Relationship Id="rId136" Type="http://schemas.openxmlformats.org/officeDocument/2006/relationships/slideLayout" Target="../slideLayouts/slideLayout669.xml"/><Relationship Id="rId157" Type="http://schemas.openxmlformats.org/officeDocument/2006/relationships/slideLayout" Target="../slideLayouts/slideLayout690.xml"/><Relationship Id="rId178" Type="http://schemas.openxmlformats.org/officeDocument/2006/relationships/slideLayout" Target="../slideLayouts/slideLayout711.xml"/><Relationship Id="rId61" Type="http://schemas.openxmlformats.org/officeDocument/2006/relationships/slideLayout" Target="../slideLayouts/slideLayout594.xml"/><Relationship Id="rId82" Type="http://schemas.openxmlformats.org/officeDocument/2006/relationships/slideLayout" Target="../slideLayouts/slideLayout615.xml"/><Relationship Id="rId152" Type="http://schemas.openxmlformats.org/officeDocument/2006/relationships/slideLayout" Target="../slideLayouts/slideLayout685.xml"/><Relationship Id="rId173" Type="http://schemas.openxmlformats.org/officeDocument/2006/relationships/slideLayout" Target="../slideLayouts/slideLayout706.xml"/><Relationship Id="rId194" Type="http://schemas.openxmlformats.org/officeDocument/2006/relationships/slideLayout" Target="../slideLayouts/slideLayout727.xml"/><Relationship Id="rId199" Type="http://schemas.openxmlformats.org/officeDocument/2006/relationships/slideLayout" Target="../slideLayouts/slideLayout732.xml"/><Relationship Id="rId203" Type="http://schemas.openxmlformats.org/officeDocument/2006/relationships/slideLayout" Target="../slideLayouts/slideLayout736.xml"/><Relationship Id="rId208" Type="http://schemas.openxmlformats.org/officeDocument/2006/relationships/slideLayout" Target="../slideLayouts/slideLayout741.xml"/><Relationship Id="rId229" Type="http://schemas.openxmlformats.org/officeDocument/2006/relationships/slideLayout" Target="../slideLayouts/slideLayout762.xml"/><Relationship Id="rId19" Type="http://schemas.openxmlformats.org/officeDocument/2006/relationships/slideLayout" Target="../slideLayouts/slideLayout552.xml"/><Relationship Id="rId224" Type="http://schemas.openxmlformats.org/officeDocument/2006/relationships/slideLayout" Target="../slideLayouts/slideLayout757.xml"/><Relationship Id="rId240" Type="http://schemas.openxmlformats.org/officeDocument/2006/relationships/slideLayout" Target="../slideLayouts/slideLayout773.xml"/><Relationship Id="rId245" Type="http://schemas.openxmlformats.org/officeDocument/2006/relationships/slideLayout" Target="../slideLayouts/slideLayout778.xml"/><Relationship Id="rId261" Type="http://schemas.openxmlformats.org/officeDocument/2006/relationships/slideLayout" Target="../slideLayouts/slideLayout794.xml"/><Relationship Id="rId14" Type="http://schemas.openxmlformats.org/officeDocument/2006/relationships/slideLayout" Target="../slideLayouts/slideLayout547.xml"/><Relationship Id="rId30" Type="http://schemas.openxmlformats.org/officeDocument/2006/relationships/slideLayout" Target="../slideLayouts/slideLayout563.xml"/><Relationship Id="rId35" Type="http://schemas.openxmlformats.org/officeDocument/2006/relationships/slideLayout" Target="../slideLayouts/slideLayout568.xml"/><Relationship Id="rId56" Type="http://schemas.openxmlformats.org/officeDocument/2006/relationships/slideLayout" Target="../slideLayouts/slideLayout589.xml"/><Relationship Id="rId77" Type="http://schemas.openxmlformats.org/officeDocument/2006/relationships/slideLayout" Target="../slideLayouts/slideLayout610.xml"/><Relationship Id="rId100" Type="http://schemas.openxmlformats.org/officeDocument/2006/relationships/slideLayout" Target="../slideLayouts/slideLayout633.xml"/><Relationship Id="rId105" Type="http://schemas.openxmlformats.org/officeDocument/2006/relationships/slideLayout" Target="../slideLayouts/slideLayout638.xml"/><Relationship Id="rId126" Type="http://schemas.openxmlformats.org/officeDocument/2006/relationships/slideLayout" Target="../slideLayouts/slideLayout659.xml"/><Relationship Id="rId147" Type="http://schemas.openxmlformats.org/officeDocument/2006/relationships/slideLayout" Target="../slideLayouts/slideLayout680.xml"/><Relationship Id="rId168" Type="http://schemas.openxmlformats.org/officeDocument/2006/relationships/slideLayout" Target="../slideLayouts/slideLayout701.xml"/><Relationship Id="rId8" Type="http://schemas.openxmlformats.org/officeDocument/2006/relationships/slideLayout" Target="../slideLayouts/slideLayout541.xml"/><Relationship Id="rId51" Type="http://schemas.openxmlformats.org/officeDocument/2006/relationships/slideLayout" Target="../slideLayouts/slideLayout584.xml"/><Relationship Id="rId72" Type="http://schemas.openxmlformats.org/officeDocument/2006/relationships/slideLayout" Target="../slideLayouts/slideLayout605.xml"/><Relationship Id="rId93" Type="http://schemas.openxmlformats.org/officeDocument/2006/relationships/slideLayout" Target="../slideLayouts/slideLayout626.xml"/><Relationship Id="rId98" Type="http://schemas.openxmlformats.org/officeDocument/2006/relationships/slideLayout" Target="../slideLayouts/slideLayout631.xml"/><Relationship Id="rId121" Type="http://schemas.openxmlformats.org/officeDocument/2006/relationships/slideLayout" Target="../slideLayouts/slideLayout654.xml"/><Relationship Id="rId142" Type="http://schemas.openxmlformats.org/officeDocument/2006/relationships/slideLayout" Target="../slideLayouts/slideLayout675.xml"/><Relationship Id="rId163" Type="http://schemas.openxmlformats.org/officeDocument/2006/relationships/slideLayout" Target="../slideLayouts/slideLayout696.xml"/><Relationship Id="rId184" Type="http://schemas.openxmlformats.org/officeDocument/2006/relationships/slideLayout" Target="../slideLayouts/slideLayout717.xml"/><Relationship Id="rId189" Type="http://schemas.openxmlformats.org/officeDocument/2006/relationships/slideLayout" Target="../slideLayouts/slideLayout722.xml"/><Relationship Id="rId219" Type="http://schemas.openxmlformats.org/officeDocument/2006/relationships/slideLayout" Target="../slideLayouts/slideLayout752.xml"/><Relationship Id="rId3" Type="http://schemas.openxmlformats.org/officeDocument/2006/relationships/slideLayout" Target="../slideLayouts/slideLayout536.xml"/><Relationship Id="rId214" Type="http://schemas.openxmlformats.org/officeDocument/2006/relationships/slideLayout" Target="../slideLayouts/slideLayout747.xml"/><Relationship Id="rId230" Type="http://schemas.openxmlformats.org/officeDocument/2006/relationships/slideLayout" Target="../slideLayouts/slideLayout763.xml"/><Relationship Id="rId235" Type="http://schemas.openxmlformats.org/officeDocument/2006/relationships/slideLayout" Target="../slideLayouts/slideLayout768.xml"/><Relationship Id="rId251" Type="http://schemas.openxmlformats.org/officeDocument/2006/relationships/slideLayout" Target="../slideLayouts/slideLayout784.xml"/><Relationship Id="rId256" Type="http://schemas.openxmlformats.org/officeDocument/2006/relationships/slideLayout" Target="../slideLayouts/slideLayout789.xml"/><Relationship Id="rId25" Type="http://schemas.openxmlformats.org/officeDocument/2006/relationships/slideLayout" Target="../slideLayouts/slideLayout558.xml"/><Relationship Id="rId46" Type="http://schemas.openxmlformats.org/officeDocument/2006/relationships/slideLayout" Target="../slideLayouts/slideLayout579.xml"/><Relationship Id="rId67" Type="http://schemas.openxmlformats.org/officeDocument/2006/relationships/slideLayout" Target="../slideLayouts/slideLayout600.xml"/><Relationship Id="rId116" Type="http://schemas.openxmlformats.org/officeDocument/2006/relationships/slideLayout" Target="../slideLayouts/slideLayout649.xml"/><Relationship Id="rId137" Type="http://schemas.openxmlformats.org/officeDocument/2006/relationships/slideLayout" Target="../slideLayouts/slideLayout670.xml"/><Relationship Id="rId158" Type="http://schemas.openxmlformats.org/officeDocument/2006/relationships/slideLayout" Target="../slideLayouts/slideLayout691.xml"/><Relationship Id="rId20" Type="http://schemas.openxmlformats.org/officeDocument/2006/relationships/slideLayout" Target="../slideLayouts/slideLayout553.xml"/><Relationship Id="rId41" Type="http://schemas.openxmlformats.org/officeDocument/2006/relationships/slideLayout" Target="../slideLayouts/slideLayout574.xml"/><Relationship Id="rId62" Type="http://schemas.openxmlformats.org/officeDocument/2006/relationships/slideLayout" Target="../slideLayouts/slideLayout595.xml"/><Relationship Id="rId83" Type="http://schemas.openxmlformats.org/officeDocument/2006/relationships/slideLayout" Target="../slideLayouts/slideLayout616.xml"/><Relationship Id="rId88" Type="http://schemas.openxmlformats.org/officeDocument/2006/relationships/slideLayout" Target="../slideLayouts/slideLayout621.xml"/><Relationship Id="rId111" Type="http://schemas.openxmlformats.org/officeDocument/2006/relationships/slideLayout" Target="../slideLayouts/slideLayout644.xml"/><Relationship Id="rId132" Type="http://schemas.openxmlformats.org/officeDocument/2006/relationships/slideLayout" Target="../slideLayouts/slideLayout665.xml"/><Relationship Id="rId153" Type="http://schemas.openxmlformats.org/officeDocument/2006/relationships/slideLayout" Target="../slideLayouts/slideLayout686.xml"/><Relationship Id="rId174" Type="http://schemas.openxmlformats.org/officeDocument/2006/relationships/slideLayout" Target="../slideLayouts/slideLayout707.xml"/><Relationship Id="rId179" Type="http://schemas.openxmlformats.org/officeDocument/2006/relationships/slideLayout" Target="../slideLayouts/slideLayout712.xml"/><Relationship Id="rId195" Type="http://schemas.openxmlformats.org/officeDocument/2006/relationships/slideLayout" Target="../slideLayouts/slideLayout728.xml"/><Relationship Id="rId209" Type="http://schemas.openxmlformats.org/officeDocument/2006/relationships/slideLayout" Target="../slideLayouts/slideLayout742.xml"/><Relationship Id="rId190" Type="http://schemas.openxmlformats.org/officeDocument/2006/relationships/slideLayout" Target="../slideLayouts/slideLayout723.xml"/><Relationship Id="rId204" Type="http://schemas.openxmlformats.org/officeDocument/2006/relationships/slideLayout" Target="../slideLayouts/slideLayout737.xml"/><Relationship Id="rId220" Type="http://schemas.openxmlformats.org/officeDocument/2006/relationships/slideLayout" Target="../slideLayouts/slideLayout753.xml"/><Relationship Id="rId225" Type="http://schemas.openxmlformats.org/officeDocument/2006/relationships/slideLayout" Target="../slideLayouts/slideLayout758.xml"/><Relationship Id="rId241" Type="http://schemas.openxmlformats.org/officeDocument/2006/relationships/slideLayout" Target="../slideLayouts/slideLayout774.xml"/><Relationship Id="rId246" Type="http://schemas.openxmlformats.org/officeDocument/2006/relationships/slideLayout" Target="../slideLayouts/slideLayout779.xml"/><Relationship Id="rId15" Type="http://schemas.openxmlformats.org/officeDocument/2006/relationships/slideLayout" Target="../slideLayouts/slideLayout548.xml"/><Relationship Id="rId36" Type="http://schemas.openxmlformats.org/officeDocument/2006/relationships/slideLayout" Target="../slideLayouts/slideLayout569.xml"/><Relationship Id="rId57" Type="http://schemas.openxmlformats.org/officeDocument/2006/relationships/slideLayout" Target="../slideLayouts/slideLayout590.xml"/><Relationship Id="rId106" Type="http://schemas.openxmlformats.org/officeDocument/2006/relationships/slideLayout" Target="../slideLayouts/slideLayout639.xml"/><Relationship Id="rId127" Type="http://schemas.openxmlformats.org/officeDocument/2006/relationships/slideLayout" Target="../slideLayouts/slideLayout660.xml"/><Relationship Id="rId262" Type="http://schemas.openxmlformats.org/officeDocument/2006/relationships/slideLayout" Target="../slideLayouts/slideLayout795.xml"/><Relationship Id="rId10" Type="http://schemas.openxmlformats.org/officeDocument/2006/relationships/slideLayout" Target="../slideLayouts/slideLayout543.xml"/><Relationship Id="rId31" Type="http://schemas.openxmlformats.org/officeDocument/2006/relationships/slideLayout" Target="../slideLayouts/slideLayout564.xml"/><Relationship Id="rId52" Type="http://schemas.openxmlformats.org/officeDocument/2006/relationships/slideLayout" Target="../slideLayouts/slideLayout585.xml"/><Relationship Id="rId73" Type="http://schemas.openxmlformats.org/officeDocument/2006/relationships/slideLayout" Target="../slideLayouts/slideLayout606.xml"/><Relationship Id="rId78" Type="http://schemas.openxmlformats.org/officeDocument/2006/relationships/slideLayout" Target="../slideLayouts/slideLayout611.xml"/><Relationship Id="rId94" Type="http://schemas.openxmlformats.org/officeDocument/2006/relationships/slideLayout" Target="../slideLayouts/slideLayout627.xml"/><Relationship Id="rId99" Type="http://schemas.openxmlformats.org/officeDocument/2006/relationships/slideLayout" Target="../slideLayouts/slideLayout632.xml"/><Relationship Id="rId101" Type="http://schemas.openxmlformats.org/officeDocument/2006/relationships/slideLayout" Target="../slideLayouts/slideLayout634.xml"/><Relationship Id="rId122" Type="http://schemas.openxmlformats.org/officeDocument/2006/relationships/slideLayout" Target="../slideLayouts/slideLayout655.xml"/><Relationship Id="rId143" Type="http://schemas.openxmlformats.org/officeDocument/2006/relationships/slideLayout" Target="../slideLayouts/slideLayout676.xml"/><Relationship Id="rId148" Type="http://schemas.openxmlformats.org/officeDocument/2006/relationships/slideLayout" Target="../slideLayouts/slideLayout681.xml"/><Relationship Id="rId164" Type="http://schemas.openxmlformats.org/officeDocument/2006/relationships/slideLayout" Target="../slideLayouts/slideLayout697.xml"/><Relationship Id="rId169" Type="http://schemas.openxmlformats.org/officeDocument/2006/relationships/slideLayout" Target="../slideLayouts/slideLayout702.xml"/><Relationship Id="rId185" Type="http://schemas.openxmlformats.org/officeDocument/2006/relationships/slideLayout" Target="../slideLayouts/slideLayout718.xml"/><Relationship Id="rId4" Type="http://schemas.openxmlformats.org/officeDocument/2006/relationships/slideLayout" Target="../slideLayouts/slideLayout537.xml"/><Relationship Id="rId9" Type="http://schemas.openxmlformats.org/officeDocument/2006/relationships/slideLayout" Target="../slideLayouts/slideLayout542.xml"/><Relationship Id="rId180" Type="http://schemas.openxmlformats.org/officeDocument/2006/relationships/slideLayout" Target="../slideLayouts/slideLayout713.xml"/><Relationship Id="rId210" Type="http://schemas.openxmlformats.org/officeDocument/2006/relationships/slideLayout" Target="../slideLayouts/slideLayout743.xml"/><Relationship Id="rId215" Type="http://schemas.openxmlformats.org/officeDocument/2006/relationships/slideLayout" Target="../slideLayouts/slideLayout748.xml"/><Relationship Id="rId236" Type="http://schemas.openxmlformats.org/officeDocument/2006/relationships/slideLayout" Target="../slideLayouts/slideLayout769.xml"/><Relationship Id="rId257" Type="http://schemas.openxmlformats.org/officeDocument/2006/relationships/slideLayout" Target="../slideLayouts/slideLayout790.xml"/><Relationship Id="rId26" Type="http://schemas.openxmlformats.org/officeDocument/2006/relationships/slideLayout" Target="../slideLayouts/slideLayout559.xml"/><Relationship Id="rId231" Type="http://schemas.openxmlformats.org/officeDocument/2006/relationships/slideLayout" Target="../slideLayouts/slideLayout764.xml"/><Relationship Id="rId252" Type="http://schemas.openxmlformats.org/officeDocument/2006/relationships/slideLayout" Target="../slideLayouts/slideLayout785.xml"/><Relationship Id="rId47" Type="http://schemas.openxmlformats.org/officeDocument/2006/relationships/slideLayout" Target="../slideLayouts/slideLayout580.xml"/><Relationship Id="rId68" Type="http://schemas.openxmlformats.org/officeDocument/2006/relationships/slideLayout" Target="../slideLayouts/slideLayout601.xml"/><Relationship Id="rId89" Type="http://schemas.openxmlformats.org/officeDocument/2006/relationships/slideLayout" Target="../slideLayouts/slideLayout622.xml"/><Relationship Id="rId112" Type="http://schemas.openxmlformats.org/officeDocument/2006/relationships/slideLayout" Target="../slideLayouts/slideLayout645.xml"/><Relationship Id="rId133" Type="http://schemas.openxmlformats.org/officeDocument/2006/relationships/slideLayout" Target="../slideLayouts/slideLayout666.xml"/><Relationship Id="rId154" Type="http://schemas.openxmlformats.org/officeDocument/2006/relationships/slideLayout" Target="../slideLayouts/slideLayout687.xml"/><Relationship Id="rId175" Type="http://schemas.openxmlformats.org/officeDocument/2006/relationships/slideLayout" Target="../slideLayouts/slideLayout708.xml"/><Relationship Id="rId196" Type="http://schemas.openxmlformats.org/officeDocument/2006/relationships/slideLayout" Target="../slideLayouts/slideLayout729.xml"/><Relationship Id="rId200" Type="http://schemas.openxmlformats.org/officeDocument/2006/relationships/slideLayout" Target="../slideLayouts/slideLayout733.xml"/><Relationship Id="rId16" Type="http://schemas.openxmlformats.org/officeDocument/2006/relationships/slideLayout" Target="../slideLayouts/slideLayout549.xml"/><Relationship Id="rId221" Type="http://schemas.openxmlformats.org/officeDocument/2006/relationships/slideLayout" Target="../slideLayouts/slideLayout754.xml"/><Relationship Id="rId242" Type="http://schemas.openxmlformats.org/officeDocument/2006/relationships/slideLayout" Target="../slideLayouts/slideLayout775.xml"/><Relationship Id="rId263" Type="http://schemas.openxmlformats.org/officeDocument/2006/relationships/slideLayout" Target="../slideLayouts/slideLayout796.xml"/><Relationship Id="rId37" Type="http://schemas.openxmlformats.org/officeDocument/2006/relationships/slideLayout" Target="../slideLayouts/slideLayout570.xml"/><Relationship Id="rId58" Type="http://schemas.openxmlformats.org/officeDocument/2006/relationships/slideLayout" Target="../slideLayouts/slideLayout591.xml"/><Relationship Id="rId79" Type="http://schemas.openxmlformats.org/officeDocument/2006/relationships/slideLayout" Target="../slideLayouts/slideLayout612.xml"/><Relationship Id="rId102" Type="http://schemas.openxmlformats.org/officeDocument/2006/relationships/slideLayout" Target="../slideLayouts/slideLayout635.xml"/><Relationship Id="rId123" Type="http://schemas.openxmlformats.org/officeDocument/2006/relationships/slideLayout" Target="../slideLayouts/slideLayout656.xml"/><Relationship Id="rId144" Type="http://schemas.openxmlformats.org/officeDocument/2006/relationships/slideLayout" Target="../slideLayouts/slideLayout677.xml"/><Relationship Id="rId90" Type="http://schemas.openxmlformats.org/officeDocument/2006/relationships/slideLayout" Target="../slideLayouts/slideLayout623.xml"/><Relationship Id="rId165" Type="http://schemas.openxmlformats.org/officeDocument/2006/relationships/slideLayout" Target="../slideLayouts/slideLayout698.xml"/><Relationship Id="rId186" Type="http://schemas.openxmlformats.org/officeDocument/2006/relationships/slideLayout" Target="../slideLayouts/slideLayout719.xml"/><Relationship Id="rId211" Type="http://schemas.openxmlformats.org/officeDocument/2006/relationships/slideLayout" Target="../slideLayouts/slideLayout744.xml"/><Relationship Id="rId232" Type="http://schemas.openxmlformats.org/officeDocument/2006/relationships/slideLayout" Target="../slideLayouts/slideLayout765.xml"/><Relationship Id="rId253" Type="http://schemas.openxmlformats.org/officeDocument/2006/relationships/slideLayout" Target="../slideLayouts/slideLayout786.xml"/><Relationship Id="rId27" Type="http://schemas.openxmlformats.org/officeDocument/2006/relationships/slideLayout" Target="../slideLayouts/slideLayout560.xml"/><Relationship Id="rId48" Type="http://schemas.openxmlformats.org/officeDocument/2006/relationships/slideLayout" Target="../slideLayouts/slideLayout581.xml"/><Relationship Id="rId69" Type="http://schemas.openxmlformats.org/officeDocument/2006/relationships/slideLayout" Target="../slideLayouts/slideLayout602.xml"/><Relationship Id="rId113" Type="http://schemas.openxmlformats.org/officeDocument/2006/relationships/slideLayout" Target="../slideLayouts/slideLayout646.xml"/><Relationship Id="rId134" Type="http://schemas.openxmlformats.org/officeDocument/2006/relationships/slideLayout" Target="../slideLayouts/slideLayout667.xml"/><Relationship Id="rId80" Type="http://schemas.openxmlformats.org/officeDocument/2006/relationships/slideLayout" Target="../slideLayouts/slideLayout613.xml"/><Relationship Id="rId155" Type="http://schemas.openxmlformats.org/officeDocument/2006/relationships/slideLayout" Target="../slideLayouts/slideLayout688.xml"/><Relationship Id="rId176" Type="http://schemas.openxmlformats.org/officeDocument/2006/relationships/slideLayout" Target="../slideLayouts/slideLayout709.xml"/><Relationship Id="rId197" Type="http://schemas.openxmlformats.org/officeDocument/2006/relationships/slideLayout" Target="../slideLayouts/slideLayout730.xml"/><Relationship Id="rId201" Type="http://schemas.openxmlformats.org/officeDocument/2006/relationships/slideLayout" Target="../slideLayouts/slideLayout734.xml"/><Relationship Id="rId222" Type="http://schemas.openxmlformats.org/officeDocument/2006/relationships/slideLayout" Target="../slideLayouts/slideLayout755.xml"/><Relationship Id="rId243" Type="http://schemas.openxmlformats.org/officeDocument/2006/relationships/slideLayout" Target="../slideLayouts/slideLayout776.xml"/><Relationship Id="rId264" Type="http://schemas.openxmlformats.org/officeDocument/2006/relationships/slideLayout" Target="../slideLayouts/slideLayout797.xml"/><Relationship Id="rId17" Type="http://schemas.openxmlformats.org/officeDocument/2006/relationships/slideLayout" Target="../slideLayouts/slideLayout550.xml"/><Relationship Id="rId38" Type="http://schemas.openxmlformats.org/officeDocument/2006/relationships/slideLayout" Target="../slideLayouts/slideLayout571.xml"/><Relationship Id="rId59" Type="http://schemas.openxmlformats.org/officeDocument/2006/relationships/slideLayout" Target="../slideLayouts/slideLayout592.xml"/><Relationship Id="rId103" Type="http://schemas.openxmlformats.org/officeDocument/2006/relationships/slideLayout" Target="../slideLayouts/slideLayout636.xml"/><Relationship Id="rId124" Type="http://schemas.openxmlformats.org/officeDocument/2006/relationships/slideLayout" Target="../slideLayouts/slideLayout657.xml"/><Relationship Id="rId70" Type="http://schemas.openxmlformats.org/officeDocument/2006/relationships/slideLayout" Target="../slideLayouts/slideLayout603.xml"/><Relationship Id="rId91" Type="http://schemas.openxmlformats.org/officeDocument/2006/relationships/slideLayout" Target="../slideLayouts/slideLayout624.xml"/><Relationship Id="rId145" Type="http://schemas.openxmlformats.org/officeDocument/2006/relationships/slideLayout" Target="../slideLayouts/slideLayout678.xml"/><Relationship Id="rId166" Type="http://schemas.openxmlformats.org/officeDocument/2006/relationships/slideLayout" Target="../slideLayouts/slideLayout699.xml"/><Relationship Id="rId187" Type="http://schemas.openxmlformats.org/officeDocument/2006/relationships/slideLayout" Target="../slideLayouts/slideLayout720.xml"/><Relationship Id="rId1" Type="http://schemas.openxmlformats.org/officeDocument/2006/relationships/slideLayout" Target="../slideLayouts/slideLayout534.xml"/><Relationship Id="rId212" Type="http://schemas.openxmlformats.org/officeDocument/2006/relationships/slideLayout" Target="../slideLayouts/slideLayout745.xml"/><Relationship Id="rId233" Type="http://schemas.openxmlformats.org/officeDocument/2006/relationships/slideLayout" Target="../slideLayouts/slideLayout766.xml"/><Relationship Id="rId254" Type="http://schemas.openxmlformats.org/officeDocument/2006/relationships/slideLayout" Target="../slideLayouts/slideLayout787.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914.xml"/><Relationship Id="rId21" Type="http://schemas.openxmlformats.org/officeDocument/2006/relationships/slideLayout" Target="../slideLayouts/slideLayout818.xml"/><Relationship Id="rId42" Type="http://schemas.openxmlformats.org/officeDocument/2006/relationships/slideLayout" Target="../slideLayouts/slideLayout839.xml"/><Relationship Id="rId63" Type="http://schemas.openxmlformats.org/officeDocument/2006/relationships/slideLayout" Target="../slideLayouts/slideLayout860.xml"/><Relationship Id="rId84" Type="http://schemas.openxmlformats.org/officeDocument/2006/relationships/slideLayout" Target="../slideLayouts/slideLayout881.xml"/><Relationship Id="rId138" Type="http://schemas.openxmlformats.org/officeDocument/2006/relationships/slideLayout" Target="../slideLayouts/slideLayout935.xml"/><Relationship Id="rId159" Type="http://schemas.openxmlformats.org/officeDocument/2006/relationships/slideLayout" Target="../slideLayouts/slideLayout956.xml"/><Relationship Id="rId170" Type="http://schemas.openxmlformats.org/officeDocument/2006/relationships/slideLayout" Target="../slideLayouts/slideLayout967.xml"/><Relationship Id="rId191" Type="http://schemas.openxmlformats.org/officeDocument/2006/relationships/slideLayout" Target="../slideLayouts/slideLayout988.xml"/><Relationship Id="rId205" Type="http://schemas.openxmlformats.org/officeDocument/2006/relationships/slideLayout" Target="../slideLayouts/slideLayout1002.xml"/><Relationship Id="rId226" Type="http://schemas.openxmlformats.org/officeDocument/2006/relationships/slideLayout" Target="../slideLayouts/slideLayout1023.xml"/><Relationship Id="rId247" Type="http://schemas.openxmlformats.org/officeDocument/2006/relationships/slideLayout" Target="../slideLayouts/slideLayout1044.xml"/><Relationship Id="rId107" Type="http://schemas.openxmlformats.org/officeDocument/2006/relationships/slideLayout" Target="../slideLayouts/slideLayout904.xml"/><Relationship Id="rId11" Type="http://schemas.openxmlformats.org/officeDocument/2006/relationships/slideLayout" Target="../slideLayouts/slideLayout808.xml"/><Relationship Id="rId32" Type="http://schemas.openxmlformats.org/officeDocument/2006/relationships/slideLayout" Target="../slideLayouts/slideLayout829.xml"/><Relationship Id="rId53" Type="http://schemas.openxmlformats.org/officeDocument/2006/relationships/slideLayout" Target="../slideLayouts/slideLayout850.xml"/><Relationship Id="rId74" Type="http://schemas.openxmlformats.org/officeDocument/2006/relationships/slideLayout" Target="../slideLayouts/slideLayout871.xml"/><Relationship Id="rId128" Type="http://schemas.openxmlformats.org/officeDocument/2006/relationships/slideLayout" Target="../slideLayouts/slideLayout925.xml"/><Relationship Id="rId149" Type="http://schemas.openxmlformats.org/officeDocument/2006/relationships/slideLayout" Target="../slideLayouts/slideLayout946.xml"/><Relationship Id="rId5" Type="http://schemas.openxmlformats.org/officeDocument/2006/relationships/slideLayout" Target="../slideLayouts/slideLayout802.xml"/><Relationship Id="rId95" Type="http://schemas.openxmlformats.org/officeDocument/2006/relationships/slideLayout" Target="../slideLayouts/slideLayout892.xml"/><Relationship Id="rId160" Type="http://schemas.openxmlformats.org/officeDocument/2006/relationships/slideLayout" Target="../slideLayouts/slideLayout957.xml"/><Relationship Id="rId181" Type="http://schemas.openxmlformats.org/officeDocument/2006/relationships/slideLayout" Target="../slideLayouts/slideLayout978.xml"/><Relationship Id="rId216" Type="http://schemas.openxmlformats.org/officeDocument/2006/relationships/slideLayout" Target="../slideLayouts/slideLayout1013.xml"/><Relationship Id="rId237" Type="http://schemas.openxmlformats.org/officeDocument/2006/relationships/slideLayout" Target="../slideLayouts/slideLayout1034.xml"/><Relationship Id="rId258" Type="http://schemas.openxmlformats.org/officeDocument/2006/relationships/slideLayout" Target="../slideLayouts/slideLayout1055.xml"/><Relationship Id="rId22" Type="http://schemas.openxmlformats.org/officeDocument/2006/relationships/slideLayout" Target="../slideLayouts/slideLayout819.xml"/><Relationship Id="rId43" Type="http://schemas.openxmlformats.org/officeDocument/2006/relationships/slideLayout" Target="../slideLayouts/slideLayout840.xml"/><Relationship Id="rId64" Type="http://schemas.openxmlformats.org/officeDocument/2006/relationships/slideLayout" Target="../slideLayouts/slideLayout861.xml"/><Relationship Id="rId118" Type="http://schemas.openxmlformats.org/officeDocument/2006/relationships/slideLayout" Target="../slideLayouts/slideLayout915.xml"/><Relationship Id="rId139" Type="http://schemas.openxmlformats.org/officeDocument/2006/relationships/slideLayout" Target="../slideLayouts/slideLayout936.xml"/><Relationship Id="rId85" Type="http://schemas.openxmlformats.org/officeDocument/2006/relationships/slideLayout" Target="../slideLayouts/slideLayout882.xml"/><Relationship Id="rId150" Type="http://schemas.openxmlformats.org/officeDocument/2006/relationships/slideLayout" Target="../slideLayouts/slideLayout947.xml"/><Relationship Id="rId171" Type="http://schemas.openxmlformats.org/officeDocument/2006/relationships/slideLayout" Target="../slideLayouts/slideLayout968.xml"/><Relationship Id="rId192" Type="http://schemas.openxmlformats.org/officeDocument/2006/relationships/slideLayout" Target="../slideLayouts/slideLayout989.xml"/><Relationship Id="rId206" Type="http://schemas.openxmlformats.org/officeDocument/2006/relationships/slideLayout" Target="../slideLayouts/slideLayout1003.xml"/><Relationship Id="rId227" Type="http://schemas.openxmlformats.org/officeDocument/2006/relationships/slideLayout" Target="../slideLayouts/slideLayout1024.xml"/><Relationship Id="rId248" Type="http://schemas.openxmlformats.org/officeDocument/2006/relationships/slideLayout" Target="../slideLayouts/slideLayout1045.xml"/><Relationship Id="rId12" Type="http://schemas.openxmlformats.org/officeDocument/2006/relationships/slideLayout" Target="../slideLayouts/slideLayout809.xml"/><Relationship Id="rId33" Type="http://schemas.openxmlformats.org/officeDocument/2006/relationships/slideLayout" Target="../slideLayouts/slideLayout830.xml"/><Relationship Id="rId108" Type="http://schemas.openxmlformats.org/officeDocument/2006/relationships/slideLayout" Target="../slideLayouts/slideLayout905.xml"/><Relationship Id="rId129" Type="http://schemas.openxmlformats.org/officeDocument/2006/relationships/slideLayout" Target="../slideLayouts/slideLayout926.xml"/><Relationship Id="rId54" Type="http://schemas.openxmlformats.org/officeDocument/2006/relationships/slideLayout" Target="../slideLayouts/slideLayout851.xml"/><Relationship Id="rId75" Type="http://schemas.openxmlformats.org/officeDocument/2006/relationships/slideLayout" Target="../slideLayouts/slideLayout872.xml"/><Relationship Id="rId96" Type="http://schemas.openxmlformats.org/officeDocument/2006/relationships/slideLayout" Target="../slideLayouts/slideLayout893.xml"/><Relationship Id="rId140" Type="http://schemas.openxmlformats.org/officeDocument/2006/relationships/slideLayout" Target="../slideLayouts/slideLayout937.xml"/><Relationship Id="rId161" Type="http://schemas.openxmlformats.org/officeDocument/2006/relationships/slideLayout" Target="../slideLayouts/slideLayout958.xml"/><Relationship Id="rId182" Type="http://schemas.openxmlformats.org/officeDocument/2006/relationships/slideLayout" Target="../slideLayouts/slideLayout979.xml"/><Relationship Id="rId217" Type="http://schemas.openxmlformats.org/officeDocument/2006/relationships/slideLayout" Target="../slideLayouts/slideLayout1014.xml"/><Relationship Id="rId6" Type="http://schemas.openxmlformats.org/officeDocument/2006/relationships/slideLayout" Target="../slideLayouts/slideLayout803.xml"/><Relationship Id="rId238" Type="http://schemas.openxmlformats.org/officeDocument/2006/relationships/slideLayout" Target="../slideLayouts/slideLayout1035.xml"/><Relationship Id="rId259" Type="http://schemas.openxmlformats.org/officeDocument/2006/relationships/slideLayout" Target="../slideLayouts/slideLayout1056.xml"/><Relationship Id="rId23" Type="http://schemas.openxmlformats.org/officeDocument/2006/relationships/slideLayout" Target="../slideLayouts/slideLayout820.xml"/><Relationship Id="rId28" Type="http://schemas.openxmlformats.org/officeDocument/2006/relationships/slideLayout" Target="../slideLayouts/slideLayout825.xml"/><Relationship Id="rId49" Type="http://schemas.openxmlformats.org/officeDocument/2006/relationships/slideLayout" Target="../slideLayouts/slideLayout846.xml"/><Relationship Id="rId114" Type="http://schemas.openxmlformats.org/officeDocument/2006/relationships/slideLayout" Target="../slideLayouts/slideLayout911.xml"/><Relationship Id="rId119" Type="http://schemas.openxmlformats.org/officeDocument/2006/relationships/slideLayout" Target="../slideLayouts/slideLayout916.xml"/><Relationship Id="rId44" Type="http://schemas.openxmlformats.org/officeDocument/2006/relationships/slideLayout" Target="../slideLayouts/slideLayout841.xml"/><Relationship Id="rId60" Type="http://schemas.openxmlformats.org/officeDocument/2006/relationships/slideLayout" Target="../slideLayouts/slideLayout857.xml"/><Relationship Id="rId65" Type="http://schemas.openxmlformats.org/officeDocument/2006/relationships/slideLayout" Target="../slideLayouts/slideLayout862.xml"/><Relationship Id="rId81" Type="http://schemas.openxmlformats.org/officeDocument/2006/relationships/slideLayout" Target="../slideLayouts/slideLayout878.xml"/><Relationship Id="rId86" Type="http://schemas.openxmlformats.org/officeDocument/2006/relationships/slideLayout" Target="../slideLayouts/slideLayout883.xml"/><Relationship Id="rId130" Type="http://schemas.openxmlformats.org/officeDocument/2006/relationships/slideLayout" Target="../slideLayouts/slideLayout927.xml"/><Relationship Id="rId135" Type="http://schemas.openxmlformats.org/officeDocument/2006/relationships/slideLayout" Target="../slideLayouts/slideLayout932.xml"/><Relationship Id="rId151" Type="http://schemas.openxmlformats.org/officeDocument/2006/relationships/slideLayout" Target="../slideLayouts/slideLayout948.xml"/><Relationship Id="rId156" Type="http://schemas.openxmlformats.org/officeDocument/2006/relationships/slideLayout" Target="../slideLayouts/slideLayout953.xml"/><Relationship Id="rId177" Type="http://schemas.openxmlformats.org/officeDocument/2006/relationships/slideLayout" Target="../slideLayouts/slideLayout974.xml"/><Relationship Id="rId198" Type="http://schemas.openxmlformats.org/officeDocument/2006/relationships/slideLayout" Target="../slideLayouts/slideLayout995.xml"/><Relationship Id="rId172" Type="http://schemas.openxmlformats.org/officeDocument/2006/relationships/slideLayout" Target="../slideLayouts/slideLayout969.xml"/><Relationship Id="rId193" Type="http://schemas.openxmlformats.org/officeDocument/2006/relationships/slideLayout" Target="../slideLayouts/slideLayout990.xml"/><Relationship Id="rId202" Type="http://schemas.openxmlformats.org/officeDocument/2006/relationships/slideLayout" Target="../slideLayouts/slideLayout999.xml"/><Relationship Id="rId207" Type="http://schemas.openxmlformats.org/officeDocument/2006/relationships/slideLayout" Target="../slideLayouts/slideLayout1004.xml"/><Relationship Id="rId223" Type="http://schemas.openxmlformats.org/officeDocument/2006/relationships/slideLayout" Target="../slideLayouts/slideLayout1020.xml"/><Relationship Id="rId228" Type="http://schemas.openxmlformats.org/officeDocument/2006/relationships/slideLayout" Target="../slideLayouts/slideLayout1025.xml"/><Relationship Id="rId244" Type="http://schemas.openxmlformats.org/officeDocument/2006/relationships/slideLayout" Target="../slideLayouts/slideLayout1041.xml"/><Relationship Id="rId249" Type="http://schemas.openxmlformats.org/officeDocument/2006/relationships/slideLayout" Target="../slideLayouts/slideLayout1046.xml"/><Relationship Id="rId13" Type="http://schemas.openxmlformats.org/officeDocument/2006/relationships/slideLayout" Target="../slideLayouts/slideLayout810.xml"/><Relationship Id="rId18" Type="http://schemas.openxmlformats.org/officeDocument/2006/relationships/slideLayout" Target="../slideLayouts/slideLayout815.xml"/><Relationship Id="rId39" Type="http://schemas.openxmlformats.org/officeDocument/2006/relationships/slideLayout" Target="../slideLayouts/slideLayout836.xml"/><Relationship Id="rId109" Type="http://schemas.openxmlformats.org/officeDocument/2006/relationships/slideLayout" Target="../slideLayouts/slideLayout906.xml"/><Relationship Id="rId260" Type="http://schemas.openxmlformats.org/officeDocument/2006/relationships/slideLayout" Target="../slideLayouts/slideLayout1057.xml"/><Relationship Id="rId265" Type="http://schemas.openxmlformats.org/officeDocument/2006/relationships/theme" Target="../theme/theme4.xml"/><Relationship Id="rId34" Type="http://schemas.openxmlformats.org/officeDocument/2006/relationships/slideLayout" Target="../slideLayouts/slideLayout831.xml"/><Relationship Id="rId50" Type="http://schemas.openxmlformats.org/officeDocument/2006/relationships/slideLayout" Target="../slideLayouts/slideLayout847.xml"/><Relationship Id="rId55" Type="http://schemas.openxmlformats.org/officeDocument/2006/relationships/slideLayout" Target="../slideLayouts/slideLayout852.xml"/><Relationship Id="rId76" Type="http://schemas.openxmlformats.org/officeDocument/2006/relationships/slideLayout" Target="../slideLayouts/slideLayout873.xml"/><Relationship Id="rId97" Type="http://schemas.openxmlformats.org/officeDocument/2006/relationships/slideLayout" Target="../slideLayouts/slideLayout894.xml"/><Relationship Id="rId104" Type="http://schemas.openxmlformats.org/officeDocument/2006/relationships/slideLayout" Target="../slideLayouts/slideLayout901.xml"/><Relationship Id="rId120" Type="http://schemas.openxmlformats.org/officeDocument/2006/relationships/slideLayout" Target="../slideLayouts/slideLayout917.xml"/><Relationship Id="rId125" Type="http://schemas.openxmlformats.org/officeDocument/2006/relationships/slideLayout" Target="../slideLayouts/slideLayout922.xml"/><Relationship Id="rId141" Type="http://schemas.openxmlformats.org/officeDocument/2006/relationships/slideLayout" Target="../slideLayouts/slideLayout938.xml"/><Relationship Id="rId146" Type="http://schemas.openxmlformats.org/officeDocument/2006/relationships/slideLayout" Target="../slideLayouts/slideLayout943.xml"/><Relationship Id="rId167" Type="http://schemas.openxmlformats.org/officeDocument/2006/relationships/slideLayout" Target="../slideLayouts/slideLayout964.xml"/><Relationship Id="rId188" Type="http://schemas.openxmlformats.org/officeDocument/2006/relationships/slideLayout" Target="../slideLayouts/slideLayout985.xml"/><Relationship Id="rId7" Type="http://schemas.openxmlformats.org/officeDocument/2006/relationships/slideLayout" Target="../slideLayouts/slideLayout804.xml"/><Relationship Id="rId71" Type="http://schemas.openxmlformats.org/officeDocument/2006/relationships/slideLayout" Target="../slideLayouts/slideLayout868.xml"/><Relationship Id="rId92" Type="http://schemas.openxmlformats.org/officeDocument/2006/relationships/slideLayout" Target="../slideLayouts/slideLayout889.xml"/><Relationship Id="rId162" Type="http://schemas.openxmlformats.org/officeDocument/2006/relationships/slideLayout" Target="../slideLayouts/slideLayout959.xml"/><Relationship Id="rId183" Type="http://schemas.openxmlformats.org/officeDocument/2006/relationships/slideLayout" Target="../slideLayouts/slideLayout980.xml"/><Relationship Id="rId213" Type="http://schemas.openxmlformats.org/officeDocument/2006/relationships/slideLayout" Target="../slideLayouts/slideLayout1010.xml"/><Relationship Id="rId218" Type="http://schemas.openxmlformats.org/officeDocument/2006/relationships/slideLayout" Target="../slideLayouts/slideLayout1015.xml"/><Relationship Id="rId234" Type="http://schemas.openxmlformats.org/officeDocument/2006/relationships/slideLayout" Target="../slideLayouts/slideLayout1031.xml"/><Relationship Id="rId239" Type="http://schemas.openxmlformats.org/officeDocument/2006/relationships/slideLayout" Target="../slideLayouts/slideLayout1036.xml"/><Relationship Id="rId2" Type="http://schemas.openxmlformats.org/officeDocument/2006/relationships/slideLayout" Target="../slideLayouts/slideLayout799.xml"/><Relationship Id="rId29" Type="http://schemas.openxmlformats.org/officeDocument/2006/relationships/slideLayout" Target="../slideLayouts/slideLayout826.xml"/><Relationship Id="rId250" Type="http://schemas.openxmlformats.org/officeDocument/2006/relationships/slideLayout" Target="../slideLayouts/slideLayout1047.xml"/><Relationship Id="rId255" Type="http://schemas.openxmlformats.org/officeDocument/2006/relationships/slideLayout" Target="../slideLayouts/slideLayout1052.xml"/><Relationship Id="rId24" Type="http://schemas.openxmlformats.org/officeDocument/2006/relationships/slideLayout" Target="../slideLayouts/slideLayout821.xml"/><Relationship Id="rId40" Type="http://schemas.openxmlformats.org/officeDocument/2006/relationships/slideLayout" Target="../slideLayouts/slideLayout837.xml"/><Relationship Id="rId45" Type="http://schemas.openxmlformats.org/officeDocument/2006/relationships/slideLayout" Target="../slideLayouts/slideLayout842.xml"/><Relationship Id="rId66" Type="http://schemas.openxmlformats.org/officeDocument/2006/relationships/slideLayout" Target="../slideLayouts/slideLayout863.xml"/><Relationship Id="rId87" Type="http://schemas.openxmlformats.org/officeDocument/2006/relationships/slideLayout" Target="../slideLayouts/slideLayout884.xml"/><Relationship Id="rId110" Type="http://schemas.openxmlformats.org/officeDocument/2006/relationships/slideLayout" Target="../slideLayouts/slideLayout907.xml"/><Relationship Id="rId115" Type="http://schemas.openxmlformats.org/officeDocument/2006/relationships/slideLayout" Target="../slideLayouts/slideLayout912.xml"/><Relationship Id="rId131" Type="http://schemas.openxmlformats.org/officeDocument/2006/relationships/slideLayout" Target="../slideLayouts/slideLayout928.xml"/><Relationship Id="rId136" Type="http://schemas.openxmlformats.org/officeDocument/2006/relationships/slideLayout" Target="../slideLayouts/slideLayout933.xml"/><Relationship Id="rId157" Type="http://schemas.openxmlformats.org/officeDocument/2006/relationships/slideLayout" Target="../slideLayouts/slideLayout954.xml"/><Relationship Id="rId178" Type="http://schemas.openxmlformats.org/officeDocument/2006/relationships/slideLayout" Target="../slideLayouts/slideLayout975.xml"/><Relationship Id="rId61" Type="http://schemas.openxmlformats.org/officeDocument/2006/relationships/slideLayout" Target="../slideLayouts/slideLayout858.xml"/><Relationship Id="rId82" Type="http://schemas.openxmlformats.org/officeDocument/2006/relationships/slideLayout" Target="../slideLayouts/slideLayout879.xml"/><Relationship Id="rId152" Type="http://schemas.openxmlformats.org/officeDocument/2006/relationships/slideLayout" Target="../slideLayouts/slideLayout949.xml"/><Relationship Id="rId173" Type="http://schemas.openxmlformats.org/officeDocument/2006/relationships/slideLayout" Target="../slideLayouts/slideLayout970.xml"/><Relationship Id="rId194" Type="http://schemas.openxmlformats.org/officeDocument/2006/relationships/slideLayout" Target="../slideLayouts/slideLayout991.xml"/><Relationship Id="rId199" Type="http://schemas.openxmlformats.org/officeDocument/2006/relationships/slideLayout" Target="../slideLayouts/slideLayout996.xml"/><Relationship Id="rId203" Type="http://schemas.openxmlformats.org/officeDocument/2006/relationships/slideLayout" Target="../slideLayouts/slideLayout1000.xml"/><Relationship Id="rId208" Type="http://schemas.openxmlformats.org/officeDocument/2006/relationships/slideLayout" Target="../slideLayouts/slideLayout1005.xml"/><Relationship Id="rId229" Type="http://schemas.openxmlformats.org/officeDocument/2006/relationships/slideLayout" Target="../slideLayouts/slideLayout1026.xml"/><Relationship Id="rId19" Type="http://schemas.openxmlformats.org/officeDocument/2006/relationships/slideLayout" Target="../slideLayouts/slideLayout816.xml"/><Relationship Id="rId224" Type="http://schemas.openxmlformats.org/officeDocument/2006/relationships/slideLayout" Target="../slideLayouts/slideLayout1021.xml"/><Relationship Id="rId240" Type="http://schemas.openxmlformats.org/officeDocument/2006/relationships/slideLayout" Target="../slideLayouts/slideLayout1037.xml"/><Relationship Id="rId245" Type="http://schemas.openxmlformats.org/officeDocument/2006/relationships/slideLayout" Target="../slideLayouts/slideLayout1042.xml"/><Relationship Id="rId261" Type="http://schemas.openxmlformats.org/officeDocument/2006/relationships/slideLayout" Target="../slideLayouts/slideLayout1058.xml"/><Relationship Id="rId14" Type="http://schemas.openxmlformats.org/officeDocument/2006/relationships/slideLayout" Target="../slideLayouts/slideLayout811.xml"/><Relationship Id="rId30" Type="http://schemas.openxmlformats.org/officeDocument/2006/relationships/slideLayout" Target="../slideLayouts/slideLayout827.xml"/><Relationship Id="rId35" Type="http://schemas.openxmlformats.org/officeDocument/2006/relationships/slideLayout" Target="../slideLayouts/slideLayout832.xml"/><Relationship Id="rId56" Type="http://schemas.openxmlformats.org/officeDocument/2006/relationships/slideLayout" Target="../slideLayouts/slideLayout853.xml"/><Relationship Id="rId77" Type="http://schemas.openxmlformats.org/officeDocument/2006/relationships/slideLayout" Target="../slideLayouts/slideLayout874.xml"/><Relationship Id="rId100" Type="http://schemas.openxmlformats.org/officeDocument/2006/relationships/slideLayout" Target="../slideLayouts/slideLayout897.xml"/><Relationship Id="rId105" Type="http://schemas.openxmlformats.org/officeDocument/2006/relationships/slideLayout" Target="../slideLayouts/slideLayout902.xml"/><Relationship Id="rId126" Type="http://schemas.openxmlformats.org/officeDocument/2006/relationships/slideLayout" Target="../slideLayouts/slideLayout923.xml"/><Relationship Id="rId147" Type="http://schemas.openxmlformats.org/officeDocument/2006/relationships/slideLayout" Target="../slideLayouts/slideLayout944.xml"/><Relationship Id="rId168" Type="http://schemas.openxmlformats.org/officeDocument/2006/relationships/slideLayout" Target="../slideLayouts/slideLayout965.xml"/><Relationship Id="rId8" Type="http://schemas.openxmlformats.org/officeDocument/2006/relationships/slideLayout" Target="../slideLayouts/slideLayout805.xml"/><Relationship Id="rId51" Type="http://schemas.openxmlformats.org/officeDocument/2006/relationships/slideLayout" Target="../slideLayouts/slideLayout848.xml"/><Relationship Id="rId72" Type="http://schemas.openxmlformats.org/officeDocument/2006/relationships/slideLayout" Target="../slideLayouts/slideLayout869.xml"/><Relationship Id="rId93" Type="http://schemas.openxmlformats.org/officeDocument/2006/relationships/slideLayout" Target="../slideLayouts/slideLayout890.xml"/><Relationship Id="rId98" Type="http://schemas.openxmlformats.org/officeDocument/2006/relationships/slideLayout" Target="../slideLayouts/slideLayout895.xml"/><Relationship Id="rId121" Type="http://schemas.openxmlformats.org/officeDocument/2006/relationships/slideLayout" Target="../slideLayouts/slideLayout918.xml"/><Relationship Id="rId142" Type="http://schemas.openxmlformats.org/officeDocument/2006/relationships/slideLayout" Target="../slideLayouts/slideLayout939.xml"/><Relationship Id="rId163" Type="http://schemas.openxmlformats.org/officeDocument/2006/relationships/slideLayout" Target="../slideLayouts/slideLayout960.xml"/><Relationship Id="rId184" Type="http://schemas.openxmlformats.org/officeDocument/2006/relationships/slideLayout" Target="../slideLayouts/slideLayout981.xml"/><Relationship Id="rId189" Type="http://schemas.openxmlformats.org/officeDocument/2006/relationships/slideLayout" Target="../slideLayouts/slideLayout986.xml"/><Relationship Id="rId219" Type="http://schemas.openxmlformats.org/officeDocument/2006/relationships/slideLayout" Target="../slideLayouts/slideLayout1016.xml"/><Relationship Id="rId3" Type="http://schemas.openxmlformats.org/officeDocument/2006/relationships/slideLayout" Target="../slideLayouts/slideLayout800.xml"/><Relationship Id="rId214" Type="http://schemas.openxmlformats.org/officeDocument/2006/relationships/slideLayout" Target="../slideLayouts/slideLayout1011.xml"/><Relationship Id="rId230" Type="http://schemas.openxmlformats.org/officeDocument/2006/relationships/slideLayout" Target="../slideLayouts/slideLayout1027.xml"/><Relationship Id="rId235" Type="http://schemas.openxmlformats.org/officeDocument/2006/relationships/slideLayout" Target="../slideLayouts/slideLayout1032.xml"/><Relationship Id="rId251" Type="http://schemas.openxmlformats.org/officeDocument/2006/relationships/slideLayout" Target="../slideLayouts/slideLayout1048.xml"/><Relationship Id="rId256" Type="http://schemas.openxmlformats.org/officeDocument/2006/relationships/slideLayout" Target="../slideLayouts/slideLayout1053.xml"/><Relationship Id="rId25" Type="http://schemas.openxmlformats.org/officeDocument/2006/relationships/slideLayout" Target="../slideLayouts/slideLayout822.xml"/><Relationship Id="rId46" Type="http://schemas.openxmlformats.org/officeDocument/2006/relationships/slideLayout" Target="../slideLayouts/slideLayout843.xml"/><Relationship Id="rId67" Type="http://schemas.openxmlformats.org/officeDocument/2006/relationships/slideLayout" Target="../slideLayouts/slideLayout864.xml"/><Relationship Id="rId116" Type="http://schemas.openxmlformats.org/officeDocument/2006/relationships/slideLayout" Target="../slideLayouts/slideLayout913.xml"/><Relationship Id="rId137" Type="http://schemas.openxmlformats.org/officeDocument/2006/relationships/slideLayout" Target="../slideLayouts/slideLayout934.xml"/><Relationship Id="rId158" Type="http://schemas.openxmlformats.org/officeDocument/2006/relationships/slideLayout" Target="../slideLayouts/slideLayout955.xml"/><Relationship Id="rId20" Type="http://schemas.openxmlformats.org/officeDocument/2006/relationships/slideLayout" Target="../slideLayouts/slideLayout817.xml"/><Relationship Id="rId41" Type="http://schemas.openxmlformats.org/officeDocument/2006/relationships/slideLayout" Target="../slideLayouts/slideLayout838.xml"/><Relationship Id="rId62" Type="http://schemas.openxmlformats.org/officeDocument/2006/relationships/slideLayout" Target="../slideLayouts/slideLayout859.xml"/><Relationship Id="rId83" Type="http://schemas.openxmlformats.org/officeDocument/2006/relationships/slideLayout" Target="../slideLayouts/slideLayout880.xml"/><Relationship Id="rId88" Type="http://schemas.openxmlformats.org/officeDocument/2006/relationships/slideLayout" Target="../slideLayouts/slideLayout885.xml"/><Relationship Id="rId111" Type="http://schemas.openxmlformats.org/officeDocument/2006/relationships/slideLayout" Target="../slideLayouts/slideLayout908.xml"/><Relationship Id="rId132" Type="http://schemas.openxmlformats.org/officeDocument/2006/relationships/slideLayout" Target="../slideLayouts/slideLayout929.xml"/><Relationship Id="rId153" Type="http://schemas.openxmlformats.org/officeDocument/2006/relationships/slideLayout" Target="../slideLayouts/slideLayout950.xml"/><Relationship Id="rId174" Type="http://schemas.openxmlformats.org/officeDocument/2006/relationships/slideLayout" Target="../slideLayouts/slideLayout971.xml"/><Relationship Id="rId179" Type="http://schemas.openxmlformats.org/officeDocument/2006/relationships/slideLayout" Target="../slideLayouts/slideLayout976.xml"/><Relationship Id="rId195" Type="http://schemas.openxmlformats.org/officeDocument/2006/relationships/slideLayout" Target="../slideLayouts/slideLayout992.xml"/><Relationship Id="rId209" Type="http://schemas.openxmlformats.org/officeDocument/2006/relationships/slideLayout" Target="../slideLayouts/slideLayout1006.xml"/><Relationship Id="rId190" Type="http://schemas.openxmlformats.org/officeDocument/2006/relationships/slideLayout" Target="../slideLayouts/slideLayout987.xml"/><Relationship Id="rId204" Type="http://schemas.openxmlformats.org/officeDocument/2006/relationships/slideLayout" Target="../slideLayouts/slideLayout1001.xml"/><Relationship Id="rId220" Type="http://schemas.openxmlformats.org/officeDocument/2006/relationships/slideLayout" Target="../slideLayouts/slideLayout1017.xml"/><Relationship Id="rId225" Type="http://schemas.openxmlformats.org/officeDocument/2006/relationships/slideLayout" Target="../slideLayouts/slideLayout1022.xml"/><Relationship Id="rId241" Type="http://schemas.openxmlformats.org/officeDocument/2006/relationships/slideLayout" Target="../slideLayouts/slideLayout1038.xml"/><Relationship Id="rId246" Type="http://schemas.openxmlformats.org/officeDocument/2006/relationships/slideLayout" Target="../slideLayouts/slideLayout1043.xml"/><Relationship Id="rId15" Type="http://schemas.openxmlformats.org/officeDocument/2006/relationships/slideLayout" Target="../slideLayouts/slideLayout812.xml"/><Relationship Id="rId36" Type="http://schemas.openxmlformats.org/officeDocument/2006/relationships/slideLayout" Target="../slideLayouts/slideLayout833.xml"/><Relationship Id="rId57" Type="http://schemas.openxmlformats.org/officeDocument/2006/relationships/slideLayout" Target="../slideLayouts/slideLayout854.xml"/><Relationship Id="rId106" Type="http://schemas.openxmlformats.org/officeDocument/2006/relationships/slideLayout" Target="../slideLayouts/slideLayout903.xml"/><Relationship Id="rId127" Type="http://schemas.openxmlformats.org/officeDocument/2006/relationships/slideLayout" Target="../slideLayouts/slideLayout924.xml"/><Relationship Id="rId262" Type="http://schemas.openxmlformats.org/officeDocument/2006/relationships/slideLayout" Target="../slideLayouts/slideLayout1059.xml"/><Relationship Id="rId10" Type="http://schemas.openxmlformats.org/officeDocument/2006/relationships/slideLayout" Target="../slideLayouts/slideLayout807.xml"/><Relationship Id="rId31" Type="http://schemas.openxmlformats.org/officeDocument/2006/relationships/slideLayout" Target="../slideLayouts/slideLayout828.xml"/><Relationship Id="rId52" Type="http://schemas.openxmlformats.org/officeDocument/2006/relationships/slideLayout" Target="../slideLayouts/slideLayout849.xml"/><Relationship Id="rId73" Type="http://schemas.openxmlformats.org/officeDocument/2006/relationships/slideLayout" Target="../slideLayouts/slideLayout870.xml"/><Relationship Id="rId78" Type="http://schemas.openxmlformats.org/officeDocument/2006/relationships/slideLayout" Target="../slideLayouts/slideLayout875.xml"/><Relationship Id="rId94" Type="http://schemas.openxmlformats.org/officeDocument/2006/relationships/slideLayout" Target="../slideLayouts/slideLayout891.xml"/><Relationship Id="rId99" Type="http://schemas.openxmlformats.org/officeDocument/2006/relationships/slideLayout" Target="../slideLayouts/slideLayout896.xml"/><Relationship Id="rId101" Type="http://schemas.openxmlformats.org/officeDocument/2006/relationships/slideLayout" Target="../slideLayouts/slideLayout898.xml"/><Relationship Id="rId122" Type="http://schemas.openxmlformats.org/officeDocument/2006/relationships/slideLayout" Target="../slideLayouts/slideLayout919.xml"/><Relationship Id="rId143" Type="http://schemas.openxmlformats.org/officeDocument/2006/relationships/slideLayout" Target="../slideLayouts/slideLayout940.xml"/><Relationship Id="rId148" Type="http://schemas.openxmlformats.org/officeDocument/2006/relationships/slideLayout" Target="../slideLayouts/slideLayout945.xml"/><Relationship Id="rId164" Type="http://schemas.openxmlformats.org/officeDocument/2006/relationships/slideLayout" Target="../slideLayouts/slideLayout961.xml"/><Relationship Id="rId169" Type="http://schemas.openxmlformats.org/officeDocument/2006/relationships/slideLayout" Target="../slideLayouts/slideLayout966.xml"/><Relationship Id="rId185" Type="http://schemas.openxmlformats.org/officeDocument/2006/relationships/slideLayout" Target="../slideLayouts/slideLayout982.xml"/><Relationship Id="rId4" Type="http://schemas.openxmlformats.org/officeDocument/2006/relationships/slideLayout" Target="../slideLayouts/slideLayout801.xml"/><Relationship Id="rId9" Type="http://schemas.openxmlformats.org/officeDocument/2006/relationships/slideLayout" Target="../slideLayouts/slideLayout806.xml"/><Relationship Id="rId180" Type="http://schemas.openxmlformats.org/officeDocument/2006/relationships/slideLayout" Target="../slideLayouts/slideLayout977.xml"/><Relationship Id="rId210" Type="http://schemas.openxmlformats.org/officeDocument/2006/relationships/slideLayout" Target="../slideLayouts/slideLayout1007.xml"/><Relationship Id="rId215" Type="http://schemas.openxmlformats.org/officeDocument/2006/relationships/slideLayout" Target="../slideLayouts/slideLayout1012.xml"/><Relationship Id="rId236" Type="http://schemas.openxmlformats.org/officeDocument/2006/relationships/slideLayout" Target="../slideLayouts/slideLayout1033.xml"/><Relationship Id="rId257" Type="http://schemas.openxmlformats.org/officeDocument/2006/relationships/slideLayout" Target="../slideLayouts/slideLayout1054.xml"/><Relationship Id="rId26" Type="http://schemas.openxmlformats.org/officeDocument/2006/relationships/slideLayout" Target="../slideLayouts/slideLayout823.xml"/><Relationship Id="rId231" Type="http://schemas.openxmlformats.org/officeDocument/2006/relationships/slideLayout" Target="../slideLayouts/slideLayout1028.xml"/><Relationship Id="rId252" Type="http://schemas.openxmlformats.org/officeDocument/2006/relationships/slideLayout" Target="../slideLayouts/slideLayout1049.xml"/><Relationship Id="rId47" Type="http://schemas.openxmlformats.org/officeDocument/2006/relationships/slideLayout" Target="../slideLayouts/slideLayout844.xml"/><Relationship Id="rId68" Type="http://schemas.openxmlformats.org/officeDocument/2006/relationships/slideLayout" Target="../slideLayouts/slideLayout865.xml"/><Relationship Id="rId89" Type="http://schemas.openxmlformats.org/officeDocument/2006/relationships/slideLayout" Target="../slideLayouts/slideLayout886.xml"/><Relationship Id="rId112" Type="http://schemas.openxmlformats.org/officeDocument/2006/relationships/slideLayout" Target="../slideLayouts/slideLayout909.xml"/><Relationship Id="rId133" Type="http://schemas.openxmlformats.org/officeDocument/2006/relationships/slideLayout" Target="../slideLayouts/slideLayout930.xml"/><Relationship Id="rId154" Type="http://schemas.openxmlformats.org/officeDocument/2006/relationships/slideLayout" Target="../slideLayouts/slideLayout951.xml"/><Relationship Id="rId175" Type="http://schemas.openxmlformats.org/officeDocument/2006/relationships/slideLayout" Target="../slideLayouts/slideLayout972.xml"/><Relationship Id="rId196" Type="http://schemas.openxmlformats.org/officeDocument/2006/relationships/slideLayout" Target="../slideLayouts/slideLayout993.xml"/><Relationship Id="rId200" Type="http://schemas.openxmlformats.org/officeDocument/2006/relationships/slideLayout" Target="../slideLayouts/slideLayout997.xml"/><Relationship Id="rId16" Type="http://schemas.openxmlformats.org/officeDocument/2006/relationships/slideLayout" Target="../slideLayouts/slideLayout813.xml"/><Relationship Id="rId221" Type="http://schemas.openxmlformats.org/officeDocument/2006/relationships/slideLayout" Target="../slideLayouts/slideLayout1018.xml"/><Relationship Id="rId242" Type="http://schemas.openxmlformats.org/officeDocument/2006/relationships/slideLayout" Target="../slideLayouts/slideLayout1039.xml"/><Relationship Id="rId263" Type="http://schemas.openxmlformats.org/officeDocument/2006/relationships/slideLayout" Target="../slideLayouts/slideLayout1060.xml"/><Relationship Id="rId37" Type="http://schemas.openxmlformats.org/officeDocument/2006/relationships/slideLayout" Target="../slideLayouts/slideLayout834.xml"/><Relationship Id="rId58" Type="http://schemas.openxmlformats.org/officeDocument/2006/relationships/slideLayout" Target="../slideLayouts/slideLayout855.xml"/><Relationship Id="rId79" Type="http://schemas.openxmlformats.org/officeDocument/2006/relationships/slideLayout" Target="../slideLayouts/slideLayout876.xml"/><Relationship Id="rId102" Type="http://schemas.openxmlformats.org/officeDocument/2006/relationships/slideLayout" Target="../slideLayouts/slideLayout899.xml"/><Relationship Id="rId123" Type="http://schemas.openxmlformats.org/officeDocument/2006/relationships/slideLayout" Target="../slideLayouts/slideLayout920.xml"/><Relationship Id="rId144" Type="http://schemas.openxmlformats.org/officeDocument/2006/relationships/slideLayout" Target="../slideLayouts/slideLayout941.xml"/><Relationship Id="rId90" Type="http://schemas.openxmlformats.org/officeDocument/2006/relationships/slideLayout" Target="../slideLayouts/slideLayout887.xml"/><Relationship Id="rId165" Type="http://schemas.openxmlformats.org/officeDocument/2006/relationships/slideLayout" Target="../slideLayouts/slideLayout962.xml"/><Relationship Id="rId186" Type="http://schemas.openxmlformats.org/officeDocument/2006/relationships/slideLayout" Target="../slideLayouts/slideLayout983.xml"/><Relationship Id="rId211" Type="http://schemas.openxmlformats.org/officeDocument/2006/relationships/slideLayout" Target="../slideLayouts/slideLayout1008.xml"/><Relationship Id="rId232" Type="http://schemas.openxmlformats.org/officeDocument/2006/relationships/slideLayout" Target="../slideLayouts/slideLayout1029.xml"/><Relationship Id="rId253" Type="http://schemas.openxmlformats.org/officeDocument/2006/relationships/slideLayout" Target="../slideLayouts/slideLayout1050.xml"/><Relationship Id="rId27" Type="http://schemas.openxmlformats.org/officeDocument/2006/relationships/slideLayout" Target="../slideLayouts/slideLayout824.xml"/><Relationship Id="rId48" Type="http://schemas.openxmlformats.org/officeDocument/2006/relationships/slideLayout" Target="../slideLayouts/slideLayout845.xml"/><Relationship Id="rId69" Type="http://schemas.openxmlformats.org/officeDocument/2006/relationships/slideLayout" Target="../slideLayouts/slideLayout866.xml"/><Relationship Id="rId113" Type="http://schemas.openxmlformats.org/officeDocument/2006/relationships/slideLayout" Target="../slideLayouts/slideLayout910.xml"/><Relationship Id="rId134" Type="http://schemas.openxmlformats.org/officeDocument/2006/relationships/slideLayout" Target="../slideLayouts/slideLayout931.xml"/><Relationship Id="rId80" Type="http://schemas.openxmlformats.org/officeDocument/2006/relationships/slideLayout" Target="../slideLayouts/slideLayout877.xml"/><Relationship Id="rId155" Type="http://schemas.openxmlformats.org/officeDocument/2006/relationships/slideLayout" Target="../slideLayouts/slideLayout952.xml"/><Relationship Id="rId176" Type="http://schemas.openxmlformats.org/officeDocument/2006/relationships/slideLayout" Target="../slideLayouts/slideLayout973.xml"/><Relationship Id="rId197" Type="http://schemas.openxmlformats.org/officeDocument/2006/relationships/slideLayout" Target="../slideLayouts/slideLayout994.xml"/><Relationship Id="rId201" Type="http://schemas.openxmlformats.org/officeDocument/2006/relationships/slideLayout" Target="../slideLayouts/slideLayout998.xml"/><Relationship Id="rId222" Type="http://schemas.openxmlformats.org/officeDocument/2006/relationships/slideLayout" Target="../slideLayouts/slideLayout1019.xml"/><Relationship Id="rId243" Type="http://schemas.openxmlformats.org/officeDocument/2006/relationships/slideLayout" Target="../slideLayouts/slideLayout1040.xml"/><Relationship Id="rId264" Type="http://schemas.openxmlformats.org/officeDocument/2006/relationships/slideLayout" Target="../slideLayouts/slideLayout1061.xml"/><Relationship Id="rId17" Type="http://schemas.openxmlformats.org/officeDocument/2006/relationships/slideLayout" Target="../slideLayouts/slideLayout814.xml"/><Relationship Id="rId38" Type="http://schemas.openxmlformats.org/officeDocument/2006/relationships/slideLayout" Target="../slideLayouts/slideLayout835.xml"/><Relationship Id="rId59" Type="http://schemas.openxmlformats.org/officeDocument/2006/relationships/slideLayout" Target="../slideLayouts/slideLayout856.xml"/><Relationship Id="rId103" Type="http://schemas.openxmlformats.org/officeDocument/2006/relationships/slideLayout" Target="../slideLayouts/slideLayout900.xml"/><Relationship Id="rId124" Type="http://schemas.openxmlformats.org/officeDocument/2006/relationships/slideLayout" Target="../slideLayouts/slideLayout921.xml"/><Relationship Id="rId70" Type="http://schemas.openxmlformats.org/officeDocument/2006/relationships/slideLayout" Target="../slideLayouts/slideLayout867.xml"/><Relationship Id="rId91" Type="http://schemas.openxmlformats.org/officeDocument/2006/relationships/slideLayout" Target="../slideLayouts/slideLayout888.xml"/><Relationship Id="rId145" Type="http://schemas.openxmlformats.org/officeDocument/2006/relationships/slideLayout" Target="../slideLayouts/slideLayout942.xml"/><Relationship Id="rId166" Type="http://schemas.openxmlformats.org/officeDocument/2006/relationships/slideLayout" Target="../slideLayouts/slideLayout963.xml"/><Relationship Id="rId187" Type="http://schemas.openxmlformats.org/officeDocument/2006/relationships/slideLayout" Target="../slideLayouts/slideLayout984.xml"/><Relationship Id="rId1" Type="http://schemas.openxmlformats.org/officeDocument/2006/relationships/slideLayout" Target="../slideLayouts/slideLayout798.xml"/><Relationship Id="rId212" Type="http://schemas.openxmlformats.org/officeDocument/2006/relationships/slideLayout" Target="../slideLayouts/slideLayout1009.xml"/><Relationship Id="rId233" Type="http://schemas.openxmlformats.org/officeDocument/2006/relationships/slideLayout" Target="../slideLayouts/slideLayout1030.xml"/><Relationship Id="rId254" Type="http://schemas.openxmlformats.org/officeDocument/2006/relationships/slideLayout" Target="../slideLayouts/slideLayout10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673204"/>
      </p:ext>
    </p:extLst>
  </p:cSld>
  <p:clrMap bg1="dk1" tx1="lt1" bg2="dk2" tx2="lt2" accent1="accent1" accent2="accent2" accent3="accent3" accent4="accent4" accent5="accent5" accent6="accent6" hlink="hlink" folHlink="folHlink"/>
  <p:sldLayoutIdLst>
    <p:sldLayoutId id="2147483661" r:id="rId1"/>
    <p:sldLayoutId id="2147483764" r:id="rId2"/>
    <p:sldLayoutId id="2147483901" r:id="rId3"/>
    <p:sldLayoutId id="2147483929" r:id="rId4"/>
    <p:sldLayoutId id="2147483937" r:id="rId5"/>
    <p:sldLayoutId id="2147483763" r:id="rId6"/>
    <p:sldLayoutId id="2147483660" r:id="rId7"/>
    <p:sldLayoutId id="2147483828" r:id="rId8"/>
    <p:sldLayoutId id="2147483852" r:id="rId9"/>
    <p:sldLayoutId id="2147483854" r:id="rId10"/>
    <p:sldLayoutId id="2147483938" r:id="rId11"/>
    <p:sldLayoutId id="2147483939" r:id="rId12"/>
    <p:sldLayoutId id="2147483662" r:id="rId13"/>
    <p:sldLayoutId id="2147483668" r:id="rId14"/>
    <p:sldLayoutId id="2147483672" r:id="rId15"/>
    <p:sldLayoutId id="2147483669" r:id="rId16"/>
    <p:sldLayoutId id="2147483670" r:id="rId17"/>
    <p:sldLayoutId id="2147483675" r:id="rId18"/>
    <p:sldLayoutId id="2147483676" r:id="rId19"/>
    <p:sldLayoutId id="2147483780" r:id="rId20"/>
    <p:sldLayoutId id="2147483781" r:id="rId21"/>
    <p:sldLayoutId id="2147483860" r:id="rId22"/>
    <p:sldLayoutId id="2147483875" r:id="rId23"/>
    <p:sldLayoutId id="2147483876" r:id="rId24"/>
    <p:sldLayoutId id="2147483877" r:id="rId25"/>
    <p:sldLayoutId id="2147483930" r:id="rId26"/>
    <p:sldLayoutId id="2147483677" r:id="rId27"/>
    <p:sldLayoutId id="2147483750" r:id="rId28"/>
    <p:sldLayoutId id="2147483751" r:id="rId29"/>
    <p:sldLayoutId id="2147483752" r:id="rId30"/>
    <p:sldLayoutId id="2147483753" r:id="rId31"/>
    <p:sldLayoutId id="2147483754" r:id="rId32"/>
    <p:sldLayoutId id="2147483755" r:id="rId33"/>
    <p:sldLayoutId id="2147483773" r:id="rId34"/>
    <p:sldLayoutId id="2147483774" r:id="rId35"/>
    <p:sldLayoutId id="2147483775" r:id="rId36"/>
    <p:sldLayoutId id="2147483776" r:id="rId37"/>
    <p:sldLayoutId id="2147483777" r:id="rId38"/>
    <p:sldLayoutId id="2147483778" r:id="rId39"/>
    <p:sldLayoutId id="2147483779" r:id="rId40"/>
    <p:sldLayoutId id="2147483815" r:id="rId41"/>
    <p:sldLayoutId id="2147483816" r:id="rId42"/>
    <p:sldLayoutId id="2147483782" r:id="rId43"/>
    <p:sldLayoutId id="2147483783" r:id="rId44"/>
    <p:sldLayoutId id="2147483784" r:id="rId45"/>
    <p:sldLayoutId id="2147483785" r:id="rId46"/>
    <p:sldLayoutId id="2147483786" r:id="rId47"/>
    <p:sldLayoutId id="2147483787" r:id="rId48"/>
    <p:sldLayoutId id="2147483789" r:id="rId49"/>
    <p:sldLayoutId id="2147483791" r:id="rId50"/>
    <p:sldLayoutId id="2147483792" r:id="rId51"/>
    <p:sldLayoutId id="2147483793" r:id="rId52"/>
    <p:sldLayoutId id="2147483794" r:id="rId53"/>
    <p:sldLayoutId id="2147483862" r:id="rId54"/>
    <p:sldLayoutId id="2147483863" r:id="rId55"/>
    <p:sldLayoutId id="2147483864" r:id="rId56"/>
    <p:sldLayoutId id="2147483865" r:id="rId57"/>
    <p:sldLayoutId id="2147483866" r:id="rId58"/>
    <p:sldLayoutId id="2147483867" r:id="rId59"/>
    <p:sldLayoutId id="2147483868" r:id="rId60"/>
    <p:sldLayoutId id="2147483869" r:id="rId61"/>
    <p:sldLayoutId id="2147483870" r:id="rId62"/>
    <p:sldLayoutId id="2147483878" r:id="rId63"/>
    <p:sldLayoutId id="2147483893" r:id="rId64"/>
    <p:sldLayoutId id="2147483894" r:id="rId65"/>
    <p:sldLayoutId id="2147483898" r:id="rId66"/>
    <p:sldLayoutId id="2147483899" r:id="rId67"/>
    <p:sldLayoutId id="2147483902" r:id="rId68"/>
    <p:sldLayoutId id="2147483895" r:id="rId69"/>
    <p:sldLayoutId id="2147483897" r:id="rId70"/>
    <p:sldLayoutId id="2147483896" r:id="rId71"/>
    <p:sldLayoutId id="2147483903" r:id="rId72"/>
    <p:sldLayoutId id="2147483909" r:id="rId73"/>
    <p:sldLayoutId id="2147483924" r:id="rId74"/>
    <p:sldLayoutId id="2147483788" r:id="rId75"/>
    <p:sldLayoutId id="2147483796" r:id="rId76"/>
    <p:sldLayoutId id="2147483797" r:id="rId77"/>
    <p:sldLayoutId id="2147483798" r:id="rId78"/>
    <p:sldLayoutId id="2147483799" r:id="rId79"/>
    <p:sldLayoutId id="2147483800" r:id="rId80"/>
    <p:sldLayoutId id="2147483933" r:id="rId81"/>
    <p:sldLayoutId id="2147483934" r:id="rId82"/>
    <p:sldLayoutId id="2147483935" r:id="rId83"/>
    <p:sldLayoutId id="2147483936" r:id="rId84"/>
    <p:sldLayoutId id="2147483940" r:id="rId85"/>
    <p:sldLayoutId id="2147483913" r:id="rId86"/>
    <p:sldLayoutId id="2147483710" r:id="rId87"/>
    <p:sldLayoutId id="2147483711" r:id="rId88"/>
    <p:sldLayoutId id="2147483712" r:id="rId89"/>
    <p:sldLayoutId id="2147483713" r:id="rId90"/>
    <p:sldLayoutId id="2147483714" r:id="rId91"/>
    <p:sldLayoutId id="2147483765" r:id="rId92"/>
    <p:sldLayoutId id="2147483766" r:id="rId93"/>
    <p:sldLayoutId id="2147483767" r:id="rId94"/>
    <p:sldLayoutId id="2147483871" r:id="rId95"/>
    <p:sldLayoutId id="2147483872" r:id="rId96"/>
    <p:sldLayoutId id="2147483873" r:id="rId97"/>
    <p:sldLayoutId id="2147483874" r:id="rId98"/>
    <p:sldLayoutId id="2147483910" r:id="rId99"/>
    <p:sldLayoutId id="2147483911" r:id="rId100"/>
    <p:sldLayoutId id="2147483917" r:id="rId101"/>
    <p:sldLayoutId id="2147483915" r:id="rId102"/>
    <p:sldLayoutId id="2147483916" r:id="rId103"/>
    <p:sldLayoutId id="2147483715" r:id="rId104"/>
    <p:sldLayoutId id="2147483716" r:id="rId105"/>
    <p:sldLayoutId id="2147483817" r:id="rId106"/>
    <p:sldLayoutId id="2147483818" r:id="rId107"/>
    <p:sldLayoutId id="2147483819" r:id="rId108"/>
    <p:sldLayoutId id="2147483820" r:id="rId109"/>
    <p:sldLayoutId id="2147483821" r:id="rId110"/>
    <p:sldLayoutId id="2147483822" r:id="rId111"/>
    <p:sldLayoutId id="2147483823" r:id="rId112"/>
    <p:sldLayoutId id="2147483725" r:id="rId113"/>
    <p:sldLayoutId id="2147483726" r:id="rId114"/>
    <p:sldLayoutId id="2147483727" r:id="rId115"/>
    <p:sldLayoutId id="2147483728" r:id="rId116"/>
    <p:sldLayoutId id="2147483729" r:id="rId117"/>
    <p:sldLayoutId id="2147483730" r:id="rId118"/>
    <p:sldLayoutId id="2147483731" r:id="rId119"/>
    <p:sldLayoutId id="2147483744" r:id="rId120"/>
    <p:sldLayoutId id="2147483745" r:id="rId121"/>
    <p:sldLayoutId id="2147483746" r:id="rId122"/>
    <p:sldLayoutId id="2147483735" r:id="rId123"/>
    <p:sldLayoutId id="2147483736" r:id="rId124"/>
    <p:sldLayoutId id="2147483737" r:id="rId125"/>
    <p:sldLayoutId id="2147483738" r:id="rId126"/>
    <p:sldLayoutId id="2147483739" r:id="rId127"/>
    <p:sldLayoutId id="2147483740" r:id="rId128"/>
    <p:sldLayoutId id="2147483741" r:id="rId129"/>
    <p:sldLayoutId id="2147483724" r:id="rId130"/>
    <p:sldLayoutId id="2147483743" r:id="rId131"/>
    <p:sldLayoutId id="2147483825" r:id="rId132"/>
    <p:sldLayoutId id="2147483842" r:id="rId133"/>
    <p:sldLayoutId id="2147483843" r:id="rId134"/>
    <p:sldLayoutId id="2147483844" r:id="rId135"/>
    <p:sldLayoutId id="2147483845" r:id="rId136"/>
    <p:sldLayoutId id="2147483846" r:id="rId137"/>
    <p:sldLayoutId id="2147483847" r:id="rId138"/>
    <p:sldLayoutId id="2147483848" r:id="rId139"/>
    <p:sldLayoutId id="2147483849" r:id="rId140"/>
    <p:sldLayoutId id="2147483850" r:id="rId141"/>
    <p:sldLayoutId id="2147483824" r:id="rId142"/>
    <p:sldLayoutId id="2147483841" r:id="rId143"/>
    <p:sldLayoutId id="2147483920" r:id="rId144"/>
    <p:sldLayoutId id="2147483921" r:id="rId145"/>
    <p:sldLayoutId id="2147483922" r:id="rId146"/>
    <p:sldLayoutId id="2147483923" r:id="rId147"/>
    <p:sldLayoutId id="2147483723" r:id="rId148"/>
    <p:sldLayoutId id="2147483770" r:id="rId149"/>
    <p:sldLayoutId id="2147483771" r:id="rId150"/>
    <p:sldLayoutId id="2147483747" r:id="rId151"/>
    <p:sldLayoutId id="2147483748" r:id="rId152"/>
    <p:sldLayoutId id="2147483749" r:id="rId153"/>
    <p:sldLayoutId id="2147483906" r:id="rId154"/>
    <p:sldLayoutId id="2147483907" r:id="rId155"/>
    <p:sldLayoutId id="2147483914" r:id="rId156"/>
    <p:sldLayoutId id="2147483851" r:id="rId157"/>
    <p:sldLayoutId id="2147483769" r:id="rId158"/>
    <p:sldLayoutId id="2147483836" r:id="rId159"/>
    <p:sldLayoutId id="2147483802" r:id="rId160"/>
    <p:sldLayoutId id="2147483811" r:id="rId161"/>
    <p:sldLayoutId id="2147483805" r:id="rId162"/>
    <p:sldLayoutId id="2147483827" r:id="rId163"/>
    <p:sldLayoutId id="2147483891" r:id="rId164"/>
    <p:sldLayoutId id="2147483892" r:id="rId165"/>
    <p:sldLayoutId id="2147483790" r:id="rId166"/>
    <p:sldLayoutId id="2147483879" r:id="rId167"/>
    <p:sldLayoutId id="2147483880" r:id="rId168"/>
    <p:sldLayoutId id="2147483881" r:id="rId169"/>
    <p:sldLayoutId id="2147483882" r:id="rId170"/>
    <p:sldLayoutId id="2147483883" r:id="rId171"/>
    <p:sldLayoutId id="2147483884" r:id="rId172"/>
    <p:sldLayoutId id="2147483887" r:id="rId173"/>
    <p:sldLayoutId id="2147483912" r:id="rId174"/>
    <p:sldLayoutId id="2147483885" r:id="rId175"/>
    <p:sldLayoutId id="2147483886" r:id="rId176"/>
    <p:sldLayoutId id="2147483888" r:id="rId177"/>
    <p:sldLayoutId id="2147483918" r:id="rId178"/>
    <p:sldLayoutId id="2147483919" r:id="rId179"/>
    <p:sldLayoutId id="2147483925" r:id="rId180"/>
    <p:sldLayoutId id="2147483926" r:id="rId181"/>
    <p:sldLayoutId id="2147483928" r:id="rId182"/>
    <p:sldLayoutId id="2147483806" r:id="rId183"/>
    <p:sldLayoutId id="2147483808" r:id="rId184"/>
    <p:sldLayoutId id="2147483809" r:id="rId185"/>
    <p:sldLayoutId id="2147483810" r:id="rId186"/>
    <p:sldLayoutId id="2147483826" r:id="rId187"/>
    <p:sldLayoutId id="2147483941" r:id="rId188"/>
    <p:sldLayoutId id="2147483943" r:id="rId189"/>
    <p:sldLayoutId id="2147483944" r:id="rId190"/>
    <p:sldLayoutId id="2147483945" r:id="rId191"/>
    <p:sldLayoutId id="2147483946" r:id="rId192"/>
    <p:sldLayoutId id="2147483908" r:id="rId193"/>
    <p:sldLayoutId id="2147483664" r:id="rId194"/>
    <p:sldLayoutId id="2147483665" r:id="rId195"/>
    <p:sldLayoutId id="2147483666" r:id="rId196"/>
    <p:sldLayoutId id="2147483667" r:id="rId197"/>
    <p:sldLayoutId id="2147483673" r:id="rId198"/>
    <p:sldLayoutId id="2147483674" r:id="rId199"/>
    <p:sldLayoutId id="2147483861" r:id="rId200"/>
    <p:sldLayoutId id="2147483900" r:id="rId201"/>
    <p:sldLayoutId id="2147483678" r:id="rId202"/>
    <p:sldLayoutId id="2147483687" r:id="rId203"/>
    <p:sldLayoutId id="2147483686" r:id="rId204"/>
    <p:sldLayoutId id="2147483688" r:id="rId205"/>
    <p:sldLayoutId id="2147483689" r:id="rId206"/>
    <p:sldLayoutId id="2147483690" r:id="rId207"/>
    <p:sldLayoutId id="2147483691" r:id="rId208"/>
    <p:sldLayoutId id="2147483679" r:id="rId209"/>
    <p:sldLayoutId id="2147483692" r:id="rId210"/>
    <p:sldLayoutId id="2147483681" r:id="rId211"/>
    <p:sldLayoutId id="2147483682" r:id="rId212"/>
    <p:sldLayoutId id="2147483683" r:id="rId213"/>
    <p:sldLayoutId id="2147483756" r:id="rId214"/>
    <p:sldLayoutId id="2147483757" r:id="rId215"/>
    <p:sldLayoutId id="2147483758" r:id="rId216"/>
    <p:sldLayoutId id="2147483759" r:id="rId217"/>
    <p:sldLayoutId id="2147483760" r:id="rId218"/>
    <p:sldLayoutId id="2147483684" r:id="rId219"/>
    <p:sldLayoutId id="2147483685" r:id="rId220"/>
    <p:sldLayoutId id="2147483772" r:id="rId221"/>
    <p:sldLayoutId id="2147483856" r:id="rId222"/>
    <p:sldLayoutId id="2147483857" r:id="rId223"/>
    <p:sldLayoutId id="2147483858" r:id="rId224"/>
    <p:sldLayoutId id="2147483859" r:id="rId225"/>
    <p:sldLayoutId id="2147483855" r:id="rId226"/>
    <p:sldLayoutId id="2147483931" r:id="rId227"/>
    <p:sldLayoutId id="2147483932" r:id="rId228"/>
    <p:sldLayoutId id="2147483694" r:id="rId229"/>
    <p:sldLayoutId id="2147483695" r:id="rId230"/>
    <p:sldLayoutId id="2147483706" r:id="rId231"/>
    <p:sldLayoutId id="2147483707" r:id="rId232"/>
    <p:sldLayoutId id="2147483708" r:id="rId233"/>
    <p:sldLayoutId id="2147483702" r:id="rId234"/>
    <p:sldLayoutId id="2147483697" r:id="rId235"/>
    <p:sldLayoutId id="2147483698" r:id="rId236"/>
    <p:sldLayoutId id="2147483699" r:id="rId237"/>
    <p:sldLayoutId id="2147483700" r:id="rId238"/>
    <p:sldLayoutId id="2147483703" r:id="rId239"/>
    <p:sldLayoutId id="2147483704" r:id="rId240"/>
    <p:sldLayoutId id="2147483705" r:id="rId241"/>
    <p:sldLayoutId id="2147483709" r:id="rId242"/>
    <p:sldLayoutId id="2147483701" r:id="rId243"/>
    <p:sldLayoutId id="2147483812" r:id="rId244"/>
    <p:sldLayoutId id="2147483813" r:id="rId245"/>
    <p:sldLayoutId id="2147483814" r:id="rId246"/>
    <p:sldLayoutId id="2147483835" r:id="rId247"/>
    <p:sldLayoutId id="2147483801" r:id="rId248"/>
    <p:sldLayoutId id="2147483717" r:id="rId249"/>
    <p:sldLayoutId id="2147483904" r:id="rId250"/>
    <p:sldLayoutId id="2147483718" r:id="rId251"/>
    <p:sldLayoutId id="2147483719" r:id="rId252"/>
    <p:sldLayoutId id="2147483839" r:id="rId253"/>
    <p:sldLayoutId id="2147483838" r:id="rId254"/>
    <p:sldLayoutId id="2147483840" r:id="rId255"/>
    <p:sldLayoutId id="2147483889" r:id="rId256"/>
    <p:sldLayoutId id="2147483890" r:id="rId257"/>
    <p:sldLayoutId id="2147483720" r:id="rId258"/>
    <p:sldLayoutId id="2147483803" r:id="rId259"/>
    <p:sldLayoutId id="2147483804" r:id="rId260"/>
    <p:sldLayoutId id="2147483795" r:id="rId261"/>
    <p:sldLayoutId id="2147483807" r:id="rId262"/>
    <p:sldLayoutId id="2147483905" r:id="rId263"/>
    <p:sldLayoutId id="2147483962" r:id="rId264"/>
    <p:sldLayoutId id="2147484765" r:id="rId26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000000"/>
          </p15:clr>
        </p15:guide>
        <p15:guide id="2" orient="horz" pos="3974" userDrawn="1">
          <p15:clr>
            <a:srgbClr val="000000"/>
          </p15:clr>
        </p15:guide>
        <p15:guide id="3" orient="horz" pos="2160" userDrawn="1">
          <p15:clr>
            <a:srgbClr val="000000"/>
          </p15:clr>
        </p15:guide>
        <p15:guide id="4" pos="3840" userDrawn="1">
          <p15:clr>
            <a:srgbClr val="000000"/>
          </p15:clr>
        </p15:guide>
        <p15:guide id="5" pos="211" userDrawn="1">
          <p15:clr>
            <a:srgbClr val="000000"/>
          </p15:clr>
        </p15:guide>
        <p15:guide id="6" pos="7469" userDrawn="1">
          <p15:clr>
            <a:srgbClr val="00000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163925"/>
      </p:ext>
    </p:extLst>
  </p:cSld>
  <p:clrMap bg1="dk1" tx1="lt1" bg2="dk2" tx2="lt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 id="2147483979" r:id="rId16"/>
    <p:sldLayoutId id="2147483980" r:id="rId17"/>
    <p:sldLayoutId id="2147483981" r:id="rId18"/>
    <p:sldLayoutId id="2147483982" r:id="rId19"/>
    <p:sldLayoutId id="2147483983" r:id="rId20"/>
    <p:sldLayoutId id="2147483984" r:id="rId21"/>
    <p:sldLayoutId id="2147483985" r:id="rId22"/>
    <p:sldLayoutId id="2147483986" r:id="rId23"/>
    <p:sldLayoutId id="2147483987" r:id="rId24"/>
    <p:sldLayoutId id="2147483988" r:id="rId25"/>
    <p:sldLayoutId id="2147483989" r:id="rId26"/>
    <p:sldLayoutId id="2147483990" r:id="rId27"/>
    <p:sldLayoutId id="2147483991" r:id="rId28"/>
    <p:sldLayoutId id="2147483992" r:id="rId29"/>
    <p:sldLayoutId id="2147483993" r:id="rId30"/>
    <p:sldLayoutId id="2147483994" r:id="rId31"/>
    <p:sldLayoutId id="2147483995" r:id="rId32"/>
    <p:sldLayoutId id="2147483996" r:id="rId33"/>
    <p:sldLayoutId id="2147483997" r:id="rId34"/>
    <p:sldLayoutId id="2147483998" r:id="rId35"/>
    <p:sldLayoutId id="2147483999" r:id="rId36"/>
    <p:sldLayoutId id="2147484000" r:id="rId37"/>
    <p:sldLayoutId id="2147484001" r:id="rId38"/>
    <p:sldLayoutId id="2147484002" r:id="rId39"/>
    <p:sldLayoutId id="2147484003" r:id="rId40"/>
    <p:sldLayoutId id="2147484004" r:id="rId41"/>
    <p:sldLayoutId id="2147484005" r:id="rId42"/>
    <p:sldLayoutId id="2147484006" r:id="rId43"/>
    <p:sldLayoutId id="2147484007" r:id="rId44"/>
    <p:sldLayoutId id="2147484008" r:id="rId45"/>
    <p:sldLayoutId id="2147484009" r:id="rId46"/>
    <p:sldLayoutId id="2147484010" r:id="rId47"/>
    <p:sldLayoutId id="2147484011" r:id="rId48"/>
    <p:sldLayoutId id="2147484012" r:id="rId49"/>
    <p:sldLayoutId id="2147484013" r:id="rId50"/>
    <p:sldLayoutId id="2147484014" r:id="rId51"/>
    <p:sldLayoutId id="2147484015" r:id="rId52"/>
    <p:sldLayoutId id="2147484016" r:id="rId53"/>
    <p:sldLayoutId id="2147484017" r:id="rId54"/>
    <p:sldLayoutId id="2147484018" r:id="rId55"/>
    <p:sldLayoutId id="2147484019" r:id="rId56"/>
    <p:sldLayoutId id="2147484020" r:id="rId57"/>
    <p:sldLayoutId id="2147484021" r:id="rId58"/>
    <p:sldLayoutId id="2147484022" r:id="rId59"/>
    <p:sldLayoutId id="2147484023" r:id="rId60"/>
    <p:sldLayoutId id="2147484024" r:id="rId61"/>
    <p:sldLayoutId id="2147484025" r:id="rId62"/>
    <p:sldLayoutId id="2147484026" r:id="rId63"/>
    <p:sldLayoutId id="2147484027" r:id="rId64"/>
    <p:sldLayoutId id="2147484028" r:id="rId65"/>
    <p:sldLayoutId id="2147484029" r:id="rId66"/>
    <p:sldLayoutId id="2147484030" r:id="rId67"/>
    <p:sldLayoutId id="2147484031" r:id="rId68"/>
    <p:sldLayoutId id="2147484032" r:id="rId69"/>
    <p:sldLayoutId id="2147484033" r:id="rId70"/>
    <p:sldLayoutId id="2147484034" r:id="rId71"/>
    <p:sldLayoutId id="2147484035" r:id="rId72"/>
    <p:sldLayoutId id="2147484036" r:id="rId73"/>
    <p:sldLayoutId id="2147484037" r:id="rId74"/>
    <p:sldLayoutId id="2147484038" r:id="rId75"/>
    <p:sldLayoutId id="2147484039" r:id="rId76"/>
    <p:sldLayoutId id="2147484040" r:id="rId77"/>
    <p:sldLayoutId id="2147484041" r:id="rId78"/>
    <p:sldLayoutId id="2147484042" r:id="rId79"/>
    <p:sldLayoutId id="2147484043" r:id="rId80"/>
    <p:sldLayoutId id="2147484044" r:id="rId81"/>
    <p:sldLayoutId id="2147484045" r:id="rId82"/>
    <p:sldLayoutId id="2147484046" r:id="rId83"/>
    <p:sldLayoutId id="2147484047" r:id="rId84"/>
    <p:sldLayoutId id="2147484048" r:id="rId85"/>
    <p:sldLayoutId id="2147484049" r:id="rId86"/>
    <p:sldLayoutId id="2147484050" r:id="rId87"/>
    <p:sldLayoutId id="2147484051" r:id="rId88"/>
    <p:sldLayoutId id="2147484052" r:id="rId89"/>
    <p:sldLayoutId id="2147484053" r:id="rId90"/>
    <p:sldLayoutId id="2147484054" r:id="rId91"/>
    <p:sldLayoutId id="2147484055" r:id="rId92"/>
    <p:sldLayoutId id="2147484056" r:id="rId93"/>
    <p:sldLayoutId id="2147484057" r:id="rId94"/>
    <p:sldLayoutId id="2147484058" r:id="rId95"/>
    <p:sldLayoutId id="2147484059" r:id="rId96"/>
    <p:sldLayoutId id="2147484060" r:id="rId97"/>
    <p:sldLayoutId id="2147484061" r:id="rId98"/>
    <p:sldLayoutId id="2147484062" r:id="rId99"/>
    <p:sldLayoutId id="2147484063" r:id="rId100"/>
    <p:sldLayoutId id="2147484064" r:id="rId101"/>
    <p:sldLayoutId id="2147484065" r:id="rId102"/>
    <p:sldLayoutId id="2147484066" r:id="rId103"/>
    <p:sldLayoutId id="2147484067" r:id="rId104"/>
    <p:sldLayoutId id="2147484068" r:id="rId105"/>
    <p:sldLayoutId id="2147484069" r:id="rId106"/>
    <p:sldLayoutId id="2147484070" r:id="rId107"/>
    <p:sldLayoutId id="2147484071" r:id="rId108"/>
    <p:sldLayoutId id="2147484072" r:id="rId109"/>
    <p:sldLayoutId id="2147484073" r:id="rId110"/>
    <p:sldLayoutId id="2147484074" r:id="rId111"/>
    <p:sldLayoutId id="2147484075" r:id="rId112"/>
    <p:sldLayoutId id="2147484076" r:id="rId113"/>
    <p:sldLayoutId id="2147484077" r:id="rId114"/>
    <p:sldLayoutId id="2147484078" r:id="rId115"/>
    <p:sldLayoutId id="2147484079" r:id="rId116"/>
    <p:sldLayoutId id="2147484080" r:id="rId117"/>
    <p:sldLayoutId id="2147484081" r:id="rId118"/>
    <p:sldLayoutId id="2147484082" r:id="rId119"/>
    <p:sldLayoutId id="2147484083" r:id="rId120"/>
    <p:sldLayoutId id="2147484084" r:id="rId121"/>
    <p:sldLayoutId id="2147484085" r:id="rId122"/>
    <p:sldLayoutId id="2147484086" r:id="rId123"/>
    <p:sldLayoutId id="2147484087" r:id="rId124"/>
    <p:sldLayoutId id="2147484088" r:id="rId125"/>
    <p:sldLayoutId id="2147484089" r:id="rId126"/>
    <p:sldLayoutId id="2147484090" r:id="rId127"/>
    <p:sldLayoutId id="2147484091" r:id="rId128"/>
    <p:sldLayoutId id="2147484092" r:id="rId129"/>
    <p:sldLayoutId id="2147484093" r:id="rId130"/>
    <p:sldLayoutId id="2147484094" r:id="rId131"/>
    <p:sldLayoutId id="2147484095" r:id="rId132"/>
    <p:sldLayoutId id="2147484096" r:id="rId133"/>
    <p:sldLayoutId id="2147484097" r:id="rId134"/>
    <p:sldLayoutId id="2147484098" r:id="rId135"/>
    <p:sldLayoutId id="2147484099" r:id="rId136"/>
    <p:sldLayoutId id="2147484100" r:id="rId137"/>
    <p:sldLayoutId id="2147484101" r:id="rId138"/>
    <p:sldLayoutId id="2147484102" r:id="rId139"/>
    <p:sldLayoutId id="2147484103" r:id="rId140"/>
    <p:sldLayoutId id="2147484104" r:id="rId141"/>
    <p:sldLayoutId id="2147484105" r:id="rId142"/>
    <p:sldLayoutId id="2147484106" r:id="rId143"/>
    <p:sldLayoutId id="2147484107" r:id="rId144"/>
    <p:sldLayoutId id="2147484108" r:id="rId145"/>
    <p:sldLayoutId id="2147484109" r:id="rId146"/>
    <p:sldLayoutId id="2147484110" r:id="rId147"/>
    <p:sldLayoutId id="2147484111" r:id="rId148"/>
    <p:sldLayoutId id="2147484112" r:id="rId149"/>
    <p:sldLayoutId id="2147484113" r:id="rId150"/>
    <p:sldLayoutId id="2147484114" r:id="rId151"/>
    <p:sldLayoutId id="2147484115" r:id="rId152"/>
    <p:sldLayoutId id="2147484116" r:id="rId153"/>
    <p:sldLayoutId id="2147484117" r:id="rId154"/>
    <p:sldLayoutId id="2147484118" r:id="rId155"/>
    <p:sldLayoutId id="2147484119" r:id="rId156"/>
    <p:sldLayoutId id="2147484120" r:id="rId157"/>
    <p:sldLayoutId id="2147484121" r:id="rId158"/>
    <p:sldLayoutId id="2147484122" r:id="rId159"/>
    <p:sldLayoutId id="2147484123" r:id="rId160"/>
    <p:sldLayoutId id="2147484124" r:id="rId161"/>
    <p:sldLayoutId id="2147484125" r:id="rId162"/>
    <p:sldLayoutId id="2147484126" r:id="rId163"/>
    <p:sldLayoutId id="2147484127" r:id="rId164"/>
    <p:sldLayoutId id="2147484128" r:id="rId165"/>
    <p:sldLayoutId id="2147484129" r:id="rId166"/>
    <p:sldLayoutId id="2147484130" r:id="rId167"/>
    <p:sldLayoutId id="2147484131" r:id="rId168"/>
    <p:sldLayoutId id="2147484132" r:id="rId169"/>
    <p:sldLayoutId id="2147484133" r:id="rId170"/>
    <p:sldLayoutId id="2147484134" r:id="rId171"/>
    <p:sldLayoutId id="2147484135" r:id="rId172"/>
    <p:sldLayoutId id="2147484136" r:id="rId173"/>
    <p:sldLayoutId id="2147484137" r:id="rId174"/>
    <p:sldLayoutId id="2147484138" r:id="rId175"/>
    <p:sldLayoutId id="2147484139" r:id="rId176"/>
    <p:sldLayoutId id="2147484140" r:id="rId177"/>
    <p:sldLayoutId id="2147484141" r:id="rId178"/>
    <p:sldLayoutId id="2147484142" r:id="rId179"/>
    <p:sldLayoutId id="2147484143" r:id="rId180"/>
    <p:sldLayoutId id="2147484144" r:id="rId181"/>
    <p:sldLayoutId id="2147484145" r:id="rId182"/>
    <p:sldLayoutId id="2147484146" r:id="rId183"/>
    <p:sldLayoutId id="2147484147" r:id="rId184"/>
    <p:sldLayoutId id="2147484148" r:id="rId185"/>
    <p:sldLayoutId id="2147484149" r:id="rId186"/>
    <p:sldLayoutId id="2147484150" r:id="rId187"/>
    <p:sldLayoutId id="2147484151" r:id="rId188"/>
    <p:sldLayoutId id="2147484152" r:id="rId189"/>
    <p:sldLayoutId id="2147484153" r:id="rId190"/>
    <p:sldLayoutId id="2147484154" r:id="rId191"/>
    <p:sldLayoutId id="2147484155" r:id="rId192"/>
    <p:sldLayoutId id="2147484156" r:id="rId193"/>
    <p:sldLayoutId id="2147484157" r:id="rId194"/>
    <p:sldLayoutId id="2147484158" r:id="rId195"/>
    <p:sldLayoutId id="2147484159" r:id="rId196"/>
    <p:sldLayoutId id="2147484160" r:id="rId197"/>
    <p:sldLayoutId id="2147484161" r:id="rId198"/>
    <p:sldLayoutId id="2147484162" r:id="rId199"/>
    <p:sldLayoutId id="2147484163" r:id="rId200"/>
    <p:sldLayoutId id="2147484164" r:id="rId201"/>
    <p:sldLayoutId id="2147484165" r:id="rId202"/>
    <p:sldLayoutId id="2147484166" r:id="rId203"/>
    <p:sldLayoutId id="2147484167" r:id="rId204"/>
    <p:sldLayoutId id="2147484168" r:id="rId205"/>
    <p:sldLayoutId id="2147484169" r:id="rId206"/>
    <p:sldLayoutId id="2147484170" r:id="rId207"/>
    <p:sldLayoutId id="2147484171" r:id="rId208"/>
    <p:sldLayoutId id="2147484172" r:id="rId209"/>
    <p:sldLayoutId id="2147484173" r:id="rId210"/>
    <p:sldLayoutId id="2147484174" r:id="rId211"/>
    <p:sldLayoutId id="2147484175" r:id="rId212"/>
    <p:sldLayoutId id="2147484176" r:id="rId213"/>
    <p:sldLayoutId id="2147484177" r:id="rId214"/>
    <p:sldLayoutId id="2147484178" r:id="rId215"/>
    <p:sldLayoutId id="2147484179" r:id="rId216"/>
    <p:sldLayoutId id="2147484180" r:id="rId217"/>
    <p:sldLayoutId id="2147484181" r:id="rId218"/>
    <p:sldLayoutId id="2147484182" r:id="rId219"/>
    <p:sldLayoutId id="2147484183" r:id="rId220"/>
    <p:sldLayoutId id="2147484184" r:id="rId221"/>
    <p:sldLayoutId id="2147484185" r:id="rId222"/>
    <p:sldLayoutId id="2147484186" r:id="rId223"/>
    <p:sldLayoutId id="2147484187" r:id="rId224"/>
    <p:sldLayoutId id="2147484188" r:id="rId225"/>
    <p:sldLayoutId id="2147484189" r:id="rId226"/>
    <p:sldLayoutId id="2147484190" r:id="rId227"/>
    <p:sldLayoutId id="2147484191" r:id="rId228"/>
    <p:sldLayoutId id="2147484192" r:id="rId229"/>
    <p:sldLayoutId id="2147484193" r:id="rId230"/>
    <p:sldLayoutId id="2147484194" r:id="rId231"/>
    <p:sldLayoutId id="2147484195" r:id="rId232"/>
    <p:sldLayoutId id="2147484196" r:id="rId233"/>
    <p:sldLayoutId id="2147484197" r:id="rId234"/>
    <p:sldLayoutId id="2147484198" r:id="rId235"/>
    <p:sldLayoutId id="2147484199" r:id="rId236"/>
    <p:sldLayoutId id="2147484200" r:id="rId237"/>
    <p:sldLayoutId id="2147484201" r:id="rId238"/>
    <p:sldLayoutId id="2147484202" r:id="rId239"/>
    <p:sldLayoutId id="2147484203" r:id="rId240"/>
    <p:sldLayoutId id="2147484204" r:id="rId241"/>
    <p:sldLayoutId id="2147484205" r:id="rId242"/>
    <p:sldLayoutId id="2147484206" r:id="rId243"/>
    <p:sldLayoutId id="2147484207" r:id="rId244"/>
    <p:sldLayoutId id="2147484208" r:id="rId245"/>
    <p:sldLayoutId id="2147484209" r:id="rId246"/>
    <p:sldLayoutId id="2147484210" r:id="rId247"/>
    <p:sldLayoutId id="2147484211" r:id="rId248"/>
    <p:sldLayoutId id="2147484212" r:id="rId249"/>
    <p:sldLayoutId id="2147484213" r:id="rId250"/>
    <p:sldLayoutId id="2147484214" r:id="rId251"/>
    <p:sldLayoutId id="2147484215" r:id="rId252"/>
    <p:sldLayoutId id="2147484216" r:id="rId253"/>
    <p:sldLayoutId id="2147484217" r:id="rId254"/>
    <p:sldLayoutId id="2147484218" r:id="rId255"/>
    <p:sldLayoutId id="2147484219" r:id="rId256"/>
    <p:sldLayoutId id="2147484220" r:id="rId257"/>
    <p:sldLayoutId id="2147484221" r:id="rId258"/>
    <p:sldLayoutId id="2147484222" r:id="rId259"/>
    <p:sldLayoutId id="2147484223" r:id="rId260"/>
    <p:sldLayoutId id="2147484224" r:id="rId261"/>
    <p:sldLayoutId id="2147484225" r:id="rId262"/>
    <p:sldLayoutId id="2147484226" r:id="rId263"/>
    <p:sldLayoutId id="2147484227" r:id="rId264"/>
    <p:sldLayoutId id="2147484228" r:id="rId265"/>
    <p:sldLayoutId id="2147484229" r:id="rId266"/>
    <p:sldLayoutId id="2147484230" r:id="rId267"/>
    <p:sldLayoutId id="2147484231" r:id="rId26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p15:clr>
            <a:srgbClr val="000000"/>
          </p15:clr>
        </p15:guide>
        <p15:guide id="2" orient="horz" pos="3974">
          <p15:clr>
            <a:srgbClr val="000000"/>
          </p15:clr>
        </p15:guide>
        <p15:guide id="3" orient="horz" pos="2160">
          <p15:clr>
            <a:srgbClr val="000000"/>
          </p15:clr>
        </p15:guide>
        <p15:guide id="4" pos="3840">
          <p15:clr>
            <a:srgbClr val="000000"/>
          </p15:clr>
        </p15:guide>
        <p15:guide id="5" pos="211">
          <p15:clr>
            <a:srgbClr val="000000"/>
          </p15:clr>
        </p15:guide>
        <p15:guide id="6" pos="7469">
          <p15:clr>
            <a:srgbClr val="00000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463447"/>
      </p:ext>
    </p:extLst>
  </p:cSld>
  <p:clrMap bg1="dk1" tx1="lt1" bg2="dk2" tx2="lt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 id="2147484244" r:id="rId12"/>
    <p:sldLayoutId id="2147484245" r:id="rId13"/>
    <p:sldLayoutId id="2147484246" r:id="rId14"/>
    <p:sldLayoutId id="2147484247" r:id="rId15"/>
    <p:sldLayoutId id="2147484248" r:id="rId16"/>
    <p:sldLayoutId id="2147484249" r:id="rId17"/>
    <p:sldLayoutId id="2147484250" r:id="rId18"/>
    <p:sldLayoutId id="2147484251" r:id="rId19"/>
    <p:sldLayoutId id="2147484252" r:id="rId20"/>
    <p:sldLayoutId id="2147484253" r:id="rId21"/>
    <p:sldLayoutId id="2147484254" r:id="rId22"/>
    <p:sldLayoutId id="2147484255" r:id="rId23"/>
    <p:sldLayoutId id="2147484256" r:id="rId24"/>
    <p:sldLayoutId id="2147484257" r:id="rId25"/>
    <p:sldLayoutId id="2147484258" r:id="rId26"/>
    <p:sldLayoutId id="2147484259" r:id="rId27"/>
    <p:sldLayoutId id="2147484260" r:id="rId28"/>
    <p:sldLayoutId id="2147484261" r:id="rId29"/>
    <p:sldLayoutId id="2147484262" r:id="rId30"/>
    <p:sldLayoutId id="2147484263" r:id="rId31"/>
    <p:sldLayoutId id="2147484264" r:id="rId32"/>
    <p:sldLayoutId id="2147484265" r:id="rId33"/>
    <p:sldLayoutId id="2147484266" r:id="rId34"/>
    <p:sldLayoutId id="2147484267" r:id="rId35"/>
    <p:sldLayoutId id="2147484268" r:id="rId36"/>
    <p:sldLayoutId id="2147484269" r:id="rId37"/>
    <p:sldLayoutId id="2147484270" r:id="rId38"/>
    <p:sldLayoutId id="2147484271" r:id="rId39"/>
    <p:sldLayoutId id="2147484272" r:id="rId40"/>
    <p:sldLayoutId id="2147484273" r:id="rId41"/>
    <p:sldLayoutId id="2147484274" r:id="rId42"/>
    <p:sldLayoutId id="2147484275" r:id="rId43"/>
    <p:sldLayoutId id="2147484276" r:id="rId44"/>
    <p:sldLayoutId id="2147484277" r:id="rId45"/>
    <p:sldLayoutId id="2147484278" r:id="rId46"/>
    <p:sldLayoutId id="2147484279" r:id="rId47"/>
    <p:sldLayoutId id="2147484280" r:id="rId48"/>
    <p:sldLayoutId id="2147484281" r:id="rId49"/>
    <p:sldLayoutId id="2147484282" r:id="rId50"/>
    <p:sldLayoutId id="2147484283" r:id="rId51"/>
    <p:sldLayoutId id="2147484284" r:id="rId52"/>
    <p:sldLayoutId id="2147484285" r:id="rId53"/>
    <p:sldLayoutId id="2147484286" r:id="rId54"/>
    <p:sldLayoutId id="2147484287" r:id="rId55"/>
    <p:sldLayoutId id="2147484288" r:id="rId56"/>
    <p:sldLayoutId id="2147484289" r:id="rId57"/>
    <p:sldLayoutId id="2147484290" r:id="rId58"/>
    <p:sldLayoutId id="2147484291" r:id="rId59"/>
    <p:sldLayoutId id="2147484292" r:id="rId60"/>
    <p:sldLayoutId id="2147484293" r:id="rId61"/>
    <p:sldLayoutId id="2147484294" r:id="rId62"/>
    <p:sldLayoutId id="2147484295" r:id="rId63"/>
    <p:sldLayoutId id="2147484296" r:id="rId64"/>
    <p:sldLayoutId id="2147484297" r:id="rId65"/>
    <p:sldLayoutId id="2147484298" r:id="rId66"/>
    <p:sldLayoutId id="2147484299" r:id="rId67"/>
    <p:sldLayoutId id="2147484300" r:id="rId68"/>
    <p:sldLayoutId id="2147484301" r:id="rId69"/>
    <p:sldLayoutId id="2147484302" r:id="rId70"/>
    <p:sldLayoutId id="2147484303" r:id="rId71"/>
    <p:sldLayoutId id="2147484304" r:id="rId72"/>
    <p:sldLayoutId id="2147484305" r:id="rId73"/>
    <p:sldLayoutId id="2147484306" r:id="rId74"/>
    <p:sldLayoutId id="2147484307" r:id="rId75"/>
    <p:sldLayoutId id="2147484308" r:id="rId76"/>
    <p:sldLayoutId id="2147484309" r:id="rId77"/>
    <p:sldLayoutId id="2147484310" r:id="rId78"/>
    <p:sldLayoutId id="2147484311" r:id="rId79"/>
    <p:sldLayoutId id="2147484312" r:id="rId80"/>
    <p:sldLayoutId id="2147484313" r:id="rId81"/>
    <p:sldLayoutId id="2147484314" r:id="rId82"/>
    <p:sldLayoutId id="2147484315" r:id="rId83"/>
    <p:sldLayoutId id="2147484316" r:id="rId84"/>
    <p:sldLayoutId id="2147484317" r:id="rId85"/>
    <p:sldLayoutId id="2147484318" r:id="rId86"/>
    <p:sldLayoutId id="2147484319" r:id="rId87"/>
    <p:sldLayoutId id="2147484320" r:id="rId88"/>
    <p:sldLayoutId id="2147484321" r:id="rId89"/>
    <p:sldLayoutId id="2147484322" r:id="rId90"/>
    <p:sldLayoutId id="2147484323" r:id="rId91"/>
    <p:sldLayoutId id="2147484324" r:id="rId92"/>
    <p:sldLayoutId id="2147484325" r:id="rId93"/>
    <p:sldLayoutId id="2147484326" r:id="rId94"/>
    <p:sldLayoutId id="2147484327" r:id="rId95"/>
    <p:sldLayoutId id="2147484328" r:id="rId96"/>
    <p:sldLayoutId id="2147484329" r:id="rId97"/>
    <p:sldLayoutId id="2147484330" r:id="rId98"/>
    <p:sldLayoutId id="2147484331" r:id="rId99"/>
    <p:sldLayoutId id="2147484332" r:id="rId100"/>
    <p:sldLayoutId id="2147484333" r:id="rId101"/>
    <p:sldLayoutId id="2147484334" r:id="rId102"/>
    <p:sldLayoutId id="2147484335" r:id="rId103"/>
    <p:sldLayoutId id="2147484336" r:id="rId104"/>
    <p:sldLayoutId id="2147484337" r:id="rId105"/>
    <p:sldLayoutId id="2147484338" r:id="rId106"/>
    <p:sldLayoutId id="2147484339" r:id="rId107"/>
    <p:sldLayoutId id="2147484340" r:id="rId108"/>
    <p:sldLayoutId id="2147484341" r:id="rId109"/>
    <p:sldLayoutId id="2147484342" r:id="rId110"/>
    <p:sldLayoutId id="2147484343" r:id="rId111"/>
    <p:sldLayoutId id="2147484344" r:id="rId112"/>
    <p:sldLayoutId id="2147484345" r:id="rId113"/>
    <p:sldLayoutId id="2147484346" r:id="rId114"/>
    <p:sldLayoutId id="2147484347" r:id="rId115"/>
    <p:sldLayoutId id="2147484348" r:id="rId116"/>
    <p:sldLayoutId id="2147484349" r:id="rId117"/>
    <p:sldLayoutId id="2147484350" r:id="rId118"/>
    <p:sldLayoutId id="2147484351" r:id="rId119"/>
    <p:sldLayoutId id="2147484352" r:id="rId120"/>
    <p:sldLayoutId id="2147484353" r:id="rId121"/>
    <p:sldLayoutId id="2147484354" r:id="rId122"/>
    <p:sldLayoutId id="2147484355" r:id="rId123"/>
    <p:sldLayoutId id="2147484356" r:id="rId124"/>
    <p:sldLayoutId id="2147484357" r:id="rId125"/>
    <p:sldLayoutId id="2147484358" r:id="rId126"/>
    <p:sldLayoutId id="2147484359" r:id="rId127"/>
    <p:sldLayoutId id="2147484360" r:id="rId128"/>
    <p:sldLayoutId id="2147484361" r:id="rId129"/>
    <p:sldLayoutId id="2147484362" r:id="rId130"/>
    <p:sldLayoutId id="2147484363" r:id="rId131"/>
    <p:sldLayoutId id="2147484364" r:id="rId132"/>
    <p:sldLayoutId id="2147484365" r:id="rId133"/>
    <p:sldLayoutId id="2147484366" r:id="rId134"/>
    <p:sldLayoutId id="2147484367" r:id="rId135"/>
    <p:sldLayoutId id="2147484368" r:id="rId136"/>
    <p:sldLayoutId id="2147484369" r:id="rId137"/>
    <p:sldLayoutId id="2147484370" r:id="rId138"/>
    <p:sldLayoutId id="2147484371" r:id="rId139"/>
    <p:sldLayoutId id="2147484372" r:id="rId140"/>
    <p:sldLayoutId id="2147484373" r:id="rId141"/>
    <p:sldLayoutId id="2147484374" r:id="rId142"/>
    <p:sldLayoutId id="2147484375" r:id="rId143"/>
    <p:sldLayoutId id="2147484376" r:id="rId144"/>
    <p:sldLayoutId id="2147484377" r:id="rId145"/>
    <p:sldLayoutId id="2147484378" r:id="rId146"/>
    <p:sldLayoutId id="2147484379" r:id="rId147"/>
    <p:sldLayoutId id="2147484380" r:id="rId148"/>
    <p:sldLayoutId id="2147484381" r:id="rId149"/>
    <p:sldLayoutId id="2147484382" r:id="rId150"/>
    <p:sldLayoutId id="2147484383" r:id="rId151"/>
    <p:sldLayoutId id="2147484384" r:id="rId152"/>
    <p:sldLayoutId id="2147484385" r:id="rId153"/>
    <p:sldLayoutId id="2147484386" r:id="rId154"/>
    <p:sldLayoutId id="2147484387" r:id="rId155"/>
    <p:sldLayoutId id="2147484388" r:id="rId156"/>
    <p:sldLayoutId id="2147484389" r:id="rId157"/>
    <p:sldLayoutId id="2147484390" r:id="rId158"/>
    <p:sldLayoutId id="2147484391" r:id="rId159"/>
    <p:sldLayoutId id="2147484392" r:id="rId160"/>
    <p:sldLayoutId id="2147484393" r:id="rId161"/>
    <p:sldLayoutId id="2147484394" r:id="rId162"/>
    <p:sldLayoutId id="2147484395" r:id="rId163"/>
    <p:sldLayoutId id="2147484396" r:id="rId164"/>
    <p:sldLayoutId id="2147484397" r:id="rId165"/>
    <p:sldLayoutId id="2147484398" r:id="rId166"/>
    <p:sldLayoutId id="2147484399" r:id="rId167"/>
    <p:sldLayoutId id="2147484400" r:id="rId168"/>
    <p:sldLayoutId id="2147484401" r:id="rId169"/>
    <p:sldLayoutId id="2147484402" r:id="rId170"/>
    <p:sldLayoutId id="2147484403" r:id="rId171"/>
    <p:sldLayoutId id="2147484404" r:id="rId172"/>
    <p:sldLayoutId id="2147484405" r:id="rId173"/>
    <p:sldLayoutId id="2147484406" r:id="rId174"/>
    <p:sldLayoutId id="2147484407" r:id="rId175"/>
    <p:sldLayoutId id="2147484408" r:id="rId176"/>
    <p:sldLayoutId id="2147484409" r:id="rId177"/>
    <p:sldLayoutId id="2147484410" r:id="rId178"/>
    <p:sldLayoutId id="2147484411" r:id="rId179"/>
    <p:sldLayoutId id="2147484412" r:id="rId180"/>
    <p:sldLayoutId id="2147484413" r:id="rId181"/>
    <p:sldLayoutId id="2147484414" r:id="rId182"/>
    <p:sldLayoutId id="2147484415" r:id="rId183"/>
    <p:sldLayoutId id="2147484416" r:id="rId184"/>
    <p:sldLayoutId id="2147484417" r:id="rId185"/>
    <p:sldLayoutId id="2147484418" r:id="rId186"/>
    <p:sldLayoutId id="2147484420" r:id="rId187"/>
    <p:sldLayoutId id="2147484421" r:id="rId188"/>
    <p:sldLayoutId id="2147484422" r:id="rId189"/>
    <p:sldLayoutId id="2147484423" r:id="rId190"/>
    <p:sldLayoutId id="2147484424" r:id="rId191"/>
    <p:sldLayoutId id="2147484425" r:id="rId192"/>
    <p:sldLayoutId id="2147484426" r:id="rId193"/>
    <p:sldLayoutId id="2147484427" r:id="rId194"/>
    <p:sldLayoutId id="2147484428" r:id="rId195"/>
    <p:sldLayoutId id="2147484429" r:id="rId196"/>
    <p:sldLayoutId id="2147484430" r:id="rId197"/>
    <p:sldLayoutId id="2147484431" r:id="rId198"/>
    <p:sldLayoutId id="2147484432" r:id="rId199"/>
    <p:sldLayoutId id="2147484433" r:id="rId200"/>
    <p:sldLayoutId id="2147484434" r:id="rId201"/>
    <p:sldLayoutId id="2147484435" r:id="rId202"/>
    <p:sldLayoutId id="2147484436" r:id="rId203"/>
    <p:sldLayoutId id="2147484437" r:id="rId204"/>
    <p:sldLayoutId id="2147484438" r:id="rId205"/>
    <p:sldLayoutId id="2147484439" r:id="rId206"/>
    <p:sldLayoutId id="2147484440" r:id="rId207"/>
    <p:sldLayoutId id="2147484441" r:id="rId208"/>
    <p:sldLayoutId id="2147484442" r:id="rId209"/>
    <p:sldLayoutId id="2147484443" r:id="rId210"/>
    <p:sldLayoutId id="2147484444" r:id="rId211"/>
    <p:sldLayoutId id="2147484445" r:id="rId212"/>
    <p:sldLayoutId id="2147484446" r:id="rId213"/>
    <p:sldLayoutId id="2147484447" r:id="rId214"/>
    <p:sldLayoutId id="2147484448" r:id="rId215"/>
    <p:sldLayoutId id="2147484449" r:id="rId216"/>
    <p:sldLayoutId id="2147484450" r:id="rId217"/>
    <p:sldLayoutId id="2147484451" r:id="rId218"/>
    <p:sldLayoutId id="2147484452" r:id="rId219"/>
    <p:sldLayoutId id="2147484453" r:id="rId220"/>
    <p:sldLayoutId id="2147484454" r:id="rId221"/>
    <p:sldLayoutId id="2147484455" r:id="rId222"/>
    <p:sldLayoutId id="2147484456" r:id="rId223"/>
    <p:sldLayoutId id="2147484457" r:id="rId224"/>
    <p:sldLayoutId id="2147484458" r:id="rId225"/>
    <p:sldLayoutId id="2147484459" r:id="rId226"/>
    <p:sldLayoutId id="2147484460" r:id="rId227"/>
    <p:sldLayoutId id="2147484461" r:id="rId228"/>
    <p:sldLayoutId id="2147484462" r:id="rId229"/>
    <p:sldLayoutId id="2147484463" r:id="rId230"/>
    <p:sldLayoutId id="2147484464" r:id="rId231"/>
    <p:sldLayoutId id="2147484465" r:id="rId232"/>
    <p:sldLayoutId id="2147484466" r:id="rId233"/>
    <p:sldLayoutId id="2147484467" r:id="rId234"/>
    <p:sldLayoutId id="2147484468" r:id="rId235"/>
    <p:sldLayoutId id="2147484469" r:id="rId236"/>
    <p:sldLayoutId id="2147484470" r:id="rId237"/>
    <p:sldLayoutId id="2147484471" r:id="rId238"/>
    <p:sldLayoutId id="2147484472" r:id="rId239"/>
    <p:sldLayoutId id="2147484473" r:id="rId240"/>
    <p:sldLayoutId id="2147484474" r:id="rId241"/>
    <p:sldLayoutId id="2147484475" r:id="rId242"/>
    <p:sldLayoutId id="2147484476" r:id="rId243"/>
    <p:sldLayoutId id="2147484477" r:id="rId244"/>
    <p:sldLayoutId id="2147484478" r:id="rId245"/>
    <p:sldLayoutId id="2147484479" r:id="rId246"/>
    <p:sldLayoutId id="2147484480" r:id="rId247"/>
    <p:sldLayoutId id="2147484481" r:id="rId248"/>
    <p:sldLayoutId id="2147484482" r:id="rId249"/>
    <p:sldLayoutId id="2147484483" r:id="rId250"/>
    <p:sldLayoutId id="2147484484" r:id="rId251"/>
    <p:sldLayoutId id="2147484485" r:id="rId252"/>
    <p:sldLayoutId id="2147484486" r:id="rId253"/>
    <p:sldLayoutId id="2147484487" r:id="rId254"/>
    <p:sldLayoutId id="2147484488" r:id="rId255"/>
    <p:sldLayoutId id="2147484489" r:id="rId256"/>
    <p:sldLayoutId id="2147484490" r:id="rId257"/>
    <p:sldLayoutId id="2147484491" r:id="rId258"/>
    <p:sldLayoutId id="2147484492" r:id="rId259"/>
    <p:sldLayoutId id="2147484493" r:id="rId260"/>
    <p:sldLayoutId id="2147484494" r:id="rId261"/>
    <p:sldLayoutId id="2147484495" r:id="rId262"/>
    <p:sldLayoutId id="2147484496" r:id="rId263"/>
    <p:sldLayoutId id="2147484497" r:id="rId26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p15:clr>
            <a:srgbClr val="000000"/>
          </p15:clr>
        </p15:guide>
        <p15:guide id="2" orient="horz" pos="3974">
          <p15:clr>
            <a:srgbClr val="000000"/>
          </p15:clr>
        </p15:guide>
        <p15:guide id="3" orient="horz" pos="2160">
          <p15:clr>
            <a:srgbClr val="000000"/>
          </p15:clr>
        </p15:guide>
        <p15:guide id="4" pos="3840">
          <p15:clr>
            <a:srgbClr val="000000"/>
          </p15:clr>
        </p15:guide>
        <p15:guide id="5" pos="211">
          <p15:clr>
            <a:srgbClr val="000000"/>
          </p15:clr>
        </p15:guide>
        <p15:guide id="6" pos="7469">
          <p15:clr>
            <a:srgbClr val="00000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508986"/>
      </p:ext>
    </p:extLst>
  </p:cSld>
  <p:clrMap bg1="dk1" tx1="lt1" bg2="dk2" tx2="lt2" accent1="accent1" accent2="accent2" accent3="accent3" accent4="accent4" accent5="accent5" accent6="accent6" hlink="hlink" folHlink="folHlink"/>
  <p:sldLayoutIdLst>
    <p:sldLayoutId id="2147484499" r:id="rId1"/>
    <p:sldLayoutId id="2147484500" r:id="rId2"/>
    <p:sldLayoutId id="2147484501" r:id="rId3"/>
    <p:sldLayoutId id="2147484502" r:id="rId4"/>
    <p:sldLayoutId id="2147484503" r:id="rId5"/>
    <p:sldLayoutId id="2147484504" r:id="rId6"/>
    <p:sldLayoutId id="2147484505" r:id="rId7"/>
    <p:sldLayoutId id="2147484506" r:id="rId8"/>
    <p:sldLayoutId id="2147484507" r:id="rId9"/>
    <p:sldLayoutId id="2147484508" r:id="rId10"/>
    <p:sldLayoutId id="2147484509" r:id="rId11"/>
    <p:sldLayoutId id="2147484510" r:id="rId12"/>
    <p:sldLayoutId id="2147484511" r:id="rId13"/>
    <p:sldLayoutId id="2147484512" r:id="rId14"/>
    <p:sldLayoutId id="2147484513" r:id="rId15"/>
    <p:sldLayoutId id="2147484514" r:id="rId16"/>
    <p:sldLayoutId id="2147484515" r:id="rId17"/>
    <p:sldLayoutId id="2147484516" r:id="rId18"/>
    <p:sldLayoutId id="2147484517" r:id="rId19"/>
    <p:sldLayoutId id="2147484518" r:id="rId20"/>
    <p:sldLayoutId id="2147484519" r:id="rId21"/>
    <p:sldLayoutId id="2147484520" r:id="rId22"/>
    <p:sldLayoutId id="2147484521" r:id="rId23"/>
    <p:sldLayoutId id="2147484522" r:id="rId24"/>
    <p:sldLayoutId id="2147484523" r:id="rId25"/>
    <p:sldLayoutId id="2147484524" r:id="rId26"/>
    <p:sldLayoutId id="2147484525" r:id="rId27"/>
    <p:sldLayoutId id="2147484526" r:id="rId28"/>
    <p:sldLayoutId id="2147484527" r:id="rId29"/>
    <p:sldLayoutId id="2147484528" r:id="rId30"/>
    <p:sldLayoutId id="2147484529" r:id="rId31"/>
    <p:sldLayoutId id="2147484530" r:id="rId32"/>
    <p:sldLayoutId id="2147484531" r:id="rId33"/>
    <p:sldLayoutId id="2147484532" r:id="rId34"/>
    <p:sldLayoutId id="2147484533" r:id="rId35"/>
    <p:sldLayoutId id="2147484534" r:id="rId36"/>
    <p:sldLayoutId id="2147484535" r:id="rId37"/>
    <p:sldLayoutId id="2147484536" r:id="rId38"/>
    <p:sldLayoutId id="2147484537" r:id="rId39"/>
    <p:sldLayoutId id="2147484538" r:id="rId40"/>
    <p:sldLayoutId id="2147484539" r:id="rId41"/>
    <p:sldLayoutId id="2147484540" r:id="rId42"/>
    <p:sldLayoutId id="2147484541" r:id="rId43"/>
    <p:sldLayoutId id="2147484542" r:id="rId44"/>
    <p:sldLayoutId id="2147484543" r:id="rId45"/>
    <p:sldLayoutId id="2147484544" r:id="rId46"/>
    <p:sldLayoutId id="2147484545" r:id="rId47"/>
    <p:sldLayoutId id="2147484546" r:id="rId48"/>
    <p:sldLayoutId id="2147484547" r:id="rId49"/>
    <p:sldLayoutId id="2147484548" r:id="rId50"/>
    <p:sldLayoutId id="2147484549" r:id="rId51"/>
    <p:sldLayoutId id="2147484550" r:id="rId52"/>
    <p:sldLayoutId id="2147484551" r:id="rId53"/>
    <p:sldLayoutId id="2147484552" r:id="rId54"/>
    <p:sldLayoutId id="2147484553" r:id="rId55"/>
    <p:sldLayoutId id="2147484554" r:id="rId56"/>
    <p:sldLayoutId id="2147484555" r:id="rId57"/>
    <p:sldLayoutId id="2147484556" r:id="rId58"/>
    <p:sldLayoutId id="2147484557" r:id="rId59"/>
    <p:sldLayoutId id="2147484558" r:id="rId60"/>
    <p:sldLayoutId id="2147484559" r:id="rId61"/>
    <p:sldLayoutId id="2147484560" r:id="rId62"/>
    <p:sldLayoutId id="2147484561" r:id="rId63"/>
    <p:sldLayoutId id="2147484562" r:id="rId64"/>
    <p:sldLayoutId id="2147484563" r:id="rId65"/>
    <p:sldLayoutId id="2147484564" r:id="rId66"/>
    <p:sldLayoutId id="2147484565" r:id="rId67"/>
    <p:sldLayoutId id="2147484566" r:id="rId68"/>
    <p:sldLayoutId id="2147484567" r:id="rId69"/>
    <p:sldLayoutId id="2147484568" r:id="rId70"/>
    <p:sldLayoutId id="2147484569" r:id="rId71"/>
    <p:sldLayoutId id="2147484570" r:id="rId72"/>
    <p:sldLayoutId id="2147484571" r:id="rId73"/>
    <p:sldLayoutId id="2147484572" r:id="rId74"/>
    <p:sldLayoutId id="2147484573" r:id="rId75"/>
    <p:sldLayoutId id="2147484574" r:id="rId76"/>
    <p:sldLayoutId id="2147484575" r:id="rId77"/>
    <p:sldLayoutId id="2147484576" r:id="rId78"/>
    <p:sldLayoutId id="2147484577" r:id="rId79"/>
    <p:sldLayoutId id="2147484578" r:id="rId80"/>
    <p:sldLayoutId id="2147484579" r:id="rId81"/>
    <p:sldLayoutId id="2147484580" r:id="rId82"/>
    <p:sldLayoutId id="2147484581" r:id="rId83"/>
    <p:sldLayoutId id="2147484582" r:id="rId84"/>
    <p:sldLayoutId id="2147484583" r:id="rId85"/>
    <p:sldLayoutId id="2147484584" r:id="rId86"/>
    <p:sldLayoutId id="2147484585" r:id="rId87"/>
    <p:sldLayoutId id="2147484586" r:id="rId88"/>
    <p:sldLayoutId id="2147484587" r:id="rId89"/>
    <p:sldLayoutId id="2147484588" r:id="rId90"/>
    <p:sldLayoutId id="2147484589" r:id="rId91"/>
    <p:sldLayoutId id="2147484590" r:id="rId92"/>
    <p:sldLayoutId id="2147484591" r:id="rId93"/>
    <p:sldLayoutId id="2147484592" r:id="rId94"/>
    <p:sldLayoutId id="2147484593" r:id="rId95"/>
    <p:sldLayoutId id="2147484594" r:id="rId96"/>
    <p:sldLayoutId id="2147484595" r:id="rId97"/>
    <p:sldLayoutId id="2147484596" r:id="rId98"/>
    <p:sldLayoutId id="2147484597" r:id="rId99"/>
    <p:sldLayoutId id="2147484598" r:id="rId100"/>
    <p:sldLayoutId id="2147484599" r:id="rId101"/>
    <p:sldLayoutId id="2147484600" r:id="rId102"/>
    <p:sldLayoutId id="2147484601" r:id="rId103"/>
    <p:sldLayoutId id="2147484602" r:id="rId104"/>
    <p:sldLayoutId id="2147484603" r:id="rId105"/>
    <p:sldLayoutId id="2147484604" r:id="rId106"/>
    <p:sldLayoutId id="2147484605" r:id="rId107"/>
    <p:sldLayoutId id="2147484606" r:id="rId108"/>
    <p:sldLayoutId id="2147484607" r:id="rId109"/>
    <p:sldLayoutId id="2147484608" r:id="rId110"/>
    <p:sldLayoutId id="2147484609" r:id="rId111"/>
    <p:sldLayoutId id="2147484610" r:id="rId112"/>
    <p:sldLayoutId id="2147484611" r:id="rId113"/>
    <p:sldLayoutId id="2147484612" r:id="rId114"/>
    <p:sldLayoutId id="2147484613" r:id="rId115"/>
    <p:sldLayoutId id="2147484614" r:id="rId116"/>
    <p:sldLayoutId id="2147484615" r:id="rId117"/>
    <p:sldLayoutId id="2147484616" r:id="rId118"/>
    <p:sldLayoutId id="2147484617" r:id="rId119"/>
    <p:sldLayoutId id="2147484618" r:id="rId120"/>
    <p:sldLayoutId id="2147484619" r:id="rId121"/>
    <p:sldLayoutId id="2147484620" r:id="rId122"/>
    <p:sldLayoutId id="2147484621" r:id="rId123"/>
    <p:sldLayoutId id="2147484622" r:id="rId124"/>
    <p:sldLayoutId id="2147484623" r:id="rId125"/>
    <p:sldLayoutId id="2147484624" r:id="rId126"/>
    <p:sldLayoutId id="2147484625" r:id="rId127"/>
    <p:sldLayoutId id="2147484626" r:id="rId128"/>
    <p:sldLayoutId id="2147484627" r:id="rId129"/>
    <p:sldLayoutId id="2147484628" r:id="rId130"/>
    <p:sldLayoutId id="2147484629" r:id="rId131"/>
    <p:sldLayoutId id="2147484630" r:id="rId132"/>
    <p:sldLayoutId id="2147484631" r:id="rId133"/>
    <p:sldLayoutId id="2147484632" r:id="rId134"/>
    <p:sldLayoutId id="2147484633" r:id="rId135"/>
    <p:sldLayoutId id="2147484634" r:id="rId136"/>
    <p:sldLayoutId id="2147484635" r:id="rId137"/>
    <p:sldLayoutId id="2147484636" r:id="rId138"/>
    <p:sldLayoutId id="2147484637" r:id="rId139"/>
    <p:sldLayoutId id="2147484638" r:id="rId140"/>
    <p:sldLayoutId id="2147484639" r:id="rId141"/>
    <p:sldLayoutId id="2147484640" r:id="rId142"/>
    <p:sldLayoutId id="2147484641" r:id="rId143"/>
    <p:sldLayoutId id="2147484642" r:id="rId144"/>
    <p:sldLayoutId id="2147484643" r:id="rId145"/>
    <p:sldLayoutId id="2147484644" r:id="rId146"/>
    <p:sldLayoutId id="2147484645" r:id="rId147"/>
    <p:sldLayoutId id="2147484646" r:id="rId148"/>
    <p:sldLayoutId id="2147484647" r:id="rId149"/>
    <p:sldLayoutId id="2147484648" r:id="rId150"/>
    <p:sldLayoutId id="2147484649" r:id="rId151"/>
    <p:sldLayoutId id="2147484650" r:id="rId152"/>
    <p:sldLayoutId id="2147484651" r:id="rId153"/>
    <p:sldLayoutId id="2147484652" r:id="rId154"/>
    <p:sldLayoutId id="2147484653" r:id="rId155"/>
    <p:sldLayoutId id="2147484654" r:id="rId156"/>
    <p:sldLayoutId id="2147484655" r:id="rId157"/>
    <p:sldLayoutId id="2147484656" r:id="rId158"/>
    <p:sldLayoutId id="2147484657" r:id="rId159"/>
    <p:sldLayoutId id="2147484658" r:id="rId160"/>
    <p:sldLayoutId id="2147484659" r:id="rId161"/>
    <p:sldLayoutId id="2147484660" r:id="rId162"/>
    <p:sldLayoutId id="2147484661" r:id="rId163"/>
    <p:sldLayoutId id="2147484662" r:id="rId164"/>
    <p:sldLayoutId id="2147484663" r:id="rId165"/>
    <p:sldLayoutId id="2147484664" r:id="rId166"/>
    <p:sldLayoutId id="2147484665" r:id="rId167"/>
    <p:sldLayoutId id="2147484666" r:id="rId168"/>
    <p:sldLayoutId id="2147484667" r:id="rId169"/>
    <p:sldLayoutId id="2147484668" r:id="rId170"/>
    <p:sldLayoutId id="2147484669" r:id="rId171"/>
    <p:sldLayoutId id="2147484670" r:id="rId172"/>
    <p:sldLayoutId id="2147484671" r:id="rId173"/>
    <p:sldLayoutId id="2147484672" r:id="rId174"/>
    <p:sldLayoutId id="2147484673" r:id="rId175"/>
    <p:sldLayoutId id="2147484674" r:id="rId176"/>
    <p:sldLayoutId id="2147484675" r:id="rId177"/>
    <p:sldLayoutId id="2147484676" r:id="rId178"/>
    <p:sldLayoutId id="2147484677" r:id="rId179"/>
    <p:sldLayoutId id="2147484678" r:id="rId180"/>
    <p:sldLayoutId id="2147484679" r:id="rId181"/>
    <p:sldLayoutId id="2147484680" r:id="rId182"/>
    <p:sldLayoutId id="2147484681" r:id="rId183"/>
    <p:sldLayoutId id="2147484682" r:id="rId184"/>
    <p:sldLayoutId id="2147484683" r:id="rId185"/>
    <p:sldLayoutId id="2147484684" r:id="rId186"/>
    <p:sldLayoutId id="2147484685" r:id="rId187"/>
    <p:sldLayoutId id="2147484686" r:id="rId188"/>
    <p:sldLayoutId id="2147484687" r:id="rId189"/>
    <p:sldLayoutId id="2147484688" r:id="rId190"/>
    <p:sldLayoutId id="2147484689" r:id="rId191"/>
    <p:sldLayoutId id="2147484690" r:id="rId192"/>
    <p:sldLayoutId id="2147484691" r:id="rId193"/>
    <p:sldLayoutId id="2147484692" r:id="rId194"/>
    <p:sldLayoutId id="2147484693" r:id="rId195"/>
    <p:sldLayoutId id="2147484694" r:id="rId196"/>
    <p:sldLayoutId id="2147484695" r:id="rId197"/>
    <p:sldLayoutId id="2147484696" r:id="rId198"/>
    <p:sldLayoutId id="2147484697" r:id="rId199"/>
    <p:sldLayoutId id="2147484698" r:id="rId200"/>
    <p:sldLayoutId id="2147484699" r:id="rId201"/>
    <p:sldLayoutId id="2147484700" r:id="rId202"/>
    <p:sldLayoutId id="2147484701" r:id="rId203"/>
    <p:sldLayoutId id="2147484702" r:id="rId204"/>
    <p:sldLayoutId id="2147484703" r:id="rId205"/>
    <p:sldLayoutId id="2147484704" r:id="rId206"/>
    <p:sldLayoutId id="2147484705" r:id="rId207"/>
    <p:sldLayoutId id="2147484706" r:id="rId208"/>
    <p:sldLayoutId id="2147484707" r:id="rId209"/>
    <p:sldLayoutId id="2147484708" r:id="rId210"/>
    <p:sldLayoutId id="2147484709" r:id="rId211"/>
    <p:sldLayoutId id="2147484710" r:id="rId212"/>
    <p:sldLayoutId id="2147484711" r:id="rId213"/>
    <p:sldLayoutId id="2147484712" r:id="rId214"/>
    <p:sldLayoutId id="2147484713" r:id="rId215"/>
    <p:sldLayoutId id="2147484714" r:id="rId216"/>
    <p:sldLayoutId id="2147484715" r:id="rId217"/>
    <p:sldLayoutId id="2147484716" r:id="rId218"/>
    <p:sldLayoutId id="2147484717" r:id="rId219"/>
    <p:sldLayoutId id="2147484718" r:id="rId220"/>
    <p:sldLayoutId id="2147484719" r:id="rId221"/>
    <p:sldLayoutId id="2147484720" r:id="rId222"/>
    <p:sldLayoutId id="2147484721" r:id="rId223"/>
    <p:sldLayoutId id="2147484722" r:id="rId224"/>
    <p:sldLayoutId id="2147484723" r:id="rId225"/>
    <p:sldLayoutId id="2147484724" r:id="rId226"/>
    <p:sldLayoutId id="2147484725" r:id="rId227"/>
    <p:sldLayoutId id="2147484726" r:id="rId228"/>
    <p:sldLayoutId id="2147484727" r:id="rId229"/>
    <p:sldLayoutId id="2147484728" r:id="rId230"/>
    <p:sldLayoutId id="2147484729" r:id="rId231"/>
    <p:sldLayoutId id="2147484730" r:id="rId232"/>
    <p:sldLayoutId id="2147484731" r:id="rId233"/>
    <p:sldLayoutId id="2147484732" r:id="rId234"/>
    <p:sldLayoutId id="2147484733" r:id="rId235"/>
    <p:sldLayoutId id="2147484734" r:id="rId236"/>
    <p:sldLayoutId id="2147484735" r:id="rId237"/>
    <p:sldLayoutId id="2147484736" r:id="rId238"/>
    <p:sldLayoutId id="2147484737" r:id="rId239"/>
    <p:sldLayoutId id="2147484738" r:id="rId240"/>
    <p:sldLayoutId id="2147484739" r:id="rId241"/>
    <p:sldLayoutId id="2147484740" r:id="rId242"/>
    <p:sldLayoutId id="2147484741" r:id="rId243"/>
    <p:sldLayoutId id="2147484742" r:id="rId244"/>
    <p:sldLayoutId id="2147484743" r:id="rId245"/>
    <p:sldLayoutId id="2147484744" r:id="rId246"/>
    <p:sldLayoutId id="2147484745" r:id="rId247"/>
    <p:sldLayoutId id="2147484746" r:id="rId248"/>
    <p:sldLayoutId id="2147484747" r:id="rId249"/>
    <p:sldLayoutId id="2147484748" r:id="rId250"/>
    <p:sldLayoutId id="2147484749" r:id="rId251"/>
    <p:sldLayoutId id="2147484750" r:id="rId252"/>
    <p:sldLayoutId id="2147484751" r:id="rId253"/>
    <p:sldLayoutId id="2147484752" r:id="rId254"/>
    <p:sldLayoutId id="2147484753" r:id="rId255"/>
    <p:sldLayoutId id="2147484754" r:id="rId256"/>
    <p:sldLayoutId id="2147484755" r:id="rId257"/>
    <p:sldLayoutId id="2147484756" r:id="rId258"/>
    <p:sldLayoutId id="2147484757" r:id="rId259"/>
    <p:sldLayoutId id="2147484758" r:id="rId260"/>
    <p:sldLayoutId id="2147484759" r:id="rId261"/>
    <p:sldLayoutId id="2147484760" r:id="rId262"/>
    <p:sldLayoutId id="2147484761" r:id="rId263"/>
    <p:sldLayoutId id="2147484762" r:id="rId26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p15:clr>
            <a:srgbClr val="000000"/>
          </p15:clr>
        </p15:guide>
        <p15:guide id="2" orient="horz" pos="3974">
          <p15:clr>
            <a:srgbClr val="000000"/>
          </p15:clr>
        </p15:guide>
        <p15:guide id="3" orient="horz" pos="2160">
          <p15:clr>
            <a:srgbClr val="000000"/>
          </p15:clr>
        </p15:guide>
        <p15:guide id="4" pos="3840">
          <p15:clr>
            <a:srgbClr val="000000"/>
          </p15:clr>
        </p15:guide>
        <p15:guide id="5" pos="211">
          <p15:clr>
            <a:srgbClr val="000000"/>
          </p15:clr>
        </p15:guide>
        <p15:guide id="6" pos="7469">
          <p15:clr>
            <a:srgbClr val="0000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0.xml"/><Relationship Id="rId6" Type="http://schemas.openxmlformats.org/officeDocument/2006/relationships/image" Target="../media/image20.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1.xml"/><Relationship Id="rId6" Type="http://schemas.openxmlformats.org/officeDocument/2006/relationships/image" Target="../media/image25.jpeg"/><Relationship Id="rId5" Type="http://schemas.openxmlformats.org/officeDocument/2006/relationships/image" Target="../media/image23.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27.jpeg"/><Relationship Id="rId5" Type="http://schemas.openxmlformats.org/officeDocument/2006/relationships/image" Target="../media/image23.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3.xml"/><Relationship Id="rId6" Type="http://schemas.openxmlformats.org/officeDocument/2006/relationships/image" Target="../media/image27.jpeg"/><Relationship Id="rId5" Type="http://schemas.openxmlformats.org/officeDocument/2006/relationships/image" Target="../media/image23.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86.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39.xml"/><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18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86.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8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87.xml"/><Relationship Id="rId4" Type="http://schemas.openxmlformats.org/officeDocument/2006/relationships/image" Target="../media/image40.sv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8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8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6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svg"/><Relationship Id="rId2" Type="http://schemas.openxmlformats.org/officeDocument/2006/relationships/notesSlide" Target="../notesSlides/notesSlide8.xml"/><Relationship Id="rId1" Type="http://schemas.openxmlformats.org/officeDocument/2006/relationships/slideLayout" Target="../slideLayouts/slideLayout264.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39C3CFD-EB23-4635-B3F4-2CD31F890F56}"/>
              </a:ext>
            </a:extLst>
          </p:cNvPr>
          <p:cNvCxnSpPr>
            <a:cxnSpLocks/>
          </p:cNvCxnSpPr>
          <p:nvPr/>
        </p:nvCxnSpPr>
        <p:spPr>
          <a:xfrm>
            <a:off x="6088379" y="5590875"/>
            <a:ext cx="0" cy="157192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367246" y="4960035"/>
            <a:ext cx="10180319" cy="523220"/>
          </a:xfrm>
          <a:prstGeom prst="rect">
            <a:avLst/>
          </a:prstGeom>
        </p:spPr>
        <p:txBody>
          <a:bodyPr wrap="square">
            <a:spAutoFit/>
          </a:bodyPr>
          <a:lstStyle/>
          <a:p>
            <a:pPr algn="ctr"/>
            <a:r>
              <a:rPr lang="en-MY" sz="2800" dirty="0" err="1">
                <a:solidFill>
                  <a:schemeClr val="tx2"/>
                </a:solidFill>
                <a:latin typeface="+mj-lt"/>
                <a:ea typeface="Open Sans Extrabold" panose="020B0906030804020204" pitchFamily="34" charset="0"/>
                <a:cs typeface="Open Sans Extrabold" panose="020B0906030804020204" pitchFamily="34" charset="0"/>
              </a:rPr>
              <a:t>WIC.Mo.Gov</a:t>
            </a:r>
            <a:r>
              <a:rPr lang="en-MY" sz="2800" dirty="0">
                <a:solidFill>
                  <a:schemeClr val="tx2"/>
                </a:solidFill>
                <a:latin typeface="+mj-lt"/>
                <a:ea typeface="Open Sans Extrabold" panose="020B0906030804020204" pitchFamily="34" charset="0"/>
                <a:cs typeface="Open Sans Extrabold" panose="020B0906030804020204" pitchFamily="34" charset="0"/>
              </a:rPr>
              <a:t>                                  </a:t>
            </a:r>
            <a:r>
              <a:rPr lang="en-MY" sz="2800" dirty="0" err="1">
                <a:solidFill>
                  <a:schemeClr val="tx2"/>
                </a:solidFill>
                <a:latin typeface="+mj-lt"/>
                <a:ea typeface="Open Sans Extrabold" panose="020B0906030804020204" pitchFamily="34" charset="0"/>
                <a:cs typeface="Open Sans Extrabold" panose="020B0906030804020204" pitchFamily="34" charset="0"/>
              </a:rPr>
              <a:t>Health.Mo.Gov</a:t>
            </a:r>
            <a:endParaRPr lang="en-MY" sz="2800" dirty="0">
              <a:solidFill>
                <a:schemeClr val="tx2"/>
              </a:solidFill>
              <a:latin typeface="+mj-lt"/>
              <a:ea typeface="Open Sans Extrabold" panose="020B0906030804020204" pitchFamily="34" charset="0"/>
              <a:cs typeface="Open Sans Extrabold" panose="020B0906030804020204" pitchFamily="34" charset="0"/>
            </a:endParaRP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27419" y="1789558"/>
            <a:ext cx="5912317" cy="2365040"/>
          </a:xfrm>
          <a:prstGeom prst="rect">
            <a:avLst/>
          </a:prstGeom>
        </p:spPr>
      </p:pic>
      <p:pic>
        <p:nvPicPr>
          <p:cNvPr id="3" name="Picture 2">
            <a:extLst>
              <a:ext uri="{FF2B5EF4-FFF2-40B4-BE49-F238E27FC236}">
                <a16:creationId xmlns:a16="http://schemas.microsoft.com/office/drawing/2014/main" id="{96124CE7-568A-65D8-507D-F0B6C7EF4AE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32037" y="805649"/>
            <a:ext cx="3675270" cy="3723418"/>
          </a:xfrm>
          <a:prstGeom prst="rect">
            <a:avLst/>
          </a:prstGeom>
        </p:spPr>
      </p:pic>
      <p:sp>
        <p:nvSpPr>
          <p:cNvPr id="5" name="TextBox 4">
            <a:extLst>
              <a:ext uri="{FF2B5EF4-FFF2-40B4-BE49-F238E27FC236}">
                <a16:creationId xmlns:a16="http://schemas.microsoft.com/office/drawing/2014/main" id="{492A6D2D-2E89-85CD-F3FD-C13B99542CEE}"/>
              </a:ext>
            </a:extLst>
          </p:cNvPr>
          <p:cNvSpPr txBox="1"/>
          <p:nvPr/>
        </p:nvSpPr>
        <p:spPr>
          <a:xfrm>
            <a:off x="6354052" y="6192171"/>
            <a:ext cx="5671745" cy="369332"/>
          </a:xfrm>
          <a:prstGeom prst="rect">
            <a:avLst/>
          </a:prstGeom>
          <a:noFill/>
        </p:spPr>
        <p:txBody>
          <a:bodyPr wrap="none" rtlCol="0">
            <a:spAutoFit/>
          </a:bodyPr>
          <a:lstStyle/>
          <a:p>
            <a:pPr algn="ctr"/>
            <a:r>
              <a:rPr lang="en-US" dirty="0"/>
              <a:t>This institution is an equal opportunity provider.</a:t>
            </a:r>
            <a:endParaRPr lang="en-MY" dirty="0"/>
          </a:p>
        </p:txBody>
      </p:sp>
    </p:spTree>
    <p:extLst>
      <p:ext uri="{BB962C8B-B14F-4D97-AF65-F5344CB8AC3E}">
        <p14:creationId xmlns:p14="http://schemas.microsoft.com/office/powerpoint/2010/main" val="3093427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baby lying on its back&#10;&#10;Description automatically generated with medium confidence">
            <a:extLst>
              <a:ext uri="{FF2B5EF4-FFF2-40B4-BE49-F238E27FC236}">
                <a16:creationId xmlns:a16="http://schemas.microsoft.com/office/drawing/2014/main" id="{C17AE79B-D984-192F-F043-7F305C2A02F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322" r="15322"/>
          <a:stretch>
            <a:fillRect/>
          </a:stretch>
        </p:blipFill>
        <p:spPr/>
      </p:pic>
      <p:pic>
        <p:nvPicPr>
          <p:cNvPr id="5" name="Picture Placeholder 4" descr="A person holding a baby&#10;&#10;Description automatically generated with medium confidence">
            <a:extLst>
              <a:ext uri="{FF2B5EF4-FFF2-40B4-BE49-F238E27FC236}">
                <a16:creationId xmlns:a16="http://schemas.microsoft.com/office/drawing/2014/main" id="{37D225A5-F820-92CF-0C7A-EC293CA4B945}"/>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6806" r="16806"/>
          <a:stretch>
            <a:fillRect/>
          </a:stretch>
        </p:blipFill>
        <p:spPr/>
      </p:pic>
      <p:pic>
        <p:nvPicPr>
          <p:cNvPr id="3" name="Picture Placeholder 2" descr="A person sitting on a couch&#10;&#10;Description automatically generated">
            <a:extLst>
              <a:ext uri="{FF2B5EF4-FFF2-40B4-BE49-F238E27FC236}">
                <a16:creationId xmlns:a16="http://schemas.microsoft.com/office/drawing/2014/main" id="{55D1E576-F181-39BE-A8EE-E10738B1D41A}"/>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16696" r="16696"/>
          <a:stretch>
            <a:fillRect/>
          </a:stretch>
        </p:blipFill>
        <p:spPr/>
      </p:pic>
      <p:pic>
        <p:nvPicPr>
          <p:cNvPr id="7" name="Picture Placeholder 6" descr="A person holding a baby&#10;&#10;Description automatically generated with medium confidence">
            <a:extLst>
              <a:ext uri="{FF2B5EF4-FFF2-40B4-BE49-F238E27FC236}">
                <a16:creationId xmlns:a16="http://schemas.microsoft.com/office/drawing/2014/main" id="{1FEA986C-2002-C950-991F-15B9A6DA5E9E}"/>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l="16644" r="16644"/>
          <a:stretch>
            <a:fillRect/>
          </a:stretch>
        </p:blipFill>
        <p:spPr/>
      </p:pic>
      <p:pic>
        <p:nvPicPr>
          <p:cNvPr id="11" name="Picture Placeholder 10" descr="A child holding a red apple&#10;&#10;Description automatically generated with medium confidence">
            <a:extLst>
              <a:ext uri="{FF2B5EF4-FFF2-40B4-BE49-F238E27FC236}">
                <a16:creationId xmlns:a16="http://schemas.microsoft.com/office/drawing/2014/main" id="{A946E740-A2AF-62FC-3B4C-586D8F25B011}"/>
              </a:ext>
            </a:extLst>
          </p:cNvPr>
          <p:cNvPicPr>
            <a:picLocks noGrp="1" noChangeAspect="1"/>
          </p:cNvPicPr>
          <p:nvPr>
            <p:ph type="pic" sz="quarter" idx="14"/>
          </p:nvPr>
        </p:nvPicPr>
        <p:blipFill>
          <a:blip r:embed="rId7">
            <a:extLst>
              <a:ext uri="{28A0092B-C50C-407E-A947-70E740481C1C}">
                <a14:useLocalDpi xmlns:a14="http://schemas.microsoft.com/office/drawing/2010/main" val="0"/>
              </a:ext>
            </a:extLst>
          </a:blip>
          <a:srcRect l="16857" r="16857"/>
          <a:stretch>
            <a:fillRect/>
          </a:stretch>
        </p:blipFill>
        <p:spPr/>
      </p:pic>
      <p:sp>
        <p:nvSpPr>
          <p:cNvPr id="44" name="Rectangle 43">
            <a:extLst>
              <a:ext uri="{FF2B5EF4-FFF2-40B4-BE49-F238E27FC236}">
                <a16:creationId xmlns:a16="http://schemas.microsoft.com/office/drawing/2014/main" id="{DABCC050-BC90-443D-829A-7DF1838320AD}"/>
              </a:ext>
            </a:extLst>
          </p:cNvPr>
          <p:cNvSpPr/>
          <p:nvPr/>
        </p:nvSpPr>
        <p:spPr>
          <a:xfrm>
            <a:off x="0" y="5573486"/>
            <a:ext cx="12192000" cy="1284514"/>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srgbClr val="012169"/>
              </a:solidFill>
              <a:effectLst/>
              <a:uLnTx/>
              <a:uFillTx/>
              <a:latin typeface="Montserrat"/>
              <a:ea typeface="+mn-ea"/>
              <a:cs typeface="+mn-cs"/>
            </a:endParaRPr>
          </a:p>
        </p:txBody>
      </p:sp>
      <p:sp>
        <p:nvSpPr>
          <p:cNvPr id="45" name="Rectangle 44">
            <a:extLst>
              <a:ext uri="{FF2B5EF4-FFF2-40B4-BE49-F238E27FC236}">
                <a16:creationId xmlns:a16="http://schemas.microsoft.com/office/drawing/2014/main" id="{F83EF396-C98B-4821-9359-8E5F58CAB53E}"/>
              </a:ext>
            </a:extLst>
          </p:cNvPr>
          <p:cNvSpPr/>
          <p:nvPr/>
        </p:nvSpPr>
        <p:spPr>
          <a:xfrm flipV="1">
            <a:off x="0" y="0"/>
            <a:ext cx="12192000" cy="1284514"/>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srgbClr val="012169"/>
              </a:solidFill>
              <a:effectLst/>
              <a:uLnTx/>
              <a:uFillTx/>
              <a:latin typeface="Montserrat"/>
              <a:ea typeface="+mn-ea"/>
              <a:cs typeface="+mn-cs"/>
            </a:endParaRPr>
          </a:p>
        </p:txBody>
      </p:sp>
      <p:sp>
        <p:nvSpPr>
          <p:cNvPr id="46" name="Rectangle 45">
            <a:extLst>
              <a:ext uri="{FF2B5EF4-FFF2-40B4-BE49-F238E27FC236}">
                <a16:creationId xmlns:a16="http://schemas.microsoft.com/office/drawing/2014/main" id="{0CC2D528-BAAC-42A9-AD9C-AAE139DA1005}"/>
              </a:ext>
            </a:extLst>
          </p:cNvPr>
          <p:cNvSpPr/>
          <p:nvPr/>
        </p:nvSpPr>
        <p:spPr>
          <a:xfrm>
            <a:off x="8252496" y="3025965"/>
            <a:ext cx="2424062" cy="3693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47" name="TextBox 46">
            <a:extLst>
              <a:ext uri="{FF2B5EF4-FFF2-40B4-BE49-F238E27FC236}">
                <a16:creationId xmlns:a16="http://schemas.microsoft.com/office/drawing/2014/main" id="{24362DC9-8D00-4EDE-9A45-21B92AFBB59B}"/>
              </a:ext>
            </a:extLst>
          </p:cNvPr>
          <p:cNvSpPr txBox="1"/>
          <p:nvPr/>
        </p:nvSpPr>
        <p:spPr>
          <a:xfrm>
            <a:off x="8252496" y="1820231"/>
            <a:ext cx="325121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3600" b="0" i="0" u="none" strike="noStrike" kern="1200" cap="none" spc="0" normalizeH="0" baseline="0" noProof="0" dirty="0">
                <a:ln>
                  <a:noFill/>
                </a:ln>
                <a:solidFill>
                  <a:srgbClr val="012169"/>
                </a:solidFill>
                <a:effectLst/>
                <a:uLnTx/>
                <a:uFillTx/>
                <a:latin typeface="Montserrat ExtraBold"/>
                <a:ea typeface="+mn-ea"/>
                <a:cs typeface="+mn-cs"/>
              </a:rPr>
              <a:t>Postpartum </a:t>
            </a:r>
            <a:br>
              <a:rPr kumimoji="0" lang="en-MY" sz="3600" b="0" i="0" u="none" strike="noStrike" kern="1200" cap="none" spc="0" normalizeH="0" baseline="0" noProof="0" dirty="0">
                <a:ln>
                  <a:noFill/>
                </a:ln>
                <a:solidFill>
                  <a:srgbClr val="012169"/>
                </a:solidFill>
                <a:effectLst/>
                <a:uLnTx/>
                <a:uFillTx/>
                <a:latin typeface="Montserrat ExtraBold"/>
                <a:ea typeface="+mn-ea"/>
                <a:cs typeface="+mn-cs"/>
              </a:rPr>
            </a:br>
            <a:r>
              <a:rPr kumimoji="0" lang="en-MY" sz="3600" b="0" i="0" u="none" strike="noStrike" kern="1200" cap="none" spc="0" normalizeH="0" baseline="0" noProof="0" dirty="0">
                <a:ln>
                  <a:noFill/>
                </a:ln>
                <a:solidFill>
                  <a:srgbClr val="012169"/>
                </a:solidFill>
                <a:effectLst/>
                <a:uLnTx/>
                <a:uFillTx/>
                <a:latin typeface="Montserrat ExtraBold"/>
                <a:ea typeface="+mn-ea"/>
                <a:cs typeface="+mn-cs"/>
              </a:rPr>
              <a:t>women</a:t>
            </a:r>
          </a:p>
        </p:txBody>
      </p:sp>
      <p:sp>
        <p:nvSpPr>
          <p:cNvPr id="49" name="TextBox 48">
            <a:extLst>
              <a:ext uri="{FF2B5EF4-FFF2-40B4-BE49-F238E27FC236}">
                <a16:creationId xmlns:a16="http://schemas.microsoft.com/office/drawing/2014/main" id="{11681FCF-B50B-4583-A7D8-D84D725CEA86}"/>
              </a:ext>
            </a:extLst>
          </p:cNvPr>
          <p:cNvSpPr txBox="1"/>
          <p:nvPr/>
        </p:nvSpPr>
        <p:spPr>
          <a:xfrm>
            <a:off x="2791645" y="1976161"/>
            <a:ext cx="123142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400" b="0" i="0" u="none" strike="noStrike" kern="1200" cap="none" spc="0" normalizeH="0" baseline="0" noProof="0" dirty="0">
                <a:ln>
                  <a:noFill/>
                </a:ln>
                <a:solidFill>
                  <a:srgbClr val="012169"/>
                </a:solidFill>
                <a:effectLst/>
                <a:uLnTx/>
                <a:uFillTx/>
                <a:latin typeface="Montserrat"/>
                <a:ea typeface="+mn-ea"/>
                <a:cs typeface="+mn-cs"/>
              </a:rPr>
              <a:t>One month</a:t>
            </a:r>
          </a:p>
        </p:txBody>
      </p:sp>
      <p:sp>
        <p:nvSpPr>
          <p:cNvPr id="50" name="Rectangle: Rounded Corners 49">
            <a:extLst>
              <a:ext uri="{FF2B5EF4-FFF2-40B4-BE49-F238E27FC236}">
                <a16:creationId xmlns:a16="http://schemas.microsoft.com/office/drawing/2014/main" id="{80938F4E-6FB0-4F8F-AF03-EBE4F2377AB1}"/>
              </a:ext>
            </a:extLst>
          </p:cNvPr>
          <p:cNvSpPr/>
          <p:nvPr/>
        </p:nvSpPr>
        <p:spPr>
          <a:xfrm>
            <a:off x="411504" y="2283944"/>
            <a:ext cx="3528000" cy="21599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a:ln>
                <a:noFill/>
              </a:ln>
              <a:solidFill>
                <a:srgbClr val="FFFFFF"/>
              </a:solidFill>
              <a:effectLst/>
              <a:uLnTx/>
              <a:uFillTx/>
              <a:latin typeface="Montserrat"/>
              <a:ea typeface="+mn-ea"/>
              <a:cs typeface="+mn-cs"/>
            </a:endParaRPr>
          </a:p>
        </p:txBody>
      </p:sp>
      <p:sp>
        <p:nvSpPr>
          <p:cNvPr id="51" name="Rectangle: Rounded Corners 50">
            <a:extLst>
              <a:ext uri="{FF2B5EF4-FFF2-40B4-BE49-F238E27FC236}">
                <a16:creationId xmlns:a16="http://schemas.microsoft.com/office/drawing/2014/main" id="{FC362439-9531-4B69-B92D-043C4561FDB4}"/>
              </a:ext>
            </a:extLst>
          </p:cNvPr>
          <p:cNvSpPr/>
          <p:nvPr/>
        </p:nvSpPr>
        <p:spPr>
          <a:xfrm>
            <a:off x="3410174" y="2283950"/>
            <a:ext cx="529330" cy="20997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52" name="TextBox 51">
            <a:extLst>
              <a:ext uri="{FF2B5EF4-FFF2-40B4-BE49-F238E27FC236}">
                <a16:creationId xmlns:a16="http://schemas.microsoft.com/office/drawing/2014/main" id="{8A7D6664-C0A4-41F1-9E84-968F0C144AB9}"/>
              </a:ext>
            </a:extLst>
          </p:cNvPr>
          <p:cNvSpPr txBox="1"/>
          <p:nvPr/>
        </p:nvSpPr>
        <p:spPr>
          <a:xfrm>
            <a:off x="2688403" y="2531746"/>
            <a:ext cx="130997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400" b="0" i="0" u="none" strike="noStrike" kern="1200" cap="none" spc="0" normalizeH="0" baseline="0" noProof="0" dirty="0">
                <a:ln>
                  <a:noFill/>
                </a:ln>
                <a:solidFill>
                  <a:srgbClr val="012169"/>
                </a:solidFill>
                <a:effectLst/>
                <a:uLnTx/>
                <a:uFillTx/>
                <a:latin typeface="Montserrat"/>
                <a:ea typeface="+mn-ea"/>
                <a:cs typeface="+mn-cs"/>
              </a:rPr>
              <a:t>Two months</a:t>
            </a:r>
          </a:p>
        </p:txBody>
      </p:sp>
      <p:sp>
        <p:nvSpPr>
          <p:cNvPr id="53" name="Rectangle: Rounded Corners 52">
            <a:extLst>
              <a:ext uri="{FF2B5EF4-FFF2-40B4-BE49-F238E27FC236}">
                <a16:creationId xmlns:a16="http://schemas.microsoft.com/office/drawing/2014/main" id="{555841CA-696E-4251-A0F8-40F469075316}"/>
              </a:ext>
            </a:extLst>
          </p:cNvPr>
          <p:cNvSpPr/>
          <p:nvPr/>
        </p:nvSpPr>
        <p:spPr>
          <a:xfrm>
            <a:off x="411504" y="2830638"/>
            <a:ext cx="3528000" cy="21599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a:ln>
                <a:noFill/>
              </a:ln>
              <a:solidFill>
                <a:srgbClr val="FFFFFF"/>
              </a:solidFill>
              <a:effectLst/>
              <a:uLnTx/>
              <a:uFillTx/>
              <a:latin typeface="Montserrat"/>
              <a:ea typeface="+mn-ea"/>
              <a:cs typeface="+mn-cs"/>
            </a:endParaRPr>
          </a:p>
        </p:txBody>
      </p:sp>
      <p:sp>
        <p:nvSpPr>
          <p:cNvPr id="54" name="Rectangle: Rounded Corners 53">
            <a:extLst>
              <a:ext uri="{FF2B5EF4-FFF2-40B4-BE49-F238E27FC236}">
                <a16:creationId xmlns:a16="http://schemas.microsoft.com/office/drawing/2014/main" id="{F79EF27E-D34B-4EE9-92D3-8E30941BC277}"/>
              </a:ext>
            </a:extLst>
          </p:cNvPr>
          <p:cNvSpPr/>
          <p:nvPr/>
        </p:nvSpPr>
        <p:spPr>
          <a:xfrm>
            <a:off x="2883049" y="2830644"/>
            <a:ext cx="1056455" cy="24268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55" name="TextBox 54">
            <a:extLst>
              <a:ext uri="{FF2B5EF4-FFF2-40B4-BE49-F238E27FC236}">
                <a16:creationId xmlns:a16="http://schemas.microsoft.com/office/drawing/2014/main" id="{D35CBD1D-AFDB-41BD-A54D-286BDF19E6E5}"/>
              </a:ext>
            </a:extLst>
          </p:cNvPr>
          <p:cNvSpPr txBox="1"/>
          <p:nvPr/>
        </p:nvSpPr>
        <p:spPr>
          <a:xfrm>
            <a:off x="2543028" y="3078440"/>
            <a:ext cx="145264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400" b="0" i="0" u="none" strike="noStrike" kern="1200" cap="none" spc="0" normalizeH="0" baseline="0" noProof="0" dirty="0">
                <a:ln>
                  <a:noFill/>
                </a:ln>
                <a:solidFill>
                  <a:srgbClr val="012169"/>
                </a:solidFill>
                <a:effectLst/>
                <a:uLnTx/>
                <a:uFillTx/>
                <a:latin typeface="Montserrat"/>
                <a:ea typeface="+mn-ea"/>
                <a:cs typeface="+mn-cs"/>
              </a:rPr>
              <a:t>Three months</a:t>
            </a:r>
          </a:p>
        </p:txBody>
      </p:sp>
      <p:sp>
        <p:nvSpPr>
          <p:cNvPr id="56" name="Rectangle: Rounded Corners 55">
            <a:extLst>
              <a:ext uri="{FF2B5EF4-FFF2-40B4-BE49-F238E27FC236}">
                <a16:creationId xmlns:a16="http://schemas.microsoft.com/office/drawing/2014/main" id="{25C2C87C-FBAC-47C0-AC94-45CDD23B58F8}"/>
              </a:ext>
            </a:extLst>
          </p:cNvPr>
          <p:cNvSpPr/>
          <p:nvPr/>
        </p:nvSpPr>
        <p:spPr>
          <a:xfrm>
            <a:off x="411504" y="3377332"/>
            <a:ext cx="3528000" cy="21599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a:ln>
                <a:noFill/>
              </a:ln>
              <a:solidFill>
                <a:srgbClr val="FFFFFF"/>
              </a:solidFill>
              <a:effectLst/>
              <a:uLnTx/>
              <a:uFillTx/>
              <a:latin typeface="Montserrat"/>
              <a:ea typeface="+mn-ea"/>
              <a:cs typeface="+mn-cs"/>
            </a:endParaRPr>
          </a:p>
        </p:txBody>
      </p:sp>
      <p:sp>
        <p:nvSpPr>
          <p:cNvPr id="57" name="Rectangle: Rounded Corners 56">
            <a:extLst>
              <a:ext uri="{FF2B5EF4-FFF2-40B4-BE49-F238E27FC236}">
                <a16:creationId xmlns:a16="http://schemas.microsoft.com/office/drawing/2014/main" id="{4E7F359F-5CFA-47C8-8386-5F136CDD663A}"/>
              </a:ext>
            </a:extLst>
          </p:cNvPr>
          <p:cNvSpPr/>
          <p:nvPr/>
        </p:nvSpPr>
        <p:spPr>
          <a:xfrm>
            <a:off x="2033195" y="3377338"/>
            <a:ext cx="1906309" cy="23842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58" name="TextBox 57">
            <a:extLst>
              <a:ext uri="{FF2B5EF4-FFF2-40B4-BE49-F238E27FC236}">
                <a16:creationId xmlns:a16="http://schemas.microsoft.com/office/drawing/2014/main" id="{C507E123-5807-4D20-B54E-C82BBFA42900}"/>
              </a:ext>
            </a:extLst>
          </p:cNvPr>
          <p:cNvSpPr txBox="1"/>
          <p:nvPr/>
        </p:nvSpPr>
        <p:spPr>
          <a:xfrm>
            <a:off x="2632296" y="3625990"/>
            <a:ext cx="13564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400" b="0" i="0" u="none" strike="noStrike" kern="1200" cap="none" spc="0" normalizeH="0" baseline="0" noProof="0" dirty="0">
                <a:ln>
                  <a:noFill/>
                </a:ln>
                <a:solidFill>
                  <a:srgbClr val="012169"/>
                </a:solidFill>
                <a:effectLst/>
                <a:uLnTx/>
                <a:uFillTx/>
                <a:latin typeface="Montserrat"/>
                <a:ea typeface="+mn-ea"/>
                <a:cs typeface="+mn-cs"/>
              </a:rPr>
              <a:t>Four months</a:t>
            </a:r>
          </a:p>
        </p:txBody>
      </p:sp>
      <p:sp>
        <p:nvSpPr>
          <p:cNvPr id="59" name="Rectangle: Rounded Corners 58">
            <a:extLst>
              <a:ext uri="{FF2B5EF4-FFF2-40B4-BE49-F238E27FC236}">
                <a16:creationId xmlns:a16="http://schemas.microsoft.com/office/drawing/2014/main" id="{2D4905A3-7D4E-4847-BFF0-5AA62C831B73}"/>
              </a:ext>
            </a:extLst>
          </p:cNvPr>
          <p:cNvSpPr/>
          <p:nvPr/>
        </p:nvSpPr>
        <p:spPr>
          <a:xfrm>
            <a:off x="411504" y="3924882"/>
            <a:ext cx="3528000" cy="21599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a:ln>
                <a:noFill/>
              </a:ln>
              <a:solidFill>
                <a:srgbClr val="FFFFFF"/>
              </a:solidFill>
              <a:effectLst/>
              <a:uLnTx/>
              <a:uFillTx/>
              <a:latin typeface="Montserrat"/>
              <a:ea typeface="+mn-ea"/>
              <a:cs typeface="+mn-cs"/>
            </a:endParaRPr>
          </a:p>
        </p:txBody>
      </p:sp>
      <p:sp>
        <p:nvSpPr>
          <p:cNvPr id="60" name="Rectangle: Rounded Corners 59">
            <a:extLst>
              <a:ext uri="{FF2B5EF4-FFF2-40B4-BE49-F238E27FC236}">
                <a16:creationId xmlns:a16="http://schemas.microsoft.com/office/drawing/2014/main" id="{E186916D-EE11-4FD9-8C79-E4FA5F06E57F}"/>
              </a:ext>
            </a:extLst>
          </p:cNvPr>
          <p:cNvSpPr/>
          <p:nvPr/>
        </p:nvSpPr>
        <p:spPr>
          <a:xfrm>
            <a:off x="1398494" y="3924888"/>
            <a:ext cx="2541010" cy="23331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61" name="TextBox 60">
            <a:extLst>
              <a:ext uri="{FF2B5EF4-FFF2-40B4-BE49-F238E27FC236}">
                <a16:creationId xmlns:a16="http://schemas.microsoft.com/office/drawing/2014/main" id="{6FB8F270-355A-44B5-934A-FB41F6DD8626}"/>
              </a:ext>
            </a:extLst>
          </p:cNvPr>
          <p:cNvSpPr txBox="1"/>
          <p:nvPr/>
        </p:nvSpPr>
        <p:spPr>
          <a:xfrm>
            <a:off x="2666537" y="4175723"/>
            <a:ext cx="130676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400" b="0" i="0" u="none" strike="noStrike" kern="1200" cap="none" spc="0" normalizeH="0" baseline="0" noProof="0" dirty="0">
                <a:ln>
                  <a:noFill/>
                </a:ln>
                <a:solidFill>
                  <a:srgbClr val="012169"/>
                </a:solidFill>
                <a:effectLst/>
                <a:uLnTx/>
                <a:uFillTx/>
                <a:latin typeface="Montserrat"/>
                <a:ea typeface="+mn-ea"/>
                <a:cs typeface="+mn-cs"/>
              </a:rPr>
              <a:t>Five months</a:t>
            </a:r>
          </a:p>
        </p:txBody>
      </p:sp>
      <p:sp>
        <p:nvSpPr>
          <p:cNvPr id="62" name="Rectangle: Rounded Corners 61">
            <a:extLst>
              <a:ext uri="{FF2B5EF4-FFF2-40B4-BE49-F238E27FC236}">
                <a16:creationId xmlns:a16="http://schemas.microsoft.com/office/drawing/2014/main" id="{59FC2720-33B6-429C-8D46-AF77FFB580FF}"/>
              </a:ext>
            </a:extLst>
          </p:cNvPr>
          <p:cNvSpPr/>
          <p:nvPr/>
        </p:nvSpPr>
        <p:spPr>
          <a:xfrm>
            <a:off x="411504" y="4474615"/>
            <a:ext cx="3528000" cy="21599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a:ln>
                <a:noFill/>
              </a:ln>
              <a:solidFill>
                <a:srgbClr val="FFFFFF"/>
              </a:solidFill>
              <a:effectLst/>
              <a:uLnTx/>
              <a:uFillTx/>
              <a:latin typeface="Montserrat"/>
              <a:ea typeface="+mn-ea"/>
              <a:cs typeface="+mn-cs"/>
            </a:endParaRPr>
          </a:p>
        </p:txBody>
      </p:sp>
      <p:sp>
        <p:nvSpPr>
          <p:cNvPr id="63" name="Rectangle: Rounded Corners 62">
            <a:extLst>
              <a:ext uri="{FF2B5EF4-FFF2-40B4-BE49-F238E27FC236}">
                <a16:creationId xmlns:a16="http://schemas.microsoft.com/office/drawing/2014/main" id="{5EBCCEB5-EAD6-4D79-912B-A222E6705F8E}"/>
              </a:ext>
            </a:extLst>
          </p:cNvPr>
          <p:cNvSpPr/>
          <p:nvPr/>
        </p:nvSpPr>
        <p:spPr>
          <a:xfrm>
            <a:off x="834241" y="4474621"/>
            <a:ext cx="3105263" cy="215994"/>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64" name="TextBox 63">
            <a:extLst>
              <a:ext uri="{FF2B5EF4-FFF2-40B4-BE49-F238E27FC236}">
                <a16:creationId xmlns:a16="http://schemas.microsoft.com/office/drawing/2014/main" id="{B996FEFC-6F1D-4B60-81C0-6D38B481EE86}"/>
              </a:ext>
            </a:extLst>
          </p:cNvPr>
          <p:cNvSpPr txBox="1"/>
          <p:nvPr/>
        </p:nvSpPr>
        <p:spPr>
          <a:xfrm>
            <a:off x="2755351" y="4723273"/>
            <a:ext cx="11929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400" b="0" i="0" u="none" strike="noStrike" kern="1200" cap="none" spc="0" normalizeH="0" baseline="0" noProof="0" dirty="0">
                <a:ln>
                  <a:noFill/>
                </a:ln>
                <a:solidFill>
                  <a:srgbClr val="012169"/>
                </a:solidFill>
                <a:effectLst/>
                <a:uLnTx/>
                <a:uFillTx/>
                <a:latin typeface="Montserrat"/>
                <a:ea typeface="+mn-ea"/>
                <a:cs typeface="+mn-cs"/>
              </a:rPr>
              <a:t>Six months</a:t>
            </a:r>
          </a:p>
        </p:txBody>
      </p:sp>
      <p:sp>
        <p:nvSpPr>
          <p:cNvPr id="65" name="Rectangle: Rounded Corners 64">
            <a:extLst>
              <a:ext uri="{FF2B5EF4-FFF2-40B4-BE49-F238E27FC236}">
                <a16:creationId xmlns:a16="http://schemas.microsoft.com/office/drawing/2014/main" id="{2635AD7A-1591-46EE-BA98-E91E2981221A}"/>
              </a:ext>
            </a:extLst>
          </p:cNvPr>
          <p:cNvSpPr/>
          <p:nvPr/>
        </p:nvSpPr>
        <p:spPr>
          <a:xfrm>
            <a:off x="411504" y="5022165"/>
            <a:ext cx="3528000" cy="21599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a:ln>
                <a:noFill/>
              </a:ln>
              <a:solidFill>
                <a:srgbClr val="FFFFFF"/>
              </a:solidFill>
              <a:effectLst/>
              <a:uLnTx/>
              <a:uFillTx/>
              <a:latin typeface="Montserrat"/>
              <a:ea typeface="+mn-ea"/>
              <a:cs typeface="+mn-cs"/>
            </a:endParaRPr>
          </a:p>
        </p:txBody>
      </p:sp>
      <p:sp>
        <p:nvSpPr>
          <p:cNvPr id="66" name="Rectangle: Rounded Corners 65">
            <a:extLst>
              <a:ext uri="{FF2B5EF4-FFF2-40B4-BE49-F238E27FC236}">
                <a16:creationId xmlns:a16="http://schemas.microsoft.com/office/drawing/2014/main" id="{543DD2B4-EBF8-4CBA-8A20-E2E590303B29}"/>
              </a:ext>
            </a:extLst>
          </p:cNvPr>
          <p:cNvSpPr/>
          <p:nvPr/>
        </p:nvSpPr>
        <p:spPr>
          <a:xfrm>
            <a:off x="411504" y="5022171"/>
            <a:ext cx="3528000" cy="210874"/>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dirty="0">
              <a:ln>
                <a:noFill/>
              </a:ln>
              <a:solidFill>
                <a:srgbClr val="FFFFFF"/>
              </a:solidFill>
              <a:effectLst/>
              <a:uLnTx/>
              <a:uFillTx/>
              <a:latin typeface="Montserrat"/>
              <a:ea typeface="+mn-ea"/>
              <a:cs typeface="+mn-cs"/>
            </a:endParaRPr>
          </a:p>
        </p:txBody>
      </p:sp>
    </p:spTree>
    <p:extLst>
      <p:ext uri="{BB962C8B-B14F-4D97-AF65-F5344CB8AC3E}">
        <p14:creationId xmlns:p14="http://schemas.microsoft.com/office/powerpoint/2010/main" val="3805793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baby lying on its back&#10;&#10;Description automatically generated with medium confidence">
            <a:extLst>
              <a:ext uri="{FF2B5EF4-FFF2-40B4-BE49-F238E27FC236}">
                <a16:creationId xmlns:a16="http://schemas.microsoft.com/office/drawing/2014/main" id="{2EFC3B3E-5DB6-791E-DD0D-FA605AC1DF1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322" r="15322"/>
          <a:stretch>
            <a:fillRect/>
          </a:stretch>
        </p:blipFill>
        <p:spPr/>
      </p:pic>
      <p:pic>
        <p:nvPicPr>
          <p:cNvPr id="5" name="Picture Placeholder 4" descr="A person holding a baby&#10;&#10;Description automatically generated with medium confidence">
            <a:extLst>
              <a:ext uri="{FF2B5EF4-FFF2-40B4-BE49-F238E27FC236}">
                <a16:creationId xmlns:a16="http://schemas.microsoft.com/office/drawing/2014/main" id="{537366B1-D274-C397-C894-11115F8395D4}"/>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6791" r="16791"/>
          <a:stretch>
            <a:fillRect/>
          </a:stretch>
        </p:blipFill>
        <p:spPr/>
      </p:pic>
      <p:pic>
        <p:nvPicPr>
          <p:cNvPr id="3" name="Picture Placeholder 2" descr="A person sitting on a couch&#10;&#10;Description automatically generated">
            <a:extLst>
              <a:ext uri="{FF2B5EF4-FFF2-40B4-BE49-F238E27FC236}">
                <a16:creationId xmlns:a16="http://schemas.microsoft.com/office/drawing/2014/main" id="{C15C8395-73A4-AC8E-41C9-27CD7B4EDE36}"/>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16696" r="16696"/>
          <a:stretch>
            <a:fillRect/>
          </a:stretch>
        </p:blipFill>
        <p:spPr/>
      </p:pic>
      <p:pic>
        <p:nvPicPr>
          <p:cNvPr id="7" name="Picture Placeholder 6" descr="A person holding a baby&#10;&#10;Description automatically generated with medium confidence">
            <a:extLst>
              <a:ext uri="{FF2B5EF4-FFF2-40B4-BE49-F238E27FC236}">
                <a16:creationId xmlns:a16="http://schemas.microsoft.com/office/drawing/2014/main" id="{CADAA04E-42CA-805E-D75D-42CC7C41EA0E}"/>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l="16679" r="16679"/>
          <a:stretch>
            <a:fillRect/>
          </a:stretch>
        </p:blipFill>
        <p:spPr/>
      </p:pic>
      <p:pic>
        <p:nvPicPr>
          <p:cNvPr id="11" name="Picture Placeholder 10" descr="A child holding a red apple&#10;&#10;Description automatically generated with medium confidence">
            <a:extLst>
              <a:ext uri="{FF2B5EF4-FFF2-40B4-BE49-F238E27FC236}">
                <a16:creationId xmlns:a16="http://schemas.microsoft.com/office/drawing/2014/main" id="{C3CBB4D3-8C74-A279-5A69-30BE08794B72}"/>
              </a:ext>
            </a:extLst>
          </p:cNvPr>
          <p:cNvPicPr>
            <a:picLocks noGrp="1" noChangeAspect="1"/>
          </p:cNvPicPr>
          <p:nvPr>
            <p:ph type="pic" sz="quarter" idx="14"/>
          </p:nvPr>
        </p:nvPicPr>
        <p:blipFill>
          <a:blip r:embed="rId7">
            <a:extLst>
              <a:ext uri="{28A0092B-C50C-407E-A947-70E740481C1C}">
                <a14:useLocalDpi xmlns:a14="http://schemas.microsoft.com/office/drawing/2010/main" val="0"/>
              </a:ext>
            </a:extLst>
          </a:blip>
          <a:srcRect l="16837" r="16837"/>
          <a:stretch>
            <a:fillRect/>
          </a:stretch>
        </p:blipFill>
        <p:spPr/>
      </p:pic>
      <p:sp>
        <p:nvSpPr>
          <p:cNvPr id="44" name="Rectangle 43">
            <a:extLst>
              <a:ext uri="{FF2B5EF4-FFF2-40B4-BE49-F238E27FC236}">
                <a16:creationId xmlns:a16="http://schemas.microsoft.com/office/drawing/2014/main" id="{A3B845F9-D606-4BEA-90F8-7DA4BB433681}"/>
              </a:ext>
            </a:extLst>
          </p:cNvPr>
          <p:cNvSpPr/>
          <p:nvPr/>
        </p:nvSpPr>
        <p:spPr>
          <a:xfrm>
            <a:off x="0" y="5573486"/>
            <a:ext cx="12192000" cy="1284514"/>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srgbClr val="012169"/>
              </a:solidFill>
              <a:effectLst/>
              <a:uLnTx/>
              <a:uFillTx/>
              <a:latin typeface="Montserrat"/>
              <a:ea typeface="+mn-ea"/>
              <a:cs typeface="+mn-cs"/>
            </a:endParaRPr>
          </a:p>
        </p:txBody>
      </p:sp>
      <p:sp>
        <p:nvSpPr>
          <p:cNvPr id="45" name="Rectangle 44">
            <a:extLst>
              <a:ext uri="{FF2B5EF4-FFF2-40B4-BE49-F238E27FC236}">
                <a16:creationId xmlns:a16="http://schemas.microsoft.com/office/drawing/2014/main" id="{8F6FBB22-8B24-492A-B90E-372AB52DEFAA}"/>
              </a:ext>
            </a:extLst>
          </p:cNvPr>
          <p:cNvSpPr/>
          <p:nvPr/>
        </p:nvSpPr>
        <p:spPr>
          <a:xfrm flipV="1">
            <a:off x="0" y="0"/>
            <a:ext cx="12192000" cy="1284514"/>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srgbClr val="012169"/>
              </a:solidFill>
              <a:effectLst/>
              <a:uLnTx/>
              <a:uFillTx/>
              <a:latin typeface="Montserrat"/>
              <a:ea typeface="+mn-ea"/>
              <a:cs typeface="+mn-cs"/>
            </a:endParaRPr>
          </a:p>
        </p:txBody>
      </p:sp>
      <p:sp>
        <p:nvSpPr>
          <p:cNvPr id="46" name="Rectangle 45">
            <a:extLst>
              <a:ext uri="{FF2B5EF4-FFF2-40B4-BE49-F238E27FC236}">
                <a16:creationId xmlns:a16="http://schemas.microsoft.com/office/drawing/2014/main" id="{E8AD7419-140D-40A2-A0F6-8F2259CE0469}"/>
              </a:ext>
            </a:extLst>
          </p:cNvPr>
          <p:cNvSpPr/>
          <p:nvPr/>
        </p:nvSpPr>
        <p:spPr>
          <a:xfrm>
            <a:off x="8252496" y="3025960"/>
            <a:ext cx="2424062" cy="3693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47" name="TextBox 46">
            <a:extLst>
              <a:ext uri="{FF2B5EF4-FFF2-40B4-BE49-F238E27FC236}">
                <a16:creationId xmlns:a16="http://schemas.microsoft.com/office/drawing/2014/main" id="{F7085586-DEBD-49AB-884A-5FA925480518}"/>
              </a:ext>
            </a:extLst>
          </p:cNvPr>
          <p:cNvSpPr txBox="1"/>
          <p:nvPr/>
        </p:nvSpPr>
        <p:spPr>
          <a:xfrm>
            <a:off x="8252496" y="1820231"/>
            <a:ext cx="368402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3600" b="0" i="0" u="none" strike="noStrike" kern="1200" cap="none" spc="0" normalizeH="0" baseline="0" noProof="0" dirty="0">
                <a:ln>
                  <a:noFill/>
                </a:ln>
                <a:solidFill>
                  <a:srgbClr val="012169"/>
                </a:solidFill>
                <a:effectLst/>
                <a:uLnTx/>
                <a:uFillTx/>
                <a:latin typeface="Montserrat ExtraBold"/>
                <a:ea typeface="+mn-ea"/>
                <a:cs typeface="+mn-cs"/>
              </a:rPr>
              <a:t>Breastfeeding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MY" sz="3600" dirty="0">
                <a:solidFill>
                  <a:srgbClr val="012169"/>
                </a:solidFill>
                <a:latin typeface="Montserrat ExtraBold"/>
              </a:rPr>
              <a:t>women</a:t>
            </a:r>
            <a:endParaRPr kumimoji="0" lang="en-MY" sz="3600" b="0" i="0" u="none" strike="noStrike" kern="1200" cap="none" spc="0" normalizeH="0" baseline="0" noProof="0" dirty="0">
              <a:ln>
                <a:noFill/>
              </a:ln>
              <a:solidFill>
                <a:srgbClr val="012169"/>
              </a:solidFill>
              <a:effectLst/>
              <a:uLnTx/>
              <a:uFillTx/>
              <a:latin typeface="Montserrat ExtraBold"/>
              <a:ea typeface="+mn-ea"/>
              <a:cs typeface="+mn-cs"/>
            </a:endParaRPr>
          </a:p>
        </p:txBody>
      </p:sp>
      <p:sp>
        <p:nvSpPr>
          <p:cNvPr id="49" name="TextBox 48">
            <a:extLst>
              <a:ext uri="{FF2B5EF4-FFF2-40B4-BE49-F238E27FC236}">
                <a16:creationId xmlns:a16="http://schemas.microsoft.com/office/drawing/2014/main" id="{9A8037EB-58A1-4D6D-ACF0-E253925F6E39}"/>
              </a:ext>
            </a:extLst>
          </p:cNvPr>
          <p:cNvSpPr txBox="1"/>
          <p:nvPr/>
        </p:nvSpPr>
        <p:spPr>
          <a:xfrm>
            <a:off x="3027641" y="1985052"/>
            <a:ext cx="9380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MY" sz="1400" dirty="0">
                <a:solidFill>
                  <a:srgbClr val="012169"/>
                </a:solidFill>
                <a:latin typeface="Montserrat"/>
              </a:rPr>
              <a:t>One day</a:t>
            </a:r>
            <a:endParaRPr kumimoji="0" lang="en-MY" sz="1400" b="0" i="0" u="none" strike="noStrike" kern="1200" cap="none" spc="0" normalizeH="0" baseline="0" noProof="0" dirty="0">
              <a:ln>
                <a:noFill/>
              </a:ln>
              <a:solidFill>
                <a:srgbClr val="012169"/>
              </a:solidFill>
              <a:effectLst/>
              <a:uLnTx/>
              <a:uFillTx/>
              <a:latin typeface="Montserrat"/>
              <a:ea typeface="+mn-ea"/>
              <a:cs typeface="+mn-cs"/>
            </a:endParaRPr>
          </a:p>
        </p:txBody>
      </p:sp>
      <p:sp>
        <p:nvSpPr>
          <p:cNvPr id="50" name="Rectangle: Rounded Corners 49">
            <a:extLst>
              <a:ext uri="{FF2B5EF4-FFF2-40B4-BE49-F238E27FC236}">
                <a16:creationId xmlns:a16="http://schemas.microsoft.com/office/drawing/2014/main" id="{B7CDB3B3-AF1D-4CCE-8E2B-4144877DFF63}"/>
              </a:ext>
            </a:extLst>
          </p:cNvPr>
          <p:cNvSpPr/>
          <p:nvPr/>
        </p:nvSpPr>
        <p:spPr>
          <a:xfrm>
            <a:off x="411504" y="2283944"/>
            <a:ext cx="3528000" cy="21599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a:ln>
                <a:noFill/>
              </a:ln>
              <a:solidFill>
                <a:srgbClr val="FFFFFF"/>
              </a:solidFill>
              <a:effectLst/>
              <a:uLnTx/>
              <a:uFillTx/>
              <a:latin typeface="Montserrat"/>
              <a:ea typeface="+mn-ea"/>
              <a:cs typeface="+mn-cs"/>
            </a:endParaRPr>
          </a:p>
        </p:txBody>
      </p:sp>
      <p:sp>
        <p:nvSpPr>
          <p:cNvPr id="51" name="Rectangle: Rounded Corners 50">
            <a:extLst>
              <a:ext uri="{FF2B5EF4-FFF2-40B4-BE49-F238E27FC236}">
                <a16:creationId xmlns:a16="http://schemas.microsoft.com/office/drawing/2014/main" id="{249D8A9F-095D-435F-BA20-831EBE0614AA}"/>
              </a:ext>
            </a:extLst>
          </p:cNvPr>
          <p:cNvSpPr/>
          <p:nvPr/>
        </p:nvSpPr>
        <p:spPr>
          <a:xfrm>
            <a:off x="3679115" y="2283949"/>
            <a:ext cx="260389" cy="24012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52" name="TextBox 51">
            <a:extLst>
              <a:ext uri="{FF2B5EF4-FFF2-40B4-BE49-F238E27FC236}">
                <a16:creationId xmlns:a16="http://schemas.microsoft.com/office/drawing/2014/main" id="{B9304D09-5930-473D-8F25-518367F5F339}"/>
              </a:ext>
            </a:extLst>
          </p:cNvPr>
          <p:cNvSpPr txBox="1"/>
          <p:nvPr/>
        </p:nvSpPr>
        <p:spPr>
          <a:xfrm>
            <a:off x="2731440" y="2531746"/>
            <a:ext cx="123142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400" b="0" i="0" u="none" strike="noStrike" kern="1200" cap="none" spc="0" normalizeH="0" baseline="0" noProof="0" dirty="0">
                <a:ln>
                  <a:noFill/>
                </a:ln>
                <a:solidFill>
                  <a:srgbClr val="012169"/>
                </a:solidFill>
                <a:effectLst/>
                <a:uLnTx/>
                <a:uFillTx/>
                <a:latin typeface="Montserrat"/>
                <a:ea typeface="+mn-ea"/>
                <a:cs typeface="+mn-cs"/>
              </a:rPr>
              <a:t>One month</a:t>
            </a:r>
          </a:p>
        </p:txBody>
      </p:sp>
      <p:sp>
        <p:nvSpPr>
          <p:cNvPr id="53" name="Rectangle: Rounded Corners 52">
            <a:extLst>
              <a:ext uri="{FF2B5EF4-FFF2-40B4-BE49-F238E27FC236}">
                <a16:creationId xmlns:a16="http://schemas.microsoft.com/office/drawing/2014/main" id="{4F9244F5-4543-460C-BC76-3F79AAA7B21C}"/>
              </a:ext>
            </a:extLst>
          </p:cNvPr>
          <p:cNvSpPr/>
          <p:nvPr/>
        </p:nvSpPr>
        <p:spPr>
          <a:xfrm>
            <a:off x="411504" y="2830638"/>
            <a:ext cx="3528000" cy="21599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a:ln>
                <a:noFill/>
              </a:ln>
              <a:solidFill>
                <a:srgbClr val="FFFFFF"/>
              </a:solidFill>
              <a:effectLst/>
              <a:uLnTx/>
              <a:uFillTx/>
              <a:latin typeface="Montserrat"/>
              <a:ea typeface="+mn-ea"/>
              <a:cs typeface="+mn-cs"/>
            </a:endParaRPr>
          </a:p>
        </p:txBody>
      </p:sp>
      <p:sp>
        <p:nvSpPr>
          <p:cNvPr id="54" name="Rectangle: Rounded Corners 53">
            <a:extLst>
              <a:ext uri="{FF2B5EF4-FFF2-40B4-BE49-F238E27FC236}">
                <a16:creationId xmlns:a16="http://schemas.microsoft.com/office/drawing/2014/main" id="{6EFEE8F3-CC8C-4098-BEE8-B190BD4BC4FA}"/>
              </a:ext>
            </a:extLst>
          </p:cNvPr>
          <p:cNvSpPr/>
          <p:nvPr/>
        </p:nvSpPr>
        <p:spPr>
          <a:xfrm>
            <a:off x="3195021" y="2830644"/>
            <a:ext cx="744483" cy="24779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55" name="TextBox 54">
            <a:extLst>
              <a:ext uri="{FF2B5EF4-FFF2-40B4-BE49-F238E27FC236}">
                <a16:creationId xmlns:a16="http://schemas.microsoft.com/office/drawing/2014/main" id="{32EC25EE-76E2-490C-89C7-FDA667E4D633}"/>
              </a:ext>
            </a:extLst>
          </p:cNvPr>
          <p:cNvSpPr txBox="1"/>
          <p:nvPr/>
        </p:nvSpPr>
        <p:spPr>
          <a:xfrm>
            <a:off x="2510767" y="3078440"/>
            <a:ext cx="145264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400" b="0" i="0" u="none" strike="noStrike" kern="1200" cap="none" spc="0" normalizeH="0" baseline="0" noProof="0" dirty="0">
                <a:ln>
                  <a:noFill/>
                </a:ln>
                <a:solidFill>
                  <a:srgbClr val="012169"/>
                </a:solidFill>
                <a:effectLst/>
                <a:uLnTx/>
                <a:uFillTx/>
                <a:latin typeface="Montserrat"/>
                <a:ea typeface="+mn-ea"/>
                <a:cs typeface="+mn-cs"/>
              </a:rPr>
              <a:t>Three months</a:t>
            </a:r>
          </a:p>
        </p:txBody>
      </p:sp>
      <p:sp>
        <p:nvSpPr>
          <p:cNvPr id="56" name="Rectangle: Rounded Corners 55">
            <a:extLst>
              <a:ext uri="{FF2B5EF4-FFF2-40B4-BE49-F238E27FC236}">
                <a16:creationId xmlns:a16="http://schemas.microsoft.com/office/drawing/2014/main" id="{061DD4EF-32B0-44AA-93D2-5034A1A323E4}"/>
              </a:ext>
            </a:extLst>
          </p:cNvPr>
          <p:cNvSpPr/>
          <p:nvPr/>
        </p:nvSpPr>
        <p:spPr>
          <a:xfrm>
            <a:off x="411504" y="3377332"/>
            <a:ext cx="3528000" cy="21599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a:ln>
                <a:noFill/>
              </a:ln>
              <a:solidFill>
                <a:srgbClr val="FFFFFF"/>
              </a:solidFill>
              <a:effectLst/>
              <a:uLnTx/>
              <a:uFillTx/>
              <a:latin typeface="Montserrat"/>
              <a:ea typeface="+mn-ea"/>
              <a:cs typeface="+mn-cs"/>
            </a:endParaRPr>
          </a:p>
        </p:txBody>
      </p:sp>
      <p:sp>
        <p:nvSpPr>
          <p:cNvPr id="57" name="Rectangle: Rounded Corners 56">
            <a:extLst>
              <a:ext uri="{FF2B5EF4-FFF2-40B4-BE49-F238E27FC236}">
                <a16:creationId xmlns:a16="http://schemas.microsoft.com/office/drawing/2014/main" id="{66635DF6-B0FE-4510-BAEA-FA12C0A70B8F}"/>
              </a:ext>
            </a:extLst>
          </p:cNvPr>
          <p:cNvSpPr/>
          <p:nvPr/>
        </p:nvSpPr>
        <p:spPr>
          <a:xfrm>
            <a:off x="2436534" y="3377338"/>
            <a:ext cx="1502970" cy="247796"/>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58" name="TextBox 57">
            <a:extLst>
              <a:ext uri="{FF2B5EF4-FFF2-40B4-BE49-F238E27FC236}">
                <a16:creationId xmlns:a16="http://schemas.microsoft.com/office/drawing/2014/main" id="{B040BFA1-80EE-4F72-9642-B14BD2D78741}"/>
              </a:ext>
            </a:extLst>
          </p:cNvPr>
          <p:cNvSpPr txBox="1"/>
          <p:nvPr/>
        </p:nvSpPr>
        <p:spPr>
          <a:xfrm>
            <a:off x="2793673" y="3625990"/>
            <a:ext cx="11929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400" b="0" i="0" u="none" strike="noStrike" kern="1200" cap="none" spc="0" normalizeH="0" baseline="0" noProof="0" dirty="0">
                <a:ln>
                  <a:noFill/>
                </a:ln>
                <a:solidFill>
                  <a:srgbClr val="012169"/>
                </a:solidFill>
                <a:effectLst/>
                <a:uLnTx/>
                <a:uFillTx/>
                <a:latin typeface="Montserrat"/>
                <a:ea typeface="+mn-ea"/>
                <a:cs typeface="+mn-cs"/>
              </a:rPr>
              <a:t>Six months</a:t>
            </a:r>
          </a:p>
        </p:txBody>
      </p:sp>
      <p:sp>
        <p:nvSpPr>
          <p:cNvPr id="59" name="Rectangle: Rounded Corners 58">
            <a:extLst>
              <a:ext uri="{FF2B5EF4-FFF2-40B4-BE49-F238E27FC236}">
                <a16:creationId xmlns:a16="http://schemas.microsoft.com/office/drawing/2014/main" id="{43331910-8BC4-4196-974E-40B83B728B94}"/>
              </a:ext>
            </a:extLst>
          </p:cNvPr>
          <p:cNvSpPr/>
          <p:nvPr/>
        </p:nvSpPr>
        <p:spPr>
          <a:xfrm>
            <a:off x="411504" y="3924882"/>
            <a:ext cx="3528000" cy="21599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a:ln>
                <a:noFill/>
              </a:ln>
              <a:solidFill>
                <a:srgbClr val="FFFFFF"/>
              </a:solidFill>
              <a:effectLst/>
              <a:uLnTx/>
              <a:uFillTx/>
              <a:latin typeface="Montserrat"/>
              <a:ea typeface="+mn-ea"/>
              <a:cs typeface="+mn-cs"/>
            </a:endParaRPr>
          </a:p>
        </p:txBody>
      </p:sp>
      <p:sp>
        <p:nvSpPr>
          <p:cNvPr id="60" name="Rectangle: Rounded Corners 59">
            <a:extLst>
              <a:ext uri="{FF2B5EF4-FFF2-40B4-BE49-F238E27FC236}">
                <a16:creationId xmlns:a16="http://schemas.microsoft.com/office/drawing/2014/main" id="{AC685645-5782-44B4-B508-96BC08B45C0C}"/>
              </a:ext>
            </a:extLst>
          </p:cNvPr>
          <p:cNvSpPr/>
          <p:nvPr/>
        </p:nvSpPr>
        <p:spPr>
          <a:xfrm>
            <a:off x="1839558" y="3924887"/>
            <a:ext cx="2099946" cy="250829"/>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61" name="TextBox 60">
            <a:extLst>
              <a:ext uri="{FF2B5EF4-FFF2-40B4-BE49-F238E27FC236}">
                <a16:creationId xmlns:a16="http://schemas.microsoft.com/office/drawing/2014/main" id="{8557C947-2576-4E0A-BA58-A7E58E7EB965}"/>
              </a:ext>
            </a:extLst>
          </p:cNvPr>
          <p:cNvSpPr txBox="1"/>
          <p:nvPr/>
        </p:nvSpPr>
        <p:spPr>
          <a:xfrm>
            <a:off x="2634268" y="4175723"/>
            <a:ext cx="136287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400" b="0" i="0" u="none" strike="noStrike" kern="1200" cap="none" spc="0" normalizeH="0" baseline="0" noProof="0" dirty="0">
                <a:ln>
                  <a:noFill/>
                </a:ln>
                <a:solidFill>
                  <a:srgbClr val="012169"/>
                </a:solidFill>
                <a:effectLst/>
                <a:uLnTx/>
                <a:uFillTx/>
                <a:latin typeface="Montserrat"/>
                <a:ea typeface="+mn-ea"/>
                <a:cs typeface="+mn-cs"/>
              </a:rPr>
              <a:t>Nine months</a:t>
            </a:r>
          </a:p>
        </p:txBody>
      </p:sp>
      <p:sp>
        <p:nvSpPr>
          <p:cNvPr id="62" name="Rectangle: Rounded Corners 61">
            <a:extLst>
              <a:ext uri="{FF2B5EF4-FFF2-40B4-BE49-F238E27FC236}">
                <a16:creationId xmlns:a16="http://schemas.microsoft.com/office/drawing/2014/main" id="{FB30EF5F-7B07-4D81-A4DF-40CA80622258}"/>
              </a:ext>
            </a:extLst>
          </p:cNvPr>
          <p:cNvSpPr/>
          <p:nvPr/>
        </p:nvSpPr>
        <p:spPr>
          <a:xfrm>
            <a:off x="411504" y="4474615"/>
            <a:ext cx="3528000" cy="21599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a:ln>
                <a:noFill/>
              </a:ln>
              <a:solidFill>
                <a:srgbClr val="FFFFFF"/>
              </a:solidFill>
              <a:effectLst/>
              <a:uLnTx/>
              <a:uFillTx/>
              <a:latin typeface="Montserrat"/>
              <a:ea typeface="+mn-ea"/>
              <a:cs typeface="+mn-cs"/>
            </a:endParaRPr>
          </a:p>
        </p:txBody>
      </p:sp>
      <p:sp>
        <p:nvSpPr>
          <p:cNvPr id="63" name="Rectangle: Rounded Corners 62">
            <a:extLst>
              <a:ext uri="{FF2B5EF4-FFF2-40B4-BE49-F238E27FC236}">
                <a16:creationId xmlns:a16="http://schemas.microsoft.com/office/drawing/2014/main" id="{77E3F1E4-7878-404D-8E2B-908E7A3A75DE}"/>
              </a:ext>
            </a:extLst>
          </p:cNvPr>
          <p:cNvSpPr/>
          <p:nvPr/>
        </p:nvSpPr>
        <p:spPr>
          <a:xfrm>
            <a:off x="1032734" y="4474621"/>
            <a:ext cx="2906770" cy="215988"/>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64" name="TextBox 63">
            <a:extLst>
              <a:ext uri="{FF2B5EF4-FFF2-40B4-BE49-F238E27FC236}">
                <a16:creationId xmlns:a16="http://schemas.microsoft.com/office/drawing/2014/main" id="{29FF0E70-67E7-4F40-BF94-F41827B1ACF5}"/>
              </a:ext>
            </a:extLst>
          </p:cNvPr>
          <p:cNvSpPr txBox="1"/>
          <p:nvPr/>
        </p:nvSpPr>
        <p:spPr>
          <a:xfrm>
            <a:off x="2959749" y="4723273"/>
            <a:ext cx="99738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MY" sz="1400" dirty="0">
                <a:solidFill>
                  <a:srgbClr val="012169"/>
                </a:solidFill>
                <a:latin typeface="Montserrat"/>
              </a:rPr>
              <a:t>O</a:t>
            </a:r>
            <a:r>
              <a:rPr kumimoji="0" lang="en-MY" sz="1400" b="0" i="0" u="none" strike="noStrike" kern="1200" cap="none" spc="0" normalizeH="0" baseline="0" noProof="0" dirty="0">
                <a:ln>
                  <a:noFill/>
                </a:ln>
                <a:solidFill>
                  <a:srgbClr val="012169"/>
                </a:solidFill>
                <a:effectLst/>
                <a:uLnTx/>
                <a:uFillTx/>
                <a:latin typeface="Montserrat"/>
                <a:ea typeface="+mn-ea"/>
                <a:cs typeface="+mn-cs"/>
              </a:rPr>
              <a:t>ne year</a:t>
            </a:r>
          </a:p>
        </p:txBody>
      </p:sp>
      <p:sp>
        <p:nvSpPr>
          <p:cNvPr id="65" name="Rectangle: Rounded Corners 64">
            <a:extLst>
              <a:ext uri="{FF2B5EF4-FFF2-40B4-BE49-F238E27FC236}">
                <a16:creationId xmlns:a16="http://schemas.microsoft.com/office/drawing/2014/main" id="{DDB896CD-E902-4045-9ACD-FF4BD35D24BF}"/>
              </a:ext>
            </a:extLst>
          </p:cNvPr>
          <p:cNvSpPr/>
          <p:nvPr/>
        </p:nvSpPr>
        <p:spPr>
          <a:xfrm>
            <a:off x="411504" y="5022165"/>
            <a:ext cx="3528000" cy="21599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a:ln>
                <a:noFill/>
              </a:ln>
              <a:solidFill>
                <a:srgbClr val="FFFFFF"/>
              </a:solidFill>
              <a:effectLst/>
              <a:uLnTx/>
              <a:uFillTx/>
              <a:latin typeface="Montserrat"/>
              <a:ea typeface="+mn-ea"/>
              <a:cs typeface="+mn-cs"/>
            </a:endParaRPr>
          </a:p>
        </p:txBody>
      </p:sp>
      <p:sp>
        <p:nvSpPr>
          <p:cNvPr id="66" name="Rectangle: Rounded Corners 65">
            <a:extLst>
              <a:ext uri="{FF2B5EF4-FFF2-40B4-BE49-F238E27FC236}">
                <a16:creationId xmlns:a16="http://schemas.microsoft.com/office/drawing/2014/main" id="{C2E6174D-7D7C-4412-92C4-8AC792F882BF}"/>
              </a:ext>
            </a:extLst>
          </p:cNvPr>
          <p:cNvSpPr/>
          <p:nvPr/>
        </p:nvSpPr>
        <p:spPr>
          <a:xfrm>
            <a:off x="411504" y="5022170"/>
            <a:ext cx="3528000" cy="244757"/>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dirty="0">
              <a:ln>
                <a:noFill/>
              </a:ln>
              <a:solidFill>
                <a:srgbClr val="FFFFFF"/>
              </a:solidFill>
              <a:effectLst/>
              <a:uLnTx/>
              <a:uFillTx/>
              <a:latin typeface="Montserrat"/>
              <a:ea typeface="+mn-ea"/>
              <a:cs typeface="+mn-cs"/>
            </a:endParaRPr>
          </a:p>
        </p:txBody>
      </p:sp>
    </p:spTree>
    <p:extLst>
      <p:ext uri="{BB962C8B-B14F-4D97-AF65-F5344CB8AC3E}">
        <p14:creationId xmlns:p14="http://schemas.microsoft.com/office/powerpoint/2010/main" val="3090512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baby lying on its back&#10;&#10;Description automatically generated with medium confidence">
            <a:extLst>
              <a:ext uri="{FF2B5EF4-FFF2-40B4-BE49-F238E27FC236}">
                <a16:creationId xmlns:a16="http://schemas.microsoft.com/office/drawing/2014/main" id="{D6079AED-107A-D05A-74A9-DFD3FCCB7DB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358" r="15358"/>
          <a:stretch>
            <a:fillRect/>
          </a:stretch>
        </p:blipFill>
        <p:spPr/>
      </p:pic>
      <p:pic>
        <p:nvPicPr>
          <p:cNvPr id="5" name="Picture Placeholder 4" descr="A person holding a baby&#10;&#10;Description automatically generated with medium confidence">
            <a:extLst>
              <a:ext uri="{FF2B5EF4-FFF2-40B4-BE49-F238E27FC236}">
                <a16:creationId xmlns:a16="http://schemas.microsoft.com/office/drawing/2014/main" id="{54371C12-04C0-91E5-8582-D934AE282122}"/>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6791" r="16791"/>
          <a:stretch>
            <a:fillRect/>
          </a:stretch>
        </p:blipFill>
        <p:spPr/>
      </p:pic>
      <p:pic>
        <p:nvPicPr>
          <p:cNvPr id="3" name="Picture Placeholder 2" descr="A person sitting on a couch&#10;&#10;Description automatically generated">
            <a:extLst>
              <a:ext uri="{FF2B5EF4-FFF2-40B4-BE49-F238E27FC236}">
                <a16:creationId xmlns:a16="http://schemas.microsoft.com/office/drawing/2014/main" id="{398FAF57-9BF8-EDF2-1F6A-4E55F0B754BE}"/>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16696" r="16696"/>
          <a:stretch>
            <a:fillRect/>
          </a:stretch>
        </p:blipFill>
        <p:spPr/>
      </p:pic>
      <p:pic>
        <p:nvPicPr>
          <p:cNvPr id="7" name="Picture Placeholder 6" descr="A person holding a baby&#10;&#10;Description automatically generated with medium confidence">
            <a:extLst>
              <a:ext uri="{FF2B5EF4-FFF2-40B4-BE49-F238E27FC236}">
                <a16:creationId xmlns:a16="http://schemas.microsoft.com/office/drawing/2014/main" id="{A8D2A95F-C3DE-1CB3-3763-2AC23F58B9AB}"/>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l="16664" r="16664"/>
          <a:stretch>
            <a:fillRect/>
          </a:stretch>
        </p:blipFill>
        <p:spPr/>
      </p:pic>
      <p:pic>
        <p:nvPicPr>
          <p:cNvPr id="11" name="Picture Placeholder 10" descr="A child holding a red apple&#10;&#10;Description automatically generated with medium confidence">
            <a:extLst>
              <a:ext uri="{FF2B5EF4-FFF2-40B4-BE49-F238E27FC236}">
                <a16:creationId xmlns:a16="http://schemas.microsoft.com/office/drawing/2014/main" id="{F6C1C339-D0D7-C353-BFBD-951D9DEA6859}"/>
              </a:ext>
            </a:extLst>
          </p:cNvPr>
          <p:cNvPicPr>
            <a:picLocks noGrp="1" noChangeAspect="1"/>
          </p:cNvPicPr>
          <p:nvPr>
            <p:ph type="pic" sz="quarter" idx="14"/>
          </p:nvPr>
        </p:nvPicPr>
        <p:blipFill>
          <a:blip r:embed="rId7">
            <a:extLst>
              <a:ext uri="{28A0092B-C50C-407E-A947-70E740481C1C}">
                <a14:useLocalDpi xmlns:a14="http://schemas.microsoft.com/office/drawing/2010/main" val="0"/>
              </a:ext>
            </a:extLst>
          </a:blip>
          <a:srcRect l="16837" r="16837"/>
          <a:stretch>
            <a:fillRect/>
          </a:stretch>
        </p:blipFill>
        <p:spPr/>
      </p:pic>
      <p:sp>
        <p:nvSpPr>
          <p:cNvPr id="44" name="Rectangle 43">
            <a:extLst>
              <a:ext uri="{FF2B5EF4-FFF2-40B4-BE49-F238E27FC236}">
                <a16:creationId xmlns:a16="http://schemas.microsoft.com/office/drawing/2014/main" id="{5E11F87A-4A84-476B-8973-D402FE79E158}"/>
              </a:ext>
            </a:extLst>
          </p:cNvPr>
          <p:cNvSpPr/>
          <p:nvPr/>
        </p:nvSpPr>
        <p:spPr>
          <a:xfrm>
            <a:off x="0" y="5573486"/>
            <a:ext cx="12192000" cy="1284514"/>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srgbClr val="012169"/>
              </a:solidFill>
              <a:effectLst/>
              <a:uLnTx/>
              <a:uFillTx/>
              <a:latin typeface="Montserrat"/>
              <a:ea typeface="+mn-ea"/>
              <a:cs typeface="+mn-cs"/>
            </a:endParaRPr>
          </a:p>
        </p:txBody>
      </p:sp>
      <p:sp>
        <p:nvSpPr>
          <p:cNvPr id="45" name="Rectangle 44">
            <a:extLst>
              <a:ext uri="{FF2B5EF4-FFF2-40B4-BE49-F238E27FC236}">
                <a16:creationId xmlns:a16="http://schemas.microsoft.com/office/drawing/2014/main" id="{129D3940-8C5A-44D2-B058-A332EB491A07}"/>
              </a:ext>
            </a:extLst>
          </p:cNvPr>
          <p:cNvSpPr/>
          <p:nvPr/>
        </p:nvSpPr>
        <p:spPr>
          <a:xfrm flipV="1">
            <a:off x="0" y="0"/>
            <a:ext cx="12192000" cy="1284514"/>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srgbClr val="012169"/>
              </a:solidFill>
              <a:effectLst/>
              <a:uLnTx/>
              <a:uFillTx/>
              <a:latin typeface="Montserrat"/>
              <a:ea typeface="+mn-ea"/>
              <a:cs typeface="+mn-cs"/>
            </a:endParaRPr>
          </a:p>
        </p:txBody>
      </p:sp>
      <p:sp>
        <p:nvSpPr>
          <p:cNvPr id="46" name="Rectangle 45">
            <a:extLst>
              <a:ext uri="{FF2B5EF4-FFF2-40B4-BE49-F238E27FC236}">
                <a16:creationId xmlns:a16="http://schemas.microsoft.com/office/drawing/2014/main" id="{AD0090C3-B1DD-4471-AFD4-B81A885DDC5D}"/>
              </a:ext>
            </a:extLst>
          </p:cNvPr>
          <p:cNvSpPr/>
          <p:nvPr/>
        </p:nvSpPr>
        <p:spPr>
          <a:xfrm>
            <a:off x="8252496" y="2466562"/>
            <a:ext cx="2424062" cy="3693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47" name="TextBox 46">
            <a:extLst>
              <a:ext uri="{FF2B5EF4-FFF2-40B4-BE49-F238E27FC236}">
                <a16:creationId xmlns:a16="http://schemas.microsoft.com/office/drawing/2014/main" id="{B9ED5123-26AC-4E49-A41A-E3DD5DE4F94D}"/>
              </a:ext>
            </a:extLst>
          </p:cNvPr>
          <p:cNvSpPr txBox="1"/>
          <p:nvPr/>
        </p:nvSpPr>
        <p:spPr>
          <a:xfrm>
            <a:off x="8252496" y="1820231"/>
            <a:ext cx="192071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3600" b="0" i="0" u="none" strike="noStrike" kern="1200" cap="none" spc="0" normalizeH="0" baseline="0" noProof="0" dirty="0">
                <a:ln>
                  <a:noFill/>
                </a:ln>
                <a:solidFill>
                  <a:srgbClr val="012169"/>
                </a:solidFill>
                <a:effectLst/>
                <a:uLnTx/>
                <a:uFillTx/>
                <a:latin typeface="Montserrat ExtraBold"/>
                <a:ea typeface="+mn-ea"/>
                <a:cs typeface="+mn-cs"/>
              </a:rPr>
              <a:t>Infants</a:t>
            </a:r>
          </a:p>
        </p:txBody>
      </p:sp>
      <p:sp>
        <p:nvSpPr>
          <p:cNvPr id="50" name="Rectangle: Rounded Corners 49">
            <a:extLst>
              <a:ext uri="{FF2B5EF4-FFF2-40B4-BE49-F238E27FC236}">
                <a16:creationId xmlns:a16="http://schemas.microsoft.com/office/drawing/2014/main" id="{1CA85EA4-E84B-43D5-866C-113CE162DCB0}"/>
              </a:ext>
            </a:extLst>
          </p:cNvPr>
          <p:cNvSpPr/>
          <p:nvPr/>
        </p:nvSpPr>
        <p:spPr>
          <a:xfrm>
            <a:off x="411504" y="2283944"/>
            <a:ext cx="3528000" cy="21599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a:ln>
                <a:noFill/>
              </a:ln>
              <a:solidFill>
                <a:srgbClr val="FFFFFF"/>
              </a:solidFill>
              <a:effectLst/>
              <a:uLnTx/>
              <a:uFillTx/>
              <a:latin typeface="Montserrat"/>
              <a:ea typeface="+mn-ea"/>
              <a:cs typeface="+mn-cs"/>
            </a:endParaRPr>
          </a:p>
        </p:txBody>
      </p:sp>
      <p:sp>
        <p:nvSpPr>
          <p:cNvPr id="53" name="Rectangle: Rounded Corners 52">
            <a:extLst>
              <a:ext uri="{FF2B5EF4-FFF2-40B4-BE49-F238E27FC236}">
                <a16:creationId xmlns:a16="http://schemas.microsoft.com/office/drawing/2014/main" id="{F25A8CD6-6482-4D24-8415-9D9A76A1E46C}"/>
              </a:ext>
            </a:extLst>
          </p:cNvPr>
          <p:cNvSpPr/>
          <p:nvPr/>
        </p:nvSpPr>
        <p:spPr>
          <a:xfrm>
            <a:off x="411504" y="2830638"/>
            <a:ext cx="3528000" cy="21599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a:ln>
                <a:noFill/>
              </a:ln>
              <a:solidFill>
                <a:srgbClr val="FFFFFF"/>
              </a:solidFill>
              <a:effectLst/>
              <a:uLnTx/>
              <a:uFillTx/>
              <a:latin typeface="Montserrat"/>
              <a:ea typeface="+mn-ea"/>
              <a:cs typeface="+mn-cs"/>
            </a:endParaRPr>
          </a:p>
        </p:txBody>
      </p:sp>
      <p:sp>
        <p:nvSpPr>
          <p:cNvPr id="56" name="Rectangle: Rounded Corners 55">
            <a:extLst>
              <a:ext uri="{FF2B5EF4-FFF2-40B4-BE49-F238E27FC236}">
                <a16:creationId xmlns:a16="http://schemas.microsoft.com/office/drawing/2014/main" id="{FEABB366-21A5-40C1-B8C6-4173A3B133CA}"/>
              </a:ext>
            </a:extLst>
          </p:cNvPr>
          <p:cNvSpPr/>
          <p:nvPr/>
        </p:nvSpPr>
        <p:spPr>
          <a:xfrm>
            <a:off x="411504" y="3377332"/>
            <a:ext cx="3528000" cy="21599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a:ln>
                <a:noFill/>
              </a:ln>
              <a:solidFill>
                <a:srgbClr val="FFFFFF"/>
              </a:solidFill>
              <a:effectLst/>
              <a:uLnTx/>
              <a:uFillTx/>
              <a:latin typeface="Montserrat"/>
              <a:ea typeface="+mn-ea"/>
              <a:cs typeface="+mn-cs"/>
            </a:endParaRPr>
          </a:p>
        </p:txBody>
      </p:sp>
      <p:sp>
        <p:nvSpPr>
          <p:cNvPr id="59" name="Rectangle: Rounded Corners 58">
            <a:extLst>
              <a:ext uri="{FF2B5EF4-FFF2-40B4-BE49-F238E27FC236}">
                <a16:creationId xmlns:a16="http://schemas.microsoft.com/office/drawing/2014/main" id="{40391D11-668A-4043-9C79-0B0D1EC87846}"/>
              </a:ext>
            </a:extLst>
          </p:cNvPr>
          <p:cNvSpPr/>
          <p:nvPr/>
        </p:nvSpPr>
        <p:spPr>
          <a:xfrm>
            <a:off x="411504" y="3924882"/>
            <a:ext cx="3528000" cy="21599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a:ln>
                <a:noFill/>
              </a:ln>
              <a:solidFill>
                <a:srgbClr val="FFFFFF"/>
              </a:solidFill>
              <a:effectLst/>
              <a:uLnTx/>
              <a:uFillTx/>
              <a:latin typeface="Montserrat"/>
              <a:ea typeface="+mn-ea"/>
              <a:cs typeface="+mn-cs"/>
            </a:endParaRPr>
          </a:p>
        </p:txBody>
      </p:sp>
      <p:sp>
        <p:nvSpPr>
          <p:cNvPr id="62" name="Rectangle: Rounded Corners 61">
            <a:extLst>
              <a:ext uri="{FF2B5EF4-FFF2-40B4-BE49-F238E27FC236}">
                <a16:creationId xmlns:a16="http://schemas.microsoft.com/office/drawing/2014/main" id="{8CE9A93A-94A3-4AD9-AA83-ADA239042057}"/>
              </a:ext>
            </a:extLst>
          </p:cNvPr>
          <p:cNvSpPr/>
          <p:nvPr/>
        </p:nvSpPr>
        <p:spPr>
          <a:xfrm>
            <a:off x="411504" y="4474615"/>
            <a:ext cx="3528000" cy="21599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a:ln>
                <a:noFill/>
              </a:ln>
              <a:solidFill>
                <a:srgbClr val="FFFFFF"/>
              </a:solidFill>
              <a:effectLst/>
              <a:uLnTx/>
              <a:uFillTx/>
              <a:latin typeface="Montserrat"/>
              <a:ea typeface="+mn-ea"/>
              <a:cs typeface="+mn-cs"/>
            </a:endParaRPr>
          </a:p>
        </p:txBody>
      </p:sp>
      <p:sp>
        <p:nvSpPr>
          <p:cNvPr id="65" name="Rectangle: Rounded Corners 64">
            <a:extLst>
              <a:ext uri="{FF2B5EF4-FFF2-40B4-BE49-F238E27FC236}">
                <a16:creationId xmlns:a16="http://schemas.microsoft.com/office/drawing/2014/main" id="{E1108D92-D36C-4F50-BADD-05AAFDC4BD44}"/>
              </a:ext>
            </a:extLst>
          </p:cNvPr>
          <p:cNvSpPr/>
          <p:nvPr/>
        </p:nvSpPr>
        <p:spPr>
          <a:xfrm>
            <a:off x="411504" y="5022165"/>
            <a:ext cx="3528000" cy="21599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a:ln>
                <a:noFill/>
              </a:ln>
              <a:solidFill>
                <a:srgbClr val="FFFFFF"/>
              </a:solidFill>
              <a:effectLst/>
              <a:uLnTx/>
              <a:uFillTx/>
              <a:latin typeface="Montserrat"/>
              <a:ea typeface="+mn-ea"/>
              <a:cs typeface="+mn-cs"/>
            </a:endParaRPr>
          </a:p>
        </p:txBody>
      </p:sp>
      <p:sp>
        <p:nvSpPr>
          <p:cNvPr id="12" name="TextBox 11">
            <a:extLst>
              <a:ext uri="{FF2B5EF4-FFF2-40B4-BE49-F238E27FC236}">
                <a16:creationId xmlns:a16="http://schemas.microsoft.com/office/drawing/2014/main" id="{17A5F34E-ABAC-A35B-9140-688FE3D91573}"/>
              </a:ext>
            </a:extLst>
          </p:cNvPr>
          <p:cNvSpPr txBox="1"/>
          <p:nvPr/>
        </p:nvSpPr>
        <p:spPr>
          <a:xfrm>
            <a:off x="3027641" y="1985052"/>
            <a:ext cx="9380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MY" sz="1400" dirty="0">
                <a:solidFill>
                  <a:srgbClr val="012169"/>
                </a:solidFill>
                <a:latin typeface="Montserrat"/>
              </a:rPr>
              <a:t>One day</a:t>
            </a:r>
            <a:endParaRPr kumimoji="0" lang="en-MY" sz="1400" b="0" i="0" u="none" strike="noStrike" kern="1200" cap="none" spc="0" normalizeH="0" baseline="0" noProof="0" dirty="0">
              <a:ln>
                <a:noFill/>
              </a:ln>
              <a:solidFill>
                <a:srgbClr val="012169"/>
              </a:solidFill>
              <a:effectLst/>
              <a:uLnTx/>
              <a:uFillTx/>
              <a:latin typeface="Montserrat"/>
              <a:ea typeface="+mn-ea"/>
              <a:cs typeface="+mn-cs"/>
            </a:endParaRPr>
          </a:p>
        </p:txBody>
      </p:sp>
      <p:sp>
        <p:nvSpPr>
          <p:cNvPr id="13" name="TextBox 12">
            <a:extLst>
              <a:ext uri="{FF2B5EF4-FFF2-40B4-BE49-F238E27FC236}">
                <a16:creationId xmlns:a16="http://schemas.microsoft.com/office/drawing/2014/main" id="{21E87A79-87DB-D8BC-3F7F-BEDE6BE3A415}"/>
              </a:ext>
            </a:extLst>
          </p:cNvPr>
          <p:cNvSpPr txBox="1"/>
          <p:nvPr/>
        </p:nvSpPr>
        <p:spPr>
          <a:xfrm>
            <a:off x="2731440" y="2531746"/>
            <a:ext cx="123142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400" b="0" i="0" u="none" strike="noStrike" kern="1200" cap="none" spc="0" normalizeH="0" baseline="0" noProof="0" dirty="0">
                <a:ln>
                  <a:noFill/>
                </a:ln>
                <a:solidFill>
                  <a:srgbClr val="012169"/>
                </a:solidFill>
                <a:effectLst/>
                <a:uLnTx/>
                <a:uFillTx/>
                <a:latin typeface="Montserrat"/>
                <a:ea typeface="+mn-ea"/>
                <a:cs typeface="+mn-cs"/>
              </a:rPr>
              <a:t>One month</a:t>
            </a:r>
          </a:p>
        </p:txBody>
      </p:sp>
      <p:sp>
        <p:nvSpPr>
          <p:cNvPr id="14" name="TextBox 13">
            <a:extLst>
              <a:ext uri="{FF2B5EF4-FFF2-40B4-BE49-F238E27FC236}">
                <a16:creationId xmlns:a16="http://schemas.microsoft.com/office/drawing/2014/main" id="{89387DED-4440-D1CF-DACE-30DB4B4C34ED}"/>
              </a:ext>
            </a:extLst>
          </p:cNvPr>
          <p:cNvSpPr txBox="1"/>
          <p:nvPr/>
        </p:nvSpPr>
        <p:spPr>
          <a:xfrm>
            <a:off x="2510767" y="3078440"/>
            <a:ext cx="145264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400" b="0" i="0" u="none" strike="noStrike" kern="1200" cap="none" spc="0" normalizeH="0" baseline="0" noProof="0" dirty="0">
                <a:ln>
                  <a:noFill/>
                </a:ln>
                <a:solidFill>
                  <a:srgbClr val="012169"/>
                </a:solidFill>
                <a:effectLst/>
                <a:uLnTx/>
                <a:uFillTx/>
                <a:latin typeface="Montserrat"/>
                <a:ea typeface="+mn-ea"/>
                <a:cs typeface="+mn-cs"/>
              </a:rPr>
              <a:t>Three months</a:t>
            </a:r>
          </a:p>
        </p:txBody>
      </p:sp>
      <p:sp>
        <p:nvSpPr>
          <p:cNvPr id="15" name="TextBox 14">
            <a:extLst>
              <a:ext uri="{FF2B5EF4-FFF2-40B4-BE49-F238E27FC236}">
                <a16:creationId xmlns:a16="http://schemas.microsoft.com/office/drawing/2014/main" id="{21F7B97F-3D06-7F4F-5FBE-951485525371}"/>
              </a:ext>
            </a:extLst>
          </p:cNvPr>
          <p:cNvSpPr txBox="1"/>
          <p:nvPr/>
        </p:nvSpPr>
        <p:spPr>
          <a:xfrm>
            <a:off x="2793673" y="3625990"/>
            <a:ext cx="11929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400" b="0" i="0" u="none" strike="noStrike" kern="1200" cap="none" spc="0" normalizeH="0" baseline="0" noProof="0" dirty="0">
                <a:ln>
                  <a:noFill/>
                </a:ln>
                <a:solidFill>
                  <a:srgbClr val="012169"/>
                </a:solidFill>
                <a:effectLst/>
                <a:uLnTx/>
                <a:uFillTx/>
                <a:latin typeface="Montserrat"/>
                <a:ea typeface="+mn-ea"/>
                <a:cs typeface="+mn-cs"/>
              </a:rPr>
              <a:t>Six months</a:t>
            </a:r>
          </a:p>
        </p:txBody>
      </p:sp>
      <p:sp>
        <p:nvSpPr>
          <p:cNvPr id="16" name="TextBox 15">
            <a:extLst>
              <a:ext uri="{FF2B5EF4-FFF2-40B4-BE49-F238E27FC236}">
                <a16:creationId xmlns:a16="http://schemas.microsoft.com/office/drawing/2014/main" id="{A8785DA9-2B4A-EF06-E174-8AE9B5EBA554}"/>
              </a:ext>
            </a:extLst>
          </p:cNvPr>
          <p:cNvSpPr txBox="1"/>
          <p:nvPr/>
        </p:nvSpPr>
        <p:spPr>
          <a:xfrm>
            <a:off x="2634268" y="4175723"/>
            <a:ext cx="136287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400" b="0" i="0" u="none" strike="noStrike" kern="1200" cap="none" spc="0" normalizeH="0" baseline="0" noProof="0" dirty="0">
                <a:ln>
                  <a:noFill/>
                </a:ln>
                <a:solidFill>
                  <a:srgbClr val="012169"/>
                </a:solidFill>
                <a:effectLst/>
                <a:uLnTx/>
                <a:uFillTx/>
                <a:latin typeface="Montserrat"/>
                <a:ea typeface="+mn-ea"/>
                <a:cs typeface="+mn-cs"/>
              </a:rPr>
              <a:t>Nine months</a:t>
            </a:r>
          </a:p>
        </p:txBody>
      </p:sp>
      <p:sp>
        <p:nvSpPr>
          <p:cNvPr id="17" name="TextBox 16">
            <a:extLst>
              <a:ext uri="{FF2B5EF4-FFF2-40B4-BE49-F238E27FC236}">
                <a16:creationId xmlns:a16="http://schemas.microsoft.com/office/drawing/2014/main" id="{93679715-A84C-FD7A-B038-40E0EAD00A3F}"/>
              </a:ext>
            </a:extLst>
          </p:cNvPr>
          <p:cNvSpPr txBox="1"/>
          <p:nvPr/>
        </p:nvSpPr>
        <p:spPr>
          <a:xfrm>
            <a:off x="2959749" y="4723273"/>
            <a:ext cx="99738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MY" sz="1400" dirty="0">
                <a:solidFill>
                  <a:srgbClr val="012169"/>
                </a:solidFill>
                <a:latin typeface="Montserrat"/>
              </a:rPr>
              <a:t>O</a:t>
            </a:r>
            <a:r>
              <a:rPr kumimoji="0" lang="en-MY" sz="1400" b="0" i="0" u="none" strike="noStrike" kern="1200" cap="none" spc="0" normalizeH="0" baseline="0" noProof="0" dirty="0">
                <a:ln>
                  <a:noFill/>
                </a:ln>
                <a:solidFill>
                  <a:srgbClr val="012169"/>
                </a:solidFill>
                <a:effectLst/>
                <a:uLnTx/>
                <a:uFillTx/>
                <a:latin typeface="Montserrat"/>
                <a:ea typeface="+mn-ea"/>
                <a:cs typeface="+mn-cs"/>
              </a:rPr>
              <a:t>ne year</a:t>
            </a:r>
          </a:p>
        </p:txBody>
      </p:sp>
      <p:sp>
        <p:nvSpPr>
          <p:cNvPr id="19" name="Rectangle: Rounded Corners 18">
            <a:extLst>
              <a:ext uri="{FF2B5EF4-FFF2-40B4-BE49-F238E27FC236}">
                <a16:creationId xmlns:a16="http://schemas.microsoft.com/office/drawing/2014/main" id="{7C4ED823-B76E-6822-95B4-63F03CADDAD6}"/>
              </a:ext>
            </a:extLst>
          </p:cNvPr>
          <p:cNvSpPr/>
          <p:nvPr/>
        </p:nvSpPr>
        <p:spPr>
          <a:xfrm>
            <a:off x="3679115" y="2283949"/>
            <a:ext cx="260389" cy="24012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21" name="Rectangle: Rounded Corners 20">
            <a:extLst>
              <a:ext uri="{FF2B5EF4-FFF2-40B4-BE49-F238E27FC236}">
                <a16:creationId xmlns:a16="http://schemas.microsoft.com/office/drawing/2014/main" id="{B8CEF864-7050-1A5B-A071-126482BD340E}"/>
              </a:ext>
            </a:extLst>
          </p:cNvPr>
          <p:cNvSpPr/>
          <p:nvPr/>
        </p:nvSpPr>
        <p:spPr>
          <a:xfrm>
            <a:off x="3195021" y="2830644"/>
            <a:ext cx="744483" cy="255093"/>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23" name="Rectangle: Rounded Corners 22">
            <a:extLst>
              <a:ext uri="{FF2B5EF4-FFF2-40B4-BE49-F238E27FC236}">
                <a16:creationId xmlns:a16="http://schemas.microsoft.com/office/drawing/2014/main" id="{AB5F1225-55E8-2FEE-A94B-8D5190D6BB3A}"/>
              </a:ext>
            </a:extLst>
          </p:cNvPr>
          <p:cNvSpPr/>
          <p:nvPr/>
        </p:nvSpPr>
        <p:spPr>
          <a:xfrm>
            <a:off x="2436534" y="3377338"/>
            <a:ext cx="1502970" cy="247796"/>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25" name="Rectangle: Rounded Corners 24">
            <a:extLst>
              <a:ext uri="{FF2B5EF4-FFF2-40B4-BE49-F238E27FC236}">
                <a16:creationId xmlns:a16="http://schemas.microsoft.com/office/drawing/2014/main" id="{6E260F03-E92E-C1FC-2B0B-9302D514CE89}"/>
              </a:ext>
            </a:extLst>
          </p:cNvPr>
          <p:cNvSpPr/>
          <p:nvPr/>
        </p:nvSpPr>
        <p:spPr>
          <a:xfrm>
            <a:off x="1839558" y="3924887"/>
            <a:ext cx="2099946" cy="250829"/>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27" name="Rectangle: Rounded Corners 26">
            <a:extLst>
              <a:ext uri="{FF2B5EF4-FFF2-40B4-BE49-F238E27FC236}">
                <a16:creationId xmlns:a16="http://schemas.microsoft.com/office/drawing/2014/main" id="{253F27C6-88AE-1376-C2F4-5415C37E13D7}"/>
              </a:ext>
            </a:extLst>
          </p:cNvPr>
          <p:cNvSpPr/>
          <p:nvPr/>
        </p:nvSpPr>
        <p:spPr>
          <a:xfrm>
            <a:off x="1032734" y="4474621"/>
            <a:ext cx="2906770" cy="215988"/>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28" name="Rectangle: Rounded Corners 27">
            <a:extLst>
              <a:ext uri="{FF2B5EF4-FFF2-40B4-BE49-F238E27FC236}">
                <a16:creationId xmlns:a16="http://schemas.microsoft.com/office/drawing/2014/main" id="{F7A7000D-FEF5-BD1E-147A-38944D74DC03}"/>
              </a:ext>
            </a:extLst>
          </p:cNvPr>
          <p:cNvSpPr/>
          <p:nvPr/>
        </p:nvSpPr>
        <p:spPr>
          <a:xfrm>
            <a:off x="411504" y="5022170"/>
            <a:ext cx="3528000" cy="244757"/>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dirty="0">
              <a:ln>
                <a:noFill/>
              </a:ln>
              <a:solidFill>
                <a:srgbClr val="FFFFFF"/>
              </a:solidFill>
              <a:effectLst/>
              <a:uLnTx/>
              <a:uFillTx/>
              <a:latin typeface="Montserrat"/>
              <a:ea typeface="+mn-ea"/>
              <a:cs typeface="+mn-cs"/>
            </a:endParaRPr>
          </a:p>
        </p:txBody>
      </p:sp>
    </p:spTree>
    <p:extLst>
      <p:ext uri="{BB962C8B-B14F-4D97-AF65-F5344CB8AC3E}">
        <p14:creationId xmlns:p14="http://schemas.microsoft.com/office/powerpoint/2010/main" val="3764521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baby lying on its back&#10;&#10;Description automatically generated with medium confidence">
            <a:extLst>
              <a:ext uri="{FF2B5EF4-FFF2-40B4-BE49-F238E27FC236}">
                <a16:creationId xmlns:a16="http://schemas.microsoft.com/office/drawing/2014/main" id="{B18D5CF5-1AF8-74CF-6E93-4368EA54CFD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343" r="15343"/>
          <a:stretch>
            <a:fillRect/>
          </a:stretch>
        </p:blipFill>
        <p:spPr/>
      </p:pic>
      <p:pic>
        <p:nvPicPr>
          <p:cNvPr id="5" name="Picture Placeholder 4" descr="A person holding a baby&#10;&#10;Description automatically generated with medium confidence">
            <a:extLst>
              <a:ext uri="{FF2B5EF4-FFF2-40B4-BE49-F238E27FC236}">
                <a16:creationId xmlns:a16="http://schemas.microsoft.com/office/drawing/2014/main" id="{AD9E1759-1EA5-5192-7C90-22981B268486}"/>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6791" r="16791"/>
          <a:stretch>
            <a:fillRect/>
          </a:stretch>
        </p:blipFill>
        <p:spPr/>
      </p:pic>
      <p:pic>
        <p:nvPicPr>
          <p:cNvPr id="3" name="Picture Placeholder 2" descr="A person sitting on a couch&#10;&#10;Description automatically generated">
            <a:extLst>
              <a:ext uri="{FF2B5EF4-FFF2-40B4-BE49-F238E27FC236}">
                <a16:creationId xmlns:a16="http://schemas.microsoft.com/office/drawing/2014/main" id="{6E5A18F7-E600-2F62-98A9-8BE3C7B2C1A7}"/>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16696" r="16696"/>
          <a:stretch>
            <a:fillRect/>
          </a:stretch>
        </p:blipFill>
        <p:spPr/>
      </p:pic>
      <p:pic>
        <p:nvPicPr>
          <p:cNvPr id="7" name="Picture Placeholder 6" descr="A person holding a baby&#10;&#10;Description automatically generated with medium confidence">
            <a:extLst>
              <a:ext uri="{FF2B5EF4-FFF2-40B4-BE49-F238E27FC236}">
                <a16:creationId xmlns:a16="http://schemas.microsoft.com/office/drawing/2014/main" id="{F093D12E-5597-6B5D-8E7C-7F90576FF210}"/>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l="16664" r="16664"/>
          <a:stretch>
            <a:fillRect/>
          </a:stretch>
        </p:blipFill>
        <p:spPr/>
      </p:pic>
      <p:pic>
        <p:nvPicPr>
          <p:cNvPr id="11" name="Picture Placeholder 10" descr="A child holding a red apple&#10;&#10;Description automatically generated with medium confidence">
            <a:extLst>
              <a:ext uri="{FF2B5EF4-FFF2-40B4-BE49-F238E27FC236}">
                <a16:creationId xmlns:a16="http://schemas.microsoft.com/office/drawing/2014/main" id="{1D68EF22-0140-BD33-E9BC-1BE2E9A6FCBB}"/>
              </a:ext>
            </a:extLst>
          </p:cNvPr>
          <p:cNvPicPr>
            <a:picLocks noGrp="1" noChangeAspect="1"/>
          </p:cNvPicPr>
          <p:nvPr>
            <p:ph type="pic" sz="quarter" idx="14"/>
          </p:nvPr>
        </p:nvPicPr>
        <p:blipFill>
          <a:blip r:embed="rId7">
            <a:extLst>
              <a:ext uri="{28A0092B-C50C-407E-A947-70E740481C1C}">
                <a14:useLocalDpi xmlns:a14="http://schemas.microsoft.com/office/drawing/2010/main" val="0"/>
              </a:ext>
            </a:extLst>
          </a:blip>
          <a:srcRect l="16857" r="16857"/>
          <a:stretch>
            <a:fillRect/>
          </a:stretch>
        </p:blipFill>
        <p:spPr/>
      </p:pic>
      <p:sp>
        <p:nvSpPr>
          <p:cNvPr id="44" name="Rectangle 43">
            <a:extLst>
              <a:ext uri="{FF2B5EF4-FFF2-40B4-BE49-F238E27FC236}">
                <a16:creationId xmlns:a16="http://schemas.microsoft.com/office/drawing/2014/main" id="{972E8527-1223-407A-9764-1E06829FDBBB}"/>
              </a:ext>
            </a:extLst>
          </p:cNvPr>
          <p:cNvSpPr/>
          <p:nvPr/>
        </p:nvSpPr>
        <p:spPr>
          <a:xfrm>
            <a:off x="0" y="5573486"/>
            <a:ext cx="12192000" cy="1284514"/>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srgbClr val="012169"/>
              </a:solidFill>
              <a:effectLst/>
              <a:uLnTx/>
              <a:uFillTx/>
              <a:latin typeface="Montserrat"/>
              <a:ea typeface="+mn-ea"/>
              <a:cs typeface="+mn-cs"/>
            </a:endParaRPr>
          </a:p>
        </p:txBody>
      </p:sp>
      <p:sp>
        <p:nvSpPr>
          <p:cNvPr id="45" name="Rectangle 44">
            <a:extLst>
              <a:ext uri="{FF2B5EF4-FFF2-40B4-BE49-F238E27FC236}">
                <a16:creationId xmlns:a16="http://schemas.microsoft.com/office/drawing/2014/main" id="{97F927AD-E095-4A0B-8D7C-8DE80F573878}"/>
              </a:ext>
            </a:extLst>
          </p:cNvPr>
          <p:cNvSpPr/>
          <p:nvPr/>
        </p:nvSpPr>
        <p:spPr>
          <a:xfrm flipV="1">
            <a:off x="0" y="0"/>
            <a:ext cx="12192000" cy="1284514"/>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srgbClr val="012169"/>
              </a:solidFill>
              <a:effectLst/>
              <a:uLnTx/>
              <a:uFillTx/>
              <a:latin typeface="Montserrat"/>
              <a:ea typeface="+mn-ea"/>
              <a:cs typeface="+mn-cs"/>
            </a:endParaRPr>
          </a:p>
        </p:txBody>
      </p:sp>
      <p:sp>
        <p:nvSpPr>
          <p:cNvPr id="46" name="Rectangle 45">
            <a:extLst>
              <a:ext uri="{FF2B5EF4-FFF2-40B4-BE49-F238E27FC236}">
                <a16:creationId xmlns:a16="http://schemas.microsoft.com/office/drawing/2014/main" id="{E2A76410-76C2-4807-82CC-69A2F1208AFE}"/>
              </a:ext>
            </a:extLst>
          </p:cNvPr>
          <p:cNvSpPr/>
          <p:nvPr/>
        </p:nvSpPr>
        <p:spPr>
          <a:xfrm>
            <a:off x="8252496" y="2466562"/>
            <a:ext cx="2424062" cy="3693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47" name="TextBox 46">
            <a:extLst>
              <a:ext uri="{FF2B5EF4-FFF2-40B4-BE49-F238E27FC236}">
                <a16:creationId xmlns:a16="http://schemas.microsoft.com/office/drawing/2014/main" id="{B0E968EC-F733-4B98-A24F-E06D9E6C32BC}"/>
              </a:ext>
            </a:extLst>
          </p:cNvPr>
          <p:cNvSpPr txBox="1"/>
          <p:nvPr/>
        </p:nvSpPr>
        <p:spPr>
          <a:xfrm>
            <a:off x="8252496" y="1820231"/>
            <a:ext cx="227979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3600" b="0" i="0" u="none" strike="noStrike" kern="1200" cap="none" spc="0" normalizeH="0" baseline="0" noProof="0" dirty="0">
                <a:ln>
                  <a:noFill/>
                </a:ln>
                <a:solidFill>
                  <a:srgbClr val="012169"/>
                </a:solidFill>
                <a:effectLst/>
                <a:uLnTx/>
                <a:uFillTx/>
                <a:latin typeface="Montserrat ExtraBold"/>
                <a:ea typeface="+mn-ea"/>
                <a:cs typeface="+mn-cs"/>
              </a:rPr>
              <a:t>Children</a:t>
            </a:r>
          </a:p>
        </p:txBody>
      </p:sp>
      <p:sp>
        <p:nvSpPr>
          <p:cNvPr id="50" name="Rectangle: Rounded Corners 49">
            <a:extLst>
              <a:ext uri="{FF2B5EF4-FFF2-40B4-BE49-F238E27FC236}">
                <a16:creationId xmlns:a16="http://schemas.microsoft.com/office/drawing/2014/main" id="{4D5F7191-AEDB-412C-AD2E-6A0FABC8560C}"/>
              </a:ext>
            </a:extLst>
          </p:cNvPr>
          <p:cNvSpPr/>
          <p:nvPr/>
        </p:nvSpPr>
        <p:spPr>
          <a:xfrm>
            <a:off x="411504" y="2283944"/>
            <a:ext cx="3528000" cy="21599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a:ln>
                <a:noFill/>
              </a:ln>
              <a:solidFill>
                <a:srgbClr val="FFFFFF"/>
              </a:solidFill>
              <a:effectLst/>
              <a:uLnTx/>
              <a:uFillTx/>
              <a:latin typeface="Montserrat"/>
              <a:ea typeface="+mn-ea"/>
              <a:cs typeface="+mn-cs"/>
            </a:endParaRPr>
          </a:p>
        </p:txBody>
      </p:sp>
      <p:sp>
        <p:nvSpPr>
          <p:cNvPr id="51" name="Rectangle: Rounded Corners 50">
            <a:extLst>
              <a:ext uri="{FF2B5EF4-FFF2-40B4-BE49-F238E27FC236}">
                <a16:creationId xmlns:a16="http://schemas.microsoft.com/office/drawing/2014/main" id="{8DC60037-7B41-4F15-A31E-93ACAF0895D8}"/>
              </a:ext>
            </a:extLst>
          </p:cNvPr>
          <p:cNvSpPr/>
          <p:nvPr/>
        </p:nvSpPr>
        <p:spPr>
          <a:xfrm>
            <a:off x="3076687" y="2283950"/>
            <a:ext cx="862817" cy="21136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53" name="Rectangle: Rounded Corners 52">
            <a:extLst>
              <a:ext uri="{FF2B5EF4-FFF2-40B4-BE49-F238E27FC236}">
                <a16:creationId xmlns:a16="http://schemas.microsoft.com/office/drawing/2014/main" id="{05A546AE-3FE0-49EE-9D6A-84F5C6808E7C}"/>
              </a:ext>
            </a:extLst>
          </p:cNvPr>
          <p:cNvSpPr/>
          <p:nvPr/>
        </p:nvSpPr>
        <p:spPr>
          <a:xfrm>
            <a:off x="411504" y="2830638"/>
            <a:ext cx="3528000" cy="21599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a:ln>
                <a:noFill/>
              </a:ln>
              <a:solidFill>
                <a:srgbClr val="FFFFFF"/>
              </a:solidFill>
              <a:effectLst/>
              <a:uLnTx/>
              <a:uFillTx/>
              <a:latin typeface="Montserrat"/>
              <a:ea typeface="+mn-ea"/>
              <a:cs typeface="+mn-cs"/>
            </a:endParaRPr>
          </a:p>
        </p:txBody>
      </p:sp>
      <p:sp>
        <p:nvSpPr>
          <p:cNvPr id="54" name="Rectangle: Rounded Corners 53">
            <a:extLst>
              <a:ext uri="{FF2B5EF4-FFF2-40B4-BE49-F238E27FC236}">
                <a16:creationId xmlns:a16="http://schemas.microsoft.com/office/drawing/2014/main" id="{1FE7CE0E-D2D0-48A4-9CE6-B0EBCEB1548C}"/>
              </a:ext>
            </a:extLst>
          </p:cNvPr>
          <p:cNvSpPr/>
          <p:nvPr/>
        </p:nvSpPr>
        <p:spPr>
          <a:xfrm>
            <a:off x="2525554" y="2830644"/>
            <a:ext cx="1413950" cy="21513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56" name="Rectangle: Rounded Corners 55">
            <a:extLst>
              <a:ext uri="{FF2B5EF4-FFF2-40B4-BE49-F238E27FC236}">
                <a16:creationId xmlns:a16="http://schemas.microsoft.com/office/drawing/2014/main" id="{98913381-03F1-471F-B088-25A8933E8E52}"/>
              </a:ext>
            </a:extLst>
          </p:cNvPr>
          <p:cNvSpPr/>
          <p:nvPr/>
        </p:nvSpPr>
        <p:spPr>
          <a:xfrm>
            <a:off x="411504" y="3377332"/>
            <a:ext cx="3528000" cy="21599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a:ln>
                <a:noFill/>
              </a:ln>
              <a:solidFill>
                <a:srgbClr val="FFFFFF"/>
              </a:solidFill>
              <a:effectLst/>
              <a:uLnTx/>
              <a:uFillTx/>
              <a:latin typeface="Montserrat"/>
              <a:ea typeface="+mn-ea"/>
              <a:cs typeface="+mn-cs"/>
            </a:endParaRPr>
          </a:p>
        </p:txBody>
      </p:sp>
      <p:sp>
        <p:nvSpPr>
          <p:cNvPr id="57" name="Rectangle: Rounded Corners 56">
            <a:extLst>
              <a:ext uri="{FF2B5EF4-FFF2-40B4-BE49-F238E27FC236}">
                <a16:creationId xmlns:a16="http://schemas.microsoft.com/office/drawing/2014/main" id="{31F25470-7D9E-4410-9ABF-0943A61BA2A1}"/>
              </a:ext>
            </a:extLst>
          </p:cNvPr>
          <p:cNvSpPr/>
          <p:nvPr/>
        </p:nvSpPr>
        <p:spPr>
          <a:xfrm>
            <a:off x="1962122" y="3377338"/>
            <a:ext cx="1977382" cy="247796"/>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59" name="Rectangle: Rounded Corners 58">
            <a:extLst>
              <a:ext uri="{FF2B5EF4-FFF2-40B4-BE49-F238E27FC236}">
                <a16:creationId xmlns:a16="http://schemas.microsoft.com/office/drawing/2014/main" id="{F5896EC6-12C2-4215-97C4-A797D017C9A3}"/>
              </a:ext>
            </a:extLst>
          </p:cNvPr>
          <p:cNvSpPr/>
          <p:nvPr/>
        </p:nvSpPr>
        <p:spPr>
          <a:xfrm>
            <a:off x="411504" y="3924882"/>
            <a:ext cx="3528000" cy="21599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a:ln>
                <a:noFill/>
              </a:ln>
              <a:solidFill>
                <a:srgbClr val="FFFFFF"/>
              </a:solidFill>
              <a:effectLst/>
              <a:uLnTx/>
              <a:uFillTx/>
              <a:latin typeface="Montserrat"/>
              <a:ea typeface="+mn-ea"/>
              <a:cs typeface="+mn-cs"/>
            </a:endParaRPr>
          </a:p>
        </p:txBody>
      </p:sp>
      <p:sp>
        <p:nvSpPr>
          <p:cNvPr id="60" name="Rectangle: Rounded Corners 59">
            <a:extLst>
              <a:ext uri="{FF2B5EF4-FFF2-40B4-BE49-F238E27FC236}">
                <a16:creationId xmlns:a16="http://schemas.microsoft.com/office/drawing/2014/main" id="{3CD243D2-4229-49C8-9FAF-3D12A61FD7AD}"/>
              </a:ext>
            </a:extLst>
          </p:cNvPr>
          <p:cNvSpPr/>
          <p:nvPr/>
        </p:nvSpPr>
        <p:spPr>
          <a:xfrm>
            <a:off x="1312433" y="3924887"/>
            <a:ext cx="2627071" cy="21817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62" name="Rectangle: Rounded Corners 61">
            <a:extLst>
              <a:ext uri="{FF2B5EF4-FFF2-40B4-BE49-F238E27FC236}">
                <a16:creationId xmlns:a16="http://schemas.microsoft.com/office/drawing/2014/main" id="{AA30D06C-D12F-46FB-8E89-1D9A16DB97B0}"/>
              </a:ext>
            </a:extLst>
          </p:cNvPr>
          <p:cNvSpPr/>
          <p:nvPr/>
        </p:nvSpPr>
        <p:spPr>
          <a:xfrm>
            <a:off x="411504" y="4474615"/>
            <a:ext cx="3528000" cy="21599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a:ln>
                <a:noFill/>
              </a:ln>
              <a:solidFill>
                <a:srgbClr val="FFFFFF"/>
              </a:solidFill>
              <a:effectLst/>
              <a:uLnTx/>
              <a:uFillTx/>
              <a:latin typeface="Montserrat"/>
              <a:ea typeface="+mn-ea"/>
              <a:cs typeface="+mn-cs"/>
            </a:endParaRPr>
          </a:p>
        </p:txBody>
      </p:sp>
      <p:sp>
        <p:nvSpPr>
          <p:cNvPr id="63" name="Rectangle: Rounded Corners 62">
            <a:extLst>
              <a:ext uri="{FF2B5EF4-FFF2-40B4-BE49-F238E27FC236}">
                <a16:creationId xmlns:a16="http://schemas.microsoft.com/office/drawing/2014/main" id="{2E2D1ABA-0609-491F-9BA4-FDE5B7EF04A1}"/>
              </a:ext>
            </a:extLst>
          </p:cNvPr>
          <p:cNvSpPr/>
          <p:nvPr/>
        </p:nvSpPr>
        <p:spPr>
          <a:xfrm>
            <a:off x="946673" y="4474621"/>
            <a:ext cx="2992831" cy="247796"/>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65" name="Rectangle: Rounded Corners 64">
            <a:extLst>
              <a:ext uri="{FF2B5EF4-FFF2-40B4-BE49-F238E27FC236}">
                <a16:creationId xmlns:a16="http://schemas.microsoft.com/office/drawing/2014/main" id="{18042941-D6CF-45D2-A220-DFA7E6E516E2}"/>
              </a:ext>
            </a:extLst>
          </p:cNvPr>
          <p:cNvSpPr/>
          <p:nvPr/>
        </p:nvSpPr>
        <p:spPr>
          <a:xfrm>
            <a:off x="411504" y="5022165"/>
            <a:ext cx="3528000" cy="21599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a:ln>
                <a:noFill/>
              </a:ln>
              <a:solidFill>
                <a:srgbClr val="FFFFFF"/>
              </a:solidFill>
              <a:effectLst/>
              <a:uLnTx/>
              <a:uFillTx/>
              <a:latin typeface="Montserrat"/>
              <a:ea typeface="+mn-ea"/>
              <a:cs typeface="+mn-cs"/>
            </a:endParaRPr>
          </a:p>
        </p:txBody>
      </p:sp>
      <p:sp>
        <p:nvSpPr>
          <p:cNvPr id="66" name="Rectangle: Rounded Corners 65">
            <a:extLst>
              <a:ext uri="{FF2B5EF4-FFF2-40B4-BE49-F238E27FC236}">
                <a16:creationId xmlns:a16="http://schemas.microsoft.com/office/drawing/2014/main" id="{1265062A-2530-4B3E-93C8-73F4F081ECBB}"/>
              </a:ext>
            </a:extLst>
          </p:cNvPr>
          <p:cNvSpPr/>
          <p:nvPr/>
        </p:nvSpPr>
        <p:spPr>
          <a:xfrm>
            <a:off x="623944" y="5022171"/>
            <a:ext cx="3315560" cy="206829"/>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12" name="TextBox 11">
            <a:extLst>
              <a:ext uri="{FF2B5EF4-FFF2-40B4-BE49-F238E27FC236}">
                <a16:creationId xmlns:a16="http://schemas.microsoft.com/office/drawing/2014/main" id="{C1484191-78F2-F6A4-F4AB-4A2FF45493B9}"/>
              </a:ext>
            </a:extLst>
          </p:cNvPr>
          <p:cNvSpPr txBox="1"/>
          <p:nvPr/>
        </p:nvSpPr>
        <p:spPr>
          <a:xfrm>
            <a:off x="1962624" y="1985052"/>
            <a:ext cx="20168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400" b="0" i="0" u="none" strike="noStrike" kern="1200" cap="none" spc="0" normalizeH="0" baseline="0" noProof="0" dirty="0">
                <a:ln>
                  <a:noFill/>
                </a:ln>
                <a:solidFill>
                  <a:srgbClr val="012169"/>
                </a:solidFill>
                <a:effectLst/>
                <a:uLnTx/>
                <a:uFillTx/>
                <a:latin typeface="Montserrat"/>
                <a:ea typeface="+mn-ea"/>
                <a:cs typeface="+mn-cs"/>
              </a:rPr>
              <a:t>One and a half years</a:t>
            </a:r>
          </a:p>
        </p:txBody>
      </p:sp>
      <p:sp>
        <p:nvSpPr>
          <p:cNvPr id="13" name="TextBox 12">
            <a:extLst>
              <a:ext uri="{FF2B5EF4-FFF2-40B4-BE49-F238E27FC236}">
                <a16:creationId xmlns:a16="http://schemas.microsoft.com/office/drawing/2014/main" id="{B98F99E1-281E-E0F1-A972-FD5F653D9ECB}"/>
              </a:ext>
            </a:extLst>
          </p:cNvPr>
          <p:cNvSpPr txBox="1"/>
          <p:nvPr/>
        </p:nvSpPr>
        <p:spPr>
          <a:xfrm>
            <a:off x="2882050" y="2531746"/>
            <a:ext cx="10759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400" b="0" i="0" u="none" strike="noStrike" kern="1200" cap="none" spc="0" normalizeH="0" baseline="0" noProof="0" dirty="0">
                <a:ln>
                  <a:noFill/>
                </a:ln>
                <a:solidFill>
                  <a:srgbClr val="012169"/>
                </a:solidFill>
                <a:effectLst/>
                <a:uLnTx/>
                <a:uFillTx/>
                <a:latin typeface="Montserrat"/>
                <a:ea typeface="+mn-ea"/>
                <a:cs typeface="+mn-cs"/>
              </a:rPr>
              <a:t>Two years</a:t>
            </a:r>
          </a:p>
        </p:txBody>
      </p:sp>
      <p:sp>
        <p:nvSpPr>
          <p:cNvPr id="14" name="TextBox 13">
            <a:extLst>
              <a:ext uri="{FF2B5EF4-FFF2-40B4-BE49-F238E27FC236}">
                <a16:creationId xmlns:a16="http://schemas.microsoft.com/office/drawing/2014/main" id="{C71C39F2-59C3-C5F5-0B81-36A8E9C5B19B}"/>
              </a:ext>
            </a:extLst>
          </p:cNvPr>
          <p:cNvSpPr txBox="1"/>
          <p:nvPr/>
        </p:nvSpPr>
        <p:spPr>
          <a:xfrm>
            <a:off x="1962122" y="3078440"/>
            <a:ext cx="200728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400" b="0" i="0" u="none" strike="noStrike" kern="1200" cap="none" spc="0" normalizeH="0" baseline="0" noProof="0" dirty="0">
                <a:ln>
                  <a:noFill/>
                </a:ln>
                <a:solidFill>
                  <a:srgbClr val="012169"/>
                </a:solidFill>
                <a:effectLst/>
                <a:uLnTx/>
                <a:uFillTx/>
                <a:latin typeface="Montserrat"/>
                <a:ea typeface="+mn-ea"/>
                <a:cs typeface="+mn-cs"/>
              </a:rPr>
              <a:t>Two and a half years</a:t>
            </a:r>
          </a:p>
        </p:txBody>
      </p:sp>
      <p:sp>
        <p:nvSpPr>
          <p:cNvPr id="15" name="TextBox 14">
            <a:extLst>
              <a:ext uri="{FF2B5EF4-FFF2-40B4-BE49-F238E27FC236}">
                <a16:creationId xmlns:a16="http://schemas.microsoft.com/office/drawing/2014/main" id="{936DA0CB-821B-EE33-6F02-F80D0CF192E8}"/>
              </a:ext>
            </a:extLst>
          </p:cNvPr>
          <p:cNvSpPr txBox="1"/>
          <p:nvPr/>
        </p:nvSpPr>
        <p:spPr>
          <a:xfrm>
            <a:off x="2761399" y="3625990"/>
            <a:ext cx="121860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400" b="0" i="0" u="none" strike="noStrike" kern="1200" cap="none" spc="0" normalizeH="0" baseline="0" noProof="0" dirty="0">
                <a:ln>
                  <a:noFill/>
                </a:ln>
                <a:solidFill>
                  <a:srgbClr val="012169"/>
                </a:solidFill>
                <a:effectLst/>
                <a:uLnTx/>
                <a:uFillTx/>
                <a:latin typeface="Montserrat"/>
                <a:ea typeface="+mn-ea"/>
                <a:cs typeface="+mn-cs"/>
              </a:rPr>
              <a:t>Three years</a:t>
            </a:r>
          </a:p>
        </p:txBody>
      </p:sp>
      <p:sp>
        <p:nvSpPr>
          <p:cNvPr id="16" name="TextBox 15">
            <a:extLst>
              <a:ext uri="{FF2B5EF4-FFF2-40B4-BE49-F238E27FC236}">
                <a16:creationId xmlns:a16="http://schemas.microsoft.com/office/drawing/2014/main" id="{BD149B5C-5A93-E448-5EF7-1B59726D9C4B}"/>
              </a:ext>
            </a:extLst>
          </p:cNvPr>
          <p:cNvSpPr txBox="1"/>
          <p:nvPr/>
        </p:nvSpPr>
        <p:spPr>
          <a:xfrm>
            <a:off x="1859712" y="4175723"/>
            <a:ext cx="21499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400" b="0" i="0" u="none" strike="noStrike" kern="1200" cap="none" spc="0" normalizeH="0" baseline="0" noProof="0" dirty="0">
                <a:ln>
                  <a:noFill/>
                </a:ln>
                <a:solidFill>
                  <a:srgbClr val="012169"/>
                </a:solidFill>
                <a:effectLst/>
                <a:uLnTx/>
                <a:uFillTx/>
                <a:latin typeface="Montserrat"/>
                <a:ea typeface="+mn-ea"/>
                <a:cs typeface="+mn-cs"/>
              </a:rPr>
              <a:t>Three and a half years</a:t>
            </a:r>
          </a:p>
        </p:txBody>
      </p:sp>
      <p:sp>
        <p:nvSpPr>
          <p:cNvPr id="17" name="TextBox 16">
            <a:extLst>
              <a:ext uri="{FF2B5EF4-FFF2-40B4-BE49-F238E27FC236}">
                <a16:creationId xmlns:a16="http://schemas.microsoft.com/office/drawing/2014/main" id="{4A7B11C7-05DC-14CD-3E1C-98F60B167BF8}"/>
              </a:ext>
            </a:extLst>
          </p:cNvPr>
          <p:cNvSpPr txBox="1"/>
          <p:nvPr/>
        </p:nvSpPr>
        <p:spPr>
          <a:xfrm>
            <a:off x="2884443" y="4723273"/>
            <a:ext cx="11224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MY" sz="1400" dirty="0">
                <a:solidFill>
                  <a:srgbClr val="012169"/>
                </a:solidFill>
                <a:latin typeface="Montserrat"/>
              </a:rPr>
              <a:t>Four years</a:t>
            </a:r>
            <a:endParaRPr kumimoji="0" lang="en-MY" sz="1400" b="0" i="0" u="none" strike="noStrike" kern="1200" cap="none" spc="0" normalizeH="0" baseline="0" noProof="0" dirty="0">
              <a:ln>
                <a:noFill/>
              </a:ln>
              <a:solidFill>
                <a:srgbClr val="012169"/>
              </a:solidFill>
              <a:effectLst/>
              <a:uLnTx/>
              <a:uFillTx/>
              <a:latin typeface="Montserrat"/>
              <a:ea typeface="+mn-ea"/>
              <a:cs typeface="+mn-cs"/>
            </a:endParaRPr>
          </a:p>
        </p:txBody>
      </p:sp>
    </p:spTree>
    <p:extLst>
      <p:ext uri="{BB962C8B-B14F-4D97-AF65-F5344CB8AC3E}">
        <p14:creationId xmlns:p14="http://schemas.microsoft.com/office/powerpoint/2010/main" val="1889198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02594E-DE6C-47AA-900F-80A5C80470B5}"/>
              </a:ext>
            </a:extLst>
          </p:cNvPr>
          <p:cNvSpPr/>
          <p:nvPr/>
        </p:nvSpPr>
        <p:spPr>
          <a:xfrm>
            <a:off x="508000" y="549000"/>
            <a:ext cx="11176000" cy="5760000"/>
          </a:xfrm>
          <a:prstGeom prst="rect">
            <a:avLst/>
          </a:prstGeom>
          <a:solidFill>
            <a:schemeClr val="bg1"/>
          </a:solidFill>
          <a:ln>
            <a:noFill/>
          </a:ln>
          <a:effectLst>
            <a:outerShdw blurRad="38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srgbClr val="FFFFFF"/>
              </a:solidFill>
              <a:effectLst/>
              <a:uLnTx/>
              <a:uFillTx/>
              <a:latin typeface="Open Sans Light"/>
              <a:ea typeface="+mn-ea"/>
              <a:cs typeface="+mn-cs"/>
            </a:endParaRPr>
          </a:p>
        </p:txBody>
      </p:sp>
      <p:pic>
        <p:nvPicPr>
          <p:cNvPr id="5" name="Picture Placeholder 4" descr="Table&#10;&#10;Description automatically generated">
            <a:extLst>
              <a:ext uri="{FF2B5EF4-FFF2-40B4-BE49-F238E27FC236}">
                <a16:creationId xmlns:a16="http://schemas.microsoft.com/office/drawing/2014/main" id="{529F1C6F-3A98-0328-5359-259AB0AEF07F}"/>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6" r="236" b="3"/>
          <a:stretch/>
        </p:blipFill>
        <p:spPr>
          <a:xfrm>
            <a:off x="2592432" y="1614351"/>
            <a:ext cx="7007135" cy="2720981"/>
          </a:xfrm>
          <a:prstGeom prst="roundRect">
            <a:avLst>
              <a:gd name="adj" fmla="val 0"/>
            </a:avLst>
          </a:prstGeom>
        </p:spPr>
      </p:pic>
      <p:sp>
        <p:nvSpPr>
          <p:cNvPr id="12" name="Rectangle: Rounded Corners 3">
            <a:extLst>
              <a:ext uri="{FF2B5EF4-FFF2-40B4-BE49-F238E27FC236}">
                <a16:creationId xmlns:a16="http://schemas.microsoft.com/office/drawing/2014/main" id="{1F02E861-1A02-432F-9705-557576817E58}"/>
              </a:ext>
            </a:extLst>
          </p:cNvPr>
          <p:cNvSpPr/>
          <p:nvPr/>
        </p:nvSpPr>
        <p:spPr>
          <a:xfrm>
            <a:off x="1050948" y="4886035"/>
            <a:ext cx="9776178" cy="1160344"/>
          </a:xfrm>
          <a:prstGeom prst="roundRect">
            <a:avLst>
              <a:gd name="adj" fmla="val 50000"/>
            </a:avLst>
          </a:prstGeom>
          <a:gradFill flip="none" rotWithShape="1">
            <a:gsLst>
              <a:gs pos="0">
                <a:schemeClr val="accent2"/>
              </a:gs>
              <a:gs pos="100000">
                <a:schemeClr val="accent2">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9AC3685-643F-4E7E-9FAE-D6D8D1C3D859}"/>
              </a:ext>
            </a:extLst>
          </p:cNvPr>
          <p:cNvSpPr txBox="1"/>
          <p:nvPr/>
        </p:nvSpPr>
        <p:spPr>
          <a:xfrm>
            <a:off x="1902691" y="4922981"/>
            <a:ext cx="8072693" cy="1077218"/>
          </a:xfrm>
          <a:prstGeom prst="rect">
            <a:avLst/>
          </a:prstGeom>
          <a:noFill/>
        </p:spPr>
        <p:txBody>
          <a:bodyPr wrap="square" rtlCol="0">
            <a:spAutoFit/>
          </a:bodyPr>
          <a:lstStyle/>
          <a:p>
            <a:pPr algn="ctr"/>
            <a:r>
              <a:rPr lang="en-US" sz="2400" dirty="0">
                <a:solidFill>
                  <a:schemeClr val="bg1"/>
                </a:solidFill>
                <a:ea typeface="Open Sans Light" panose="020B0306030504020204" pitchFamily="34" charset="0"/>
                <a:cs typeface="Open Sans Light" panose="020B0306030504020204" pitchFamily="34" charset="0"/>
              </a:rPr>
              <a:t>Income at or below 185% of the federal poverty line.</a:t>
            </a:r>
          </a:p>
          <a:p>
            <a:pPr algn="ctr"/>
            <a:r>
              <a:rPr lang="en-US" sz="4000" dirty="0">
                <a:solidFill>
                  <a:schemeClr val="bg1"/>
                </a:solidFill>
                <a:latin typeface="+mj-lt"/>
                <a:ea typeface="Open Sans SemiBold" panose="020B0706030804020204" pitchFamily="34" charset="0"/>
                <a:cs typeface="Open Sans SemiBold" panose="020B0706030804020204" pitchFamily="34" charset="0"/>
              </a:rPr>
              <a:t>Income (pre-tax) guidelines</a:t>
            </a:r>
          </a:p>
        </p:txBody>
      </p:sp>
    </p:spTree>
    <p:extLst>
      <p:ext uri="{BB962C8B-B14F-4D97-AF65-F5344CB8AC3E}">
        <p14:creationId xmlns:p14="http://schemas.microsoft.com/office/powerpoint/2010/main" val="21848295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0B499-B0A0-4FAB-A292-8D8AC74A532A}"/>
              </a:ext>
            </a:extLst>
          </p:cNvPr>
          <p:cNvSpPr>
            <a:spLocks noGrp="1"/>
          </p:cNvSpPr>
          <p:nvPr>
            <p:ph type="title"/>
          </p:nvPr>
        </p:nvSpPr>
        <p:spPr/>
        <p:txBody>
          <a:bodyPr/>
          <a:lstStyle/>
          <a:p>
            <a:r>
              <a:rPr lang="en-US" dirty="0">
                <a:solidFill>
                  <a:schemeClr val="tx2"/>
                </a:solidFill>
              </a:rPr>
              <a:t>Health and nutrition assessment</a:t>
            </a:r>
          </a:p>
        </p:txBody>
      </p:sp>
      <p:sp>
        <p:nvSpPr>
          <p:cNvPr id="5" name="Graphic 4">
            <a:extLst>
              <a:ext uri="{FF2B5EF4-FFF2-40B4-BE49-F238E27FC236}">
                <a16:creationId xmlns:a16="http://schemas.microsoft.com/office/drawing/2014/main" id="{D31FE80A-468B-4402-B222-2BDA37421296}"/>
              </a:ext>
            </a:extLst>
          </p:cNvPr>
          <p:cNvSpPr/>
          <p:nvPr/>
        </p:nvSpPr>
        <p:spPr>
          <a:xfrm>
            <a:off x="1332091" y="3193954"/>
            <a:ext cx="2026135" cy="1783159"/>
          </a:xfrm>
          <a:custGeom>
            <a:avLst/>
            <a:gdLst>
              <a:gd name="connsiteX0" fmla="*/ 1995198 w 3990464"/>
              <a:gd name="connsiteY0" fmla="*/ 3511922 h 3511922"/>
              <a:gd name="connsiteX1" fmla="*/ 211513 w 3990464"/>
              <a:gd name="connsiteY1" fmla="*/ 3511922 h 3511922"/>
              <a:gd name="connsiteX2" fmla="*/ 28630 w 3990464"/>
              <a:gd name="connsiteY2" fmla="*/ 3195109 h 3511922"/>
              <a:gd name="connsiteX3" fmla="*/ 920445 w 3990464"/>
              <a:gd name="connsiteY3" fmla="*/ 1650379 h 3511922"/>
              <a:gd name="connsiteX4" fmla="*/ 1812260 w 3990464"/>
              <a:gd name="connsiteY4" fmla="*/ 105704 h 3511922"/>
              <a:gd name="connsiteX5" fmla="*/ 2178136 w 3990464"/>
              <a:gd name="connsiteY5" fmla="*/ 105704 h 3511922"/>
              <a:gd name="connsiteX6" fmla="*/ 3069952 w 3990464"/>
              <a:gd name="connsiteY6" fmla="*/ 1650379 h 3511922"/>
              <a:gd name="connsiteX7" fmla="*/ 3961767 w 3990464"/>
              <a:gd name="connsiteY7" fmla="*/ 3195109 h 3511922"/>
              <a:gd name="connsiteX8" fmla="*/ 3778883 w 3990464"/>
              <a:gd name="connsiteY8" fmla="*/ 3511922 h 351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0464" h="3511922">
                <a:moveTo>
                  <a:pt x="1995198" y="3511922"/>
                </a:moveTo>
                <a:lnTo>
                  <a:pt x="211513" y="3511922"/>
                </a:lnTo>
                <a:cubicBezTo>
                  <a:pt x="48950" y="3511922"/>
                  <a:pt x="-52706" y="3335885"/>
                  <a:pt x="28630" y="3195109"/>
                </a:cubicBezTo>
                <a:lnTo>
                  <a:pt x="920445" y="1650379"/>
                </a:lnTo>
                <a:lnTo>
                  <a:pt x="1812260" y="105704"/>
                </a:lnTo>
                <a:cubicBezTo>
                  <a:pt x="1893488" y="-35235"/>
                  <a:pt x="2096800" y="-35235"/>
                  <a:pt x="2178136" y="105704"/>
                </a:cubicBezTo>
                <a:lnTo>
                  <a:pt x="3069952" y="1650379"/>
                </a:lnTo>
                <a:lnTo>
                  <a:pt x="3961767" y="3195109"/>
                </a:lnTo>
                <a:cubicBezTo>
                  <a:pt x="4043266" y="3335885"/>
                  <a:pt x="3941446" y="3511922"/>
                  <a:pt x="3778883" y="3511922"/>
                </a:cubicBezTo>
                <a:close/>
              </a:path>
            </a:pathLst>
          </a:custGeom>
          <a:solidFill>
            <a:schemeClr val="accent1"/>
          </a:solidFill>
          <a:ln w="127000" cap="flat">
            <a:solidFill>
              <a:schemeClr val="accent1">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5205"/>
              </a:solidFill>
              <a:effectLst/>
              <a:uLnTx/>
              <a:uFillTx/>
              <a:latin typeface="Montserrat"/>
              <a:ea typeface="+mn-ea"/>
              <a:cs typeface="+mn-cs"/>
            </a:endParaRPr>
          </a:p>
        </p:txBody>
      </p:sp>
      <p:sp>
        <p:nvSpPr>
          <p:cNvPr id="7" name="Graphic 4">
            <a:extLst>
              <a:ext uri="{FF2B5EF4-FFF2-40B4-BE49-F238E27FC236}">
                <a16:creationId xmlns:a16="http://schemas.microsoft.com/office/drawing/2014/main" id="{F562AA3F-809B-434B-B34D-A51B0D704611}"/>
              </a:ext>
            </a:extLst>
          </p:cNvPr>
          <p:cNvSpPr/>
          <p:nvPr/>
        </p:nvSpPr>
        <p:spPr>
          <a:xfrm rot="10800000">
            <a:off x="3210104" y="2718492"/>
            <a:ext cx="2026135" cy="1783159"/>
          </a:xfrm>
          <a:custGeom>
            <a:avLst/>
            <a:gdLst>
              <a:gd name="connsiteX0" fmla="*/ 1995198 w 3990464"/>
              <a:gd name="connsiteY0" fmla="*/ 3511922 h 3511922"/>
              <a:gd name="connsiteX1" fmla="*/ 211513 w 3990464"/>
              <a:gd name="connsiteY1" fmla="*/ 3511922 h 3511922"/>
              <a:gd name="connsiteX2" fmla="*/ 28630 w 3990464"/>
              <a:gd name="connsiteY2" fmla="*/ 3195109 h 3511922"/>
              <a:gd name="connsiteX3" fmla="*/ 920445 w 3990464"/>
              <a:gd name="connsiteY3" fmla="*/ 1650379 h 3511922"/>
              <a:gd name="connsiteX4" fmla="*/ 1812260 w 3990464"/>
              <a:gd name="connsiteY4" fmla="*/ 105704 h 3511922"/>
              <a:gd name="connsiteX5" fmla="*/ 2178136 w 3990464"/>
              <a:gd name="connsiteY5" fmla="*/ 105704 h 3511922"/>
              <a:gd name="connsiteX6" fmla="*/ 3069952 w 3990464"/>
              <a:gd name="connsiteY6" fmla="*/ 1650379 h 3511922"/>
              <a:gd name="connsiteX7" fmla="*/ 3961767 w 3990464"/>
              <a:gd name="connsiteY7" fmla="*/ 3195109 h 3511922"/>
              <a:gd name="connsiteX8" fmla="*/ 3778883 w 3990464"/>
              <a:gd name="connsiteY8" fmla="*/ 3511922 h 351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0464" h="3511922">
                <a:moveTo>
                  <a:pt x="1995198" y="3511922"/>
                </a:moveTo>
                <a:lnTo>
                  <a:pt x="211513" y="3511922"/>
                </a:lnTo>
                <a:cubicBezTo>
                  <a:pt x="48950" y="3511922"/>
                  <a:pt x="-52706" y="3335885"/>
                  <a:pt x="28630" y="3195109"/>
                </a:cubicBezTo>
                <a:lnTo>
                  <a:pt x="920445" y="1650379"/>
                </a:lnTo>
                <a:lnTo>
                  <a:pt x="1812260" y="105704"/>
                </a:lnTo>
                <a:cubicBezTo>
                  <a:pt x="1893488" y="-35235"/>
                  <a:pt x="2096800" y="-35235"/>
                  <a:pt x="2178136" y="105704"/>
                </a:cubicBezTo>
                <a:lnTo>
                  <a:pt x="3069952" y="1650379"/>
                </a:lnTo>
                <a:lnTo>
                  <a:pt x="3961767" y="3195109"/>
                </a:lnTo>
                <a:cubicBezTo>
                  <a:pt x="4043266" y="3335885"/>
                  <a:pt x="3941446" y="3511922"/>
                  <a:pt x="3778883" y="3511922"/>
                </a:cubicBezTo>
                <a:close/>
              </a:path>
            </a:pathLst>
          </a:custGeom>
          <a:solidFill>
            <a:schemeClr val="accent2"/>
          </a:solidFill>
          <a:ln w="127000" cap="flat">
            <a:solidFill>
              <a:schemeClr val="accent2">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5205"/>
              </a:solidFill>
              <a:effectLst/>
              <a:uLnTx/>
              <a:uFillTx/>
              <a:latin typeface="Montserrat"/>
              <a:ea typeface="+mn-ea"/>
              <a:cs typeface="+mn-cs"/>
            </a:endParaRPr>
          </a:p>
        </p:txBody>
      </p:sp>
      <p:sp>
        <p:nvSpPr>
          <p:cNvPr id="9" name="Graphic 4">
            <a:extLst>
              <a:ext uri="{FF2B5EF4-FFF2-40B4-BE49-F238E27FC236}">
                <a16:creationId xmlns:a16="http://schemas.microsoft.com/office/drawing/2014/main" id="{31F25905-FBCE-421F-8528-54466517C75A}"/>
              </a:ext>
            </a:extLst>
          </p:cNvPr>
          <p:cNvSpPr/>
          <p:nvPr/>
        </p:nvSpPr>
        <p:spPr>
          <a:xfrm>
            <a:off x="5088117" y="3193954"/>
            <a:ext cx="2026135" cy="1783159"/>
          </a:xfrm>
          <a:custGeom>
            <a:avLst/>
            <a:gdLst>
              <a:gd name="connsiteX0" fmla="*/ 1995198 w 3990464"/>
              <a:gd name="connsiteY0" fmla="*/ 3511922 h 3511922"/>
              <a:gd name="connsiteX1" fmla="*/ 211513 w 3990464"/>
              <a:gd name="connsiteY1" fmla="*/ 3511922 h 3511922"/>
              <a:gd name="connsiteX2" fmla="*/ 28630 w 3990464"/>
              <a:gd name="connsiteY2" fmla="*/ 3195109 h 3511922"/>
              <a:gd name="connsiteX3" fmla="*/ 920445 w 3990464"/>
              <a:gd name="connsiteY3" fmla="*/ 1650379 h 3511922"/>
              <a:gd name="connsiteX4" fmla="*/ 1812260 w 3990464"/>
              <a:gd name="connsiteY4" fmla="*/ 105704 h 3511922"/>
              <a:gd name="connsiteX5" fmla="*/ 2178136 w 3990464"/>
              <a:gd name="connsiteY5" fmla="*/ 105704 h 3511922"/>
              <a:gd name="connsiteX6" fmla="*/ 3069952 w 3990464"/>
              <a:gd name="connsiteY6" fmla="*/ 1650379 h 3511922"/>
              <a:gd name="connsiteX7" fmla="*/ 3961767 w 3990464"/>
              <a:gd name="connsiteY7" fmla="*/ 3195109 h 3511922"/>
              <a:gd name="connsiteX8" fmla="*/ 3778883 w 3990464"/>
              <a:gd name="connsiteY8" fmla="*/ 3511922 h 351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0464" h="3511922">
                <a:moveTo>
                  <a:pt x="1995198" y="3511922"/>
                </a:moveTo>
                <a:lnTo>
                  <a:pt x="211513" y="3511922"/>
                </a:lnTo>
                <a:cubicBezTo>
                  <a:pt x="48950" y="3511922"/>
                  <a:pt x="-52706" y="3335885"/>
                  <a:pt x="28630" y="3195109"/>
                </a:cubicBezTo>
                <a:lnTo>
                  <a:pt x="920445" y="1650379"/>
                </a:lnTo>
                <a:lnTo>
                  <a:pt x="1812260" y="105704"/>
                </a:lnTo>
                <a:cubicBezTo>
                  <a:pt x="1893488" y="-35235"/>
                  <a:pt x="2096800" y="-35235"/>
                  <a:pt x="2178136" y="105704"/>
                </a:cubicBezTo>
                <a:lnTo>
                  <a:pt x="3069952" y="1650379"/>
                </a:lnTo>
                <a:lnTo>
                  <a:pt x="3961767" y="3195109"/>
                </a:lnTo>
                <a:cubicBezTo>
                  <a:pt x="4043266" y="3335885"/>
                  <a:pt x="3941446" y="3511922"/>
                  <a:pt x="3778883" y="3511922"/>
                </a:cubicBezTo>
                <a:close/>
              </a:path>
            </a:pathLst>
          </a:custGeom>
          <a:solidFill>
            <a:schemeClr val="accent3"/>
          </a:solidFill>
          <a:ln w="127000"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5205"/>
              </a:solidFill>
              <a:effectLst/>
              <a:uLnTx/>
              <a:uFillTx/>
              <a:latin typeface="Montserrat"/>
              <a:ea typeface="+mn-ea"/>
              <a:cs typeface="+mn-cs"/>
            </a:endParaRPr>
          </a:p>
        </p:txBody>
      </p:sp>
      <p:sp>
        <p:nvSpPr>
          <p:cNvPr id="11" name="Graphic 4">
            <a:extLst>
              <a:ext uri="{FF2B5EF4-FFF2-40B4-BE49-F238E27FC236}">
                <a16:creationId xmlns:a16="http://schemas.microsoft.com/office/drawing/2014/main" id="{53D49823-C0AF-4D84-8BE0-B0F6757EED95}"/>
              </a:ext>
            </a:extLst>
          </p:cNvPr>
          <p:cNvSpPr/>
          <p:nvPr/>
        </p:nvSpPr>
        <p:spPr>
          <a:xfrm rot="10800000">
            <a:off x="7114252" y="2706791"/>
            <a:ext cx="2026135" cy="1783159"/>
          </a:xfrm>
          <a:custGeom>
            <a:avLst/>
            <a:gdLst>
              <a:gd name="connsiteX0" fmla="*/ 1995198 w 3990464"/>
              <a:gd name="connsiteY0" fmla="*/ 3511922 h 3511922"/>
              <a:gd name="connsiteX1" fmla="*/ 211513 w 3990464"/>
              <a:gd name="connsiteY1" fmla="*/ 3511922 h 3511922"/>
              <a:gd name="connsiteX2" fmla="*/ 28630 w 3990464"/>
              <a:gd name="connsiteY2" fmla="*/ 3195109 h 3511922"/>
              <a:gd name="connsiteX3" fmla="*/ 920445 w 3990464"/>
              <a:gd name="connsiteY3" fmla="*/ 1650379 h 3511922"/>
              <a:gd name="connsiteX4" fmla="*/ 1812260 w 3990464"/>
              <a:gd name="connsiteY4" fmla="*/ 105704 h 3511922"/>
              <a:gd name="connsiteX5" fmla="*/ 2178136 w 3990464"/>
              <a:gd name="connsiteY5" fmla="*/ 105704 h 3511922"/>
              <a:gd name="connsiteX6" fmla="*/ 3069952 w 3990464"/>
              <a:gd name="connsiteY6" fmla="*/ 1650379 h 3511922"/>
              <a:gd name="connsiteX7" fmla="*/ 3961767 w 3990464"/>
              <a:gd name="connsiteY7" fmla="*/ 3195109 h 3511922"/>
              <a:gd name="connsiteX8" fmla="*/ 3778883 w 3990464"/>
              <a:gd name="connsiteY8" fmla="*/ 3511922 h 351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0464" h="3511922">
                <a:moveTo>
                  <a:pt x="1995198" y="3511922"/>
                </a:moveTo>
                <a:lnTo>
                  <a:pt x="211513" y="3511922"/>
                </a:lnTo>
                <a:cubicBezTo>
                  <a:pt x="48950" y="3511922"/>
                  <a:pt x="-52706" y="3335885"/>
                  <a:pt x="28630" y="3195109"/>
                </a:cubicBezTo>
                <a:lnTo>
                  <a:pt x="920445" y="1650379"/>
                </a:lnTo>
                <a:lnTo>
                  <a:pt x="1812260" y="105704"/>
                </a:lnTo>
                <a:cubicBezTo>
                  <a:pt x="1893488" y="-35235"/>
                  <a:pt x="2096800" y="-35235"/>
                  <a:pt x="2178136" y="105704"/>
                </a:cubicBezTo>
                <a:lnTo>
                  <a:pt x="3069952" y="1650379"/>
                </a:lnTo>
                <a:lnTo>
                  <a:pt x="3961767" y="3195109"/>
                </a:lnTo>
                <a:cubicBezTo>
                  <a:pt x="4043266" y="3335885"/>
                  <a:pt x="3941446" y="3511922"/>
                  <a:pt x="3778883" y="3511922"/>
                </a:cubicBezTo>
                <a:close/>
              </a:path>
            </a:pathLst>
          </a:custGeom>
          <a:solidFill>
            <a:schemeClr val="accent4"/>
          </a:solidFill>
          <a:ln w="127000" cap="flat">
            <a:solidFill>
              <a:schemeClr val="accent4">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5205"/>
              </a:solidFill>
              <a:effectLst/>
              <a:uLnTx/>
              <a:uFillTx/>
              <a:latin typeface="Montserrat"/>
              <a:ea typeface="+mn-ea"/>
              <a:cs typeface="+mn-cs"/>
            </a:endParaRPr>
          </a:p>
        </p:txBody>
      </p:sp>
      <p:sp>
        <p:nvSpPr>
          <p:cNvPr id="13" name="Graphic 4">
            <a:extLst>
              <a:ext uri="{FF2B5EF4-FFF2-40B4-BE49-F238E27FC236}">
                <a16:creationId xmlns:a16="http://schemas.microsoft.com/office/drawing/2014/main" id="{ACDD640F-24E0-4102-AC40-09893EC6F996}"/>
              </a:ext>
            </a:extLst>
          </p:cNvPr>
          <p:cNvSpPr/>
          <p:nvPr/>
        </p:nvSpPr>
        <p:spPr>
          <a:xfrm>
            <a:off x="9087887" y="3193954"/>
            <a:ext cx="2026135" cy="1783159"/>
          </a:xfrm>
          <a:custGeom>
            <a:avLst/>
            <a:gdLst>
              <a:gd name="connsiteX0" fmla="*/ 1995198 w 3990464"/>
              <a:gd name="connsiteY0" fmla="*/ 3511922 h 3511922"/>
              <a:gd name="connsiteX1" fmla="*/ 211513 w 3990464"/>
              <a:gd name="connsiteY1" fmla="*/ 3511922 h 3511922"/>
              <a:gd name="connsiteX2" fmla="*/ 28630 w 3990464"/>
              <a:gd name="connsiteY2" fmla="*/ 3195109 h 3511922"/>
              <a:gd name="connsiteX3" fmla="*/ 920445 w 3990464"/>
              <a:gd name="connsiteY3" fmla="*/ 1650379 h 3511922"/>
              <a:gd name="connsiteX4" fmla="*/ 1812260 w 3990464"/>
              <a:gd name="connsiteY4" fmla="*/ 105704 h 3511922"/>
              <a:gd name="connsiteX5" fmla="*/ 2178136 w 3990464"/>
              <a:gd name="connsiteY5" fmla="*/ 105704 h 3511922"/>
              <a:gd name="connsiteX6" fmla="*/ 3069952 w 3990464"/>
              <a:gd name="connsiteY6" fmla="*/ 1650379 h 3511922"/>
              <a:gd name="connsiteX7" fmla="*/ 3961767 w 3990464"/>
              <a:gd name="connsiteY7" fmla="*/ 3195109 h 3511922"/>
              <a:gd name="connsiteX8" fmla="*/ 3778883 w 3990464"/>
              <a:gd name="connsiteY8" fmla="*/ 3511922 h 351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0464" h="3511922">
                <a:moveTo>
                  <a:pt x="1995198" y="3511922"/>
                </a:moveTo>
                <a:lnTo>
                  <a:pt x="211513" y="3511922"/>
                </a:lnTo>
                <a:cubicBezTo>
                  <a:pt x="48950" y="3511922"/>
                  <a:pt x="-52706" y="3335885"/>
                  <a:pt x="28630" y="3195109"/>
                </a:cubicBezTo>
                <a:lnTo>
                  <a:pt x="920445" y="1650379"/>
                </a:lnTo>
                <a:lnTo>
                  <a:pt x="1812260" y="105704"/>
                </a:lnTo>
                <a:cubicBezTo>
                  <a:pt x="1893488" y="-35235"/>
                  <a:pt x="2096800" y="-35235"/>
                  <a:pt x="2178136" y="105704"/>
                </a:cubicBezTo>
                <a:lnTo>
                  <a:pt x="3069952" y="1650379"/>
                </a:lnTo>
                <a:lnTo>
                  <a:pt x="3961767" y="3195109"/>
                </a:lnTo>
                <a:cubicBezTo>
                  <a:pt x="4043266" y="3335885"/>
                  <a:pt x="3941446" y="3511922"/>
                  <a:pt x="3778883" y="3511922"/>
                </a:cubicBezTo>
                <a:close/>
              </a:path>
            </a:pathLst>
          </a:custGeom>
          <a:solidFill>
            <a:schemeClr val="accent5"/>
          </a:solidFill>
          <a:ln w="127000" cap="flat">
            <a:solidFill>
              <a:schemeClr val="accent5">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5205"/>
              </a:solidFill>
              <a:effectLst/>
              <a:uLnTx/>
              <a:uFillTx/>
              <a:latin typeface="Montserrat"/>
              <a:ea typeface="+mn-ea"/>
              <a:cs typeface="+mn-cs"/>
            </a:endParaRPr>
          </a:p>
        </p:txBody>
      </p:sp>
      <p:sp>
        <p:nvSpPr>
          <p:cNvPr id="15" name="Rectangle 14">
            <a:extLst>
              <a:ext uri="{FF2B5EF4-FFF2-40B4-BE49-F238E27FC236}">
                <a16:creationId xmlns:a16="http://schemas.microsoft.com/office/drawing/2014/main" id="{403C1B78-F260-4E59-8223-345F51582DAE}"/>
              </a:ext>
            </a:extLst>
          </p:cNvPr>
          <p:cNvSpPr/>
          <p:nvPr/>
        </p:nvSpPr>
        <p:spPr>
          <a:xfrm>
            <a:off x="2921141" y="2166958"/>
            <a:ext cx="260406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400" b="0" i="0" u="none" strike="noStrike" kern="1200" cap="none" spc="0" normalizeH="0" baseline="0" noProof="0" dirty="0">
                <a:ln>
                  <a:noFill/>
                </a:ln>
                <a:solidFill>
                  <a:srgbClr val="012169"/>
                </a:solidFill>
                <a:effectLst/>
                <a:uLnTx/>
                <a:uFillTx/>
                <a:latin typeface="Montserrat ExtraBold"/>
                <a:ea typeface="Open Sans SemiBold" panose="020B0706030804020204" pitchFamily="34" charset="0"/>
                <a:cs typeface="Open Sans SemiBold" panose="020B0706030804020204" pitchFamily="34" charset="0"/>
              </a:rPr>
              <a:t>Weight</a:t>
            </a:r>
            <a:endParaRPr kumimoji="0" lang="en-MY" sz="2400" b="0" i="0" u="none" strike="noStrike" kern="1200" cap="none" spc="0" normalizeH="0" baseline="0" noProof="0" dirty="0">
              <a:ln>
                <a:noFill/>
              </a:ln>
              <a:solidFill>
                <a:srgbClr val="012169"/>
              </a:solidFill>
              <a:effectLst/>
              <a:uLnTx/>
              <a:uFillTx/>
              <a:latin typeface="Montserrat"/>
              <a:ea typeface="+mn-ea"/>
              <a:cs typeface="+mn-cs"/>
            </a:endParaRPr>
          </a:p>
        </p:txBody>
      </p:sp>
      <p:sp>
        <p:nvSpPr>
          <p:cNvPr id="17" name="Rectangle 16">
            <a:extLst>
              <a:ext uri="{FF2B5EF4-FFF2-40B4-BE49-F238E27FC236}">
                <a16:creationId xmlns:a16="http://schemas.microsoft.com/office/drawing/2014/main" id="{6D7F7D35-6118-4BC6-AD42-41EE39530B9B}"/>
              </a:ext>
            </a:extLst>
          </p:cNvPr>
          <p:cNvSpPr/>
          <p:nvPr/>
        </p:nvSpPr>
        <p:spPr>
          <a:xfrm>
            <a:off x="6825289" y="1818956"/>
            <a:ext cx="260406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400" b="0" i="0" u="none" strike="noStrike" kern="1200" cap="none" spc="0" normalizeH="0" baseline="0" noProof="0" dirty="0">
                <a:ln>
                  <a:noFill/>
                </a:ln>
                <a:solidFill>
                  <a:srgbClr val="012169"/>
                </a:solidFill>
                <a:effectLst/>
                <a:uLnTx/>
                <a:uFillTx/>
                <a:latin typeface="Montserrat ExtraBold"/>
                <a:ea typeface="Open Sans SemiBold" panose="020B0706030804020204" pitchFamily="34" charset="0"/>
                <a:cs typeface="Open Sans SemiBold" panose="020B0706030804020204" pitchFamily="34" charset="0"/>
              </a:rPr>
              <a:t>Immunization record</a:t>
            </a:r>
            <a:endParaRPr kumimoji="0" lang="en-MY" sz="2400" b="0" i="0" u="none" strike="noStrike" kern="1200" cap="none" spc="0" normalizeH="0" baseline="0" noProof="0" dirty="0">
              <a:ln>
                <a:noFill/>
              </a:ln>
              <a:solidFill>
                <a:srgbClr val="012169"/>
              </a:solidFill>
              <a:effectLst/>
              <a:uLnTx/>
              <a:uFillTx/>
              <a:latin typeface="Montserrat"/>
              <a:ea typeface="+mn-ea"/>
              <a:cs typeface="+mn-cs"/>
            </a:endParaRPr>
          </a:p>
        </p:txBody>
      </p:sp>
      <p:sp>
        <p:nvSpPr>
          <p:cNvPr id="19" name="Rectangle 18">
            <a:extLst>
              <a:ext uri="{FF2B5EF4-FFF2-40B4-BE49-F238E27FC236}">
                <a16:creationId xmlns:a16="http://schemas.microsoft.com/office/drawing/2014/main" id="{C31BB01A-8C81-4A5C-B162-0EDE08A477C3}"/>
              </a:ext>
            </a:extLst>
          </p:cNvPr>
          <p:cNvSpPr/>
          <p:nvPr/>
        </p:nvSpPr>
        <p:spPr>
          <a:xfrm>
            <a:off x="998094" y="5125769"/>
            <a:ext cx="260406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400" b="0" i="0" u="none" strike="noStrike" kern="1200" cap="none" spc="0" normalizeH="0" baseline="0" noProof="0" dirty="0">
                <a:ln>
                  <a:noFill/>
                </a:ln>
                <a:solidFill>
                  <a:srgbClr val="012169"/>
                </a:solidFill>
                <a:effectLst/>
                <a:uLnTx/>
                <a:uFillTx/>
                <a:latin typeface="Montserrat ExtraBold"/>
                <a:ea typeface="Open Sans SemiBold" panose="020B0706030804020204" pitchFamily="34" charset="0"/>
                <a:cs typeface="Open Sans SemiBold" panose="020B0706030804020204" pitchFamily="34" charset="0"/>
              </a:rPr>
              <a:t>Height</a:t>
            </a:r>
            <a:endParaRPr kumimoji="0" lang="en-MY" sz="2400" b="0" i="0" u="none" strike="noStrike" kern="1200" cap="none" spc="0" normalizeH="0" baseline="0" noProof="0" dirty="0">
              <a:ln>
                <a:noFill/>
              </a:ln>
              <a:solidFill>
                <a:srgbClr val="012169"/>
              </a:solidFill>
              <a:effectLst/>
              <a:uLnTx/>
              <a:uFillTx/>
              <a:latin typeface="Montserrat"/>
              <a:ea typeface="+mn-ea"/>
              <a:cs typeface="+mn-cs"/>
            </a:endParaRPr>
          </a:p>
        </p:txBody>
      </p:sp>
      <p:sp>
        <p:nvSpPr>
          <p:cNvPr id="21" name="Rectangle 20">
            <a:extLst>
              <a:ext uri="{FF2B5EF4-FFF2-40B4-BE49-F238E27FC236}">
                <a16:creationId xmlns:a16="http://schemas.microsoft.com/office/drawing/2014/main" id="{9840FEF6-25F6-41AE-B789-B39B9BC991E2}"/>
              </a:ext>
            </a:extLst>
          </p:cNvPr>
          <p:cNvSpPr/>
          <p:nvPr/>
        </p:nvSpPr>
        <p:spPr>
          <a:xfrm>
            <a:off x="4793970" y="5133621"/>
            <a:ext cx="260406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400" b="0" i="0" u="none" strike="noStrike" kern="1200" cap="none" spc="0" normalizeH="0" baseline="0" noProof="0" dirty="0">
                <a:ln>
                  <a:noFill/>
                </a:ln>
                <a:solidFill>
                  <a:srgbClr val="012169"/>
                </a:solidFill>
                <a:effectLst/>
                <a:uLnTx/>
                <a:uFillTx/>
                <a:latin typeface="Montserrat ExtraBold"/>
                <a:ea typeface="Open Sans SemiBold" panose="020B0706030804020204" pitchFamily="34" charset="0"/>
                <a:cs typeface="Open Sans SemiBold" panose="020B0706030804020204" pitchFamily="34" charset="0"/>
              </a:rPr>
              <a:t>Blood draw</a:t>
            </a:r>
            <a:endParaRPr kumimoji="0" lang="en-MY" sz="2400" b="0" i="0" u="none" strike="noStrike" kern="1200" cap="none" spc="0" normalizeH="0" baseline="0" noProof="0" dirty="0">
              <a:ln>
                <a:noFill/>
              </a:ln>
              <a:solidFill>
                <a:srgbClr val="012169"/>
              </a:solidFill>
              <a:effectLst/>
              <a:uLnTx/>
              <a:uFillTx/>
              <a:latin typeface="Montserrat"/>
              <a:ea typeface="+mn-ea"/>
              <a:cs typeface="+mn-cs"/>
            </a:endParaRPr>
          </a:p>
        </p:txBody>
      </p:sp>
      <p:sp>
        <p:nvSpPr>
          <p:cNvPr id="23" name="Rectangle 22">
            <a:extLst>
              <a:ext uri="{FF2B5EF4-FFF2-40B4-BE49-F238E27FC236}">
                <a16:creationId xmlns:a16="http://schemas.microsoft.com/office/drawing/2014/main" id="{FC28259E-866C-4F66-A4AF-78C109CA5B0E}"/>
              </a:ext>
            </a:extLst>
          </p:cNvPr>
          <p:cNvSpPr/>
          <p:nvPr/>
        </p:nvSpPr>
        <p:spPr>
          <a:xfrm>
            <a:off x="8749740" y="5133621"/>
            <a:ext cx="260406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400" b="0" i="0" u="none" strike="noStrike" kern="1200" cap="none" spc="0" normalizeH="0" baseline="0" noProof="0" dirty="0">
                <a:ln>
                  <a:noFill/>
                </a:ln>
                <a:solidFill>
                  <a:srgbClr val="012169"/>
                </a:solidFill>
                <a:effectLst/>
                <a:uLnTx/>
                <a:uFillTx/>
                <a:latin typeface="Montserrat ExtraBold"/>
                <a:ea typeface="Open Sans SemiBold" panose="020B0706030804020204" pitchFamily="34" charset="0"/>
                <a:cs typeface="Open Sans SemiBold" panose="020B0706030804020204" pitchFamily="34" charset="0"/>
              </a:rPr>
              <a:t>Health history</a:t>
            </a:r>
            <a:endParaRPr kumimoji="0" lang="en-MY" sz="2400" b="0" i="0" u="none" strike="noStrike" kern="1200" cap="none" spc="0" normalizeH="0" baseline="0" noProof="0" dirty="0">
              <a:ln>
                <a:noFill/>
              </a:ln>
              <a:solidFill>
                <a:srgbClr val="012169"/>
              </a:solidFill>
              <a:effectLst/>
              <a:uLnTx/>
              <a:uFillTx/>
              <a:latin typeface="Montserrat"/>
              <a:ea typeface="+mn-ea"/>
              <a:cs typeface="+mn-cs"/>
            </a:endParaRPr>
          </a:p>
        </p:txBody>
      </p:sp>
      <p:sp>
        <p:nvSpPr>
          <p:cNvPr id="8" name="Subtitle 7">
            <a:extLst>
              <a:ext uri="{FF2B5EF4-FFF2-40B4-BE49-F238E27FC236}">
                <a16:creationId xmlns:a16="http://schemas.microsoft.com/office/drawing/2014/main" id="{8ACE3C5F-FAB4-B40A-A068-FAF7D3646837}"/>
              </a:ext>
            </a:extLst>
          </p:cNvPr>
          <p:cNvSpPr>
            <a:spLocks noGrp="1"/>
          </p:cNvSpPr>
          <p:nvPr>
            <p:ph type="subTitle" idx="1"/>
          </p:nvPr>
        </p:nvSpPr>
        <p:spPr/>
        <p:txBody>
          <a:bodyPr>
            <a:normAutofit/>
          </a:bodyPr>
          <a:lstStyle/>
          <a:p>
            <a:r>
              <a:rPr lang="en-US" sz="2400" dirty="0"/>
              <a:t>Determination of nutrition risk.</a:t>
            </a:r>
          </a:p>
        </p:txBody>
      </p:sp>
      <p:sp>
        <p:nvSpPr>
          <p:cNvPr id="10" name="Graphic 489">
            <a:extLst>
              <a:ext uri="{FF2B5EF4-FFF2-40B4-BE49-F238E27FC236}">
                <a16:creationId xmlns:a16="http://schemas.microsoft.com/office/drawing/2014/main" id="{15D4B71D-935D-F541-B7C5-013A94902444}"/>
              </a:ext>
            </a:extLst>
          </p:cNvPr>
          <p:cNvSpPr/>
          <p:nvPr/>
        </p:nvSpPr>
        <p:spPr>
          <a:xfrm>
            <a:off x="7842325" y="2956471"/>
            <a:ext cx="771535" cy="737771"/>
          </a:xfrm>
          <a:custGeom>
            <a:avLst/>
            <a:gdLst>
              <a:gd name="connsiteX0" fmla="*/ 275482 w 346919"/>
              <a:gd name="connsiteY0" fmla="*/ 0 h 331737"/>
              <a:gd name="connsiteX1" fmla="*/ 254942 w 346919"/>
              <a:gd name="connsiteY1" fmla="*/ 20538 h 331737"/>
              <a:gd name="connsiteX2" fmla="*/ 260300 w 346919"/>
              <a:gd name="connsiteY2" fmla="*/ 25896 h 331737"/>
              <a:gd name="connsiteX3" fmla="*/ 227707 w 346919"/>
              <a:gd name="connsiteY3" fmla="*/ 58489 h 331737"/>
              <a:gd name="connsiteX4" fmla="*/ 247798 w 346919"/>
              <a:gd name="connsiteY4" fmla="*/ 79028 h 331737"/>
              <a:gd name="connsiteX5" fmla="*/ 280392 w 346919"/>
              <a:gd name="connsiteY5" fmla="*/ 45988 h 331737"/>
              <a:gd name="connsiteX6" fmla="*/ 300930 w 346919"/>
              <a:gd name="connsiteY6" fmla="*/ 66526 h 331737"/>
              <a:gd name="connsiteX7" fmla="*/ 267891 w 346919"/>
              <a:gd name="connsiteY7" fmla="*/ 99120 h 331737"/>
              <a:gd name="connsiteX8" fmla="*/ 288429 w 346919"/>
              <a:gd name="connsiteY8" fmla="*/ 119211 h 331737"/>
              <a:gd name="connsiteX9" fmla="*/ 321022 w 346919"/>
              <a:gd name="connsiteY9" fmla="*/ 86618 h 331737"/>
              <a:gd name="connsiteX10" fmla="*/ 326379 w 346919"/>
              <a:gd name="connsiteY10" fmla="*/ 91976 h 331737"/>
              <a:gd name="connsiteX11" fmla="*/ 346919 w 346919"/>
              <a:gd name="connsiteY11" fmla="*/ 71438 h 331737"/>
              <a:gd name="connsiteX12" fmla="*/ 196900 w 346919"/>
              <a:gd name="connsiteY12" fmla="*/ 50006 h 331737"/>
              <a:gd name="connsiteX13" fmla="*/ 176361 w 346919"/>
              <a:gd name="connsiteY13" fmla="*/ 70545 h 331737"/>
              <a:gd name="connsiteX14" fmla="*/ 185738 w 346919"/>
              <a:gd name="connsiteY14" fmla="*/ 79921 h 331737"/>
              <a:gd name="connsiteX15" fmla="*/ 43755 w 346919"/>
              <a:gd name="connsiteY15" fmla="*/ 222350 h 331737"/>
              <a:gd name="connsiteX16" fmla="*/ 38844 w 346919"/>
              <a:gd name="connsiteY16" fmla="*/ 227261 h 331737"/>
              <a:gd name="connsiteX17" fmla="*/ 39737 w 346919"/>
              <a:gd name="connsiteY17" fmla="*/ 233957 h 331737"/>
              <a:gd name="connsiteX18" fmla="*/ 44648 w 346919"/>
              <a:gd name="connsiteY18" fmla="*/ 279500 h 331737"/>
              <a:gd name="connsiteX19" fmla="*/ 45095 w 346919"/>
              <a:gd name="connsiteY19" fmla="*/ 284411 h 331737"/>
              <a:gd name="connsiteX20" fmla="*/ 46434 w 346919"/>
              <a:gd name="connsiteY20" fmla="*/ 285304 h 331737"/>
              <a:gd name="connsiteX21" fmla="*/ 0 w 346919"/>
              <a:gd name="connsiteY21" fmla="*/ 331738 h 331737"/>
              <a:gd name="connsiteX22" fmla="*/ 40630 w 346919"/>
              <a:gd name="connsiteY22" fmla="*/ 331738 h 331737"/>
              <a:gd name="connsiteX23" fmla="*/ 69652 w 346919"/>
              <a:gd name="connsiteY23" fmla="*/ 302717 h 331737"/>
              <a:gd name="connsiteX24" fmla="*/ 112961 w 346919"/>
              <a:gd name="connsiteY24" fmla="*/ 307181 h 331737"/>
              <a:gd name="connsiteX25" fmla="*/ 119658 w 346919"/>
              <a:gd name="connsiteY25" fmla="*/ 308075 h 331737"/>
              <a:gd name="connsiteX26" fmla="*/ 124568 w 346919"/>
              <a:gd name="connsiteY26" fmla="*/ 303163 h 331737"/>
              <a:gd name="connsiteX27" fmla="*/ 266998 w 346919"/>
              <a:gd name="connsiteY27" fmla="*/ 161181 h 331737"/>
              <a:gd name="connsiteX28" fmla="*/ 276373 w 346919"/>
              <a:gd name="connsiteY28" fmla="*/ 170558 h 331737"/>
              <a:gd name="connsiteX29" fmla="*/ 296913 w 346919"/>
              <a:gd name="connsiteY29" fmla="*/ 150018 h 331737"/>
              <a:gd name="connsiteX30" fmla="*/ 206276 w 346919"/>
              <a:gd name="connsiteY30" fmla="*/ 100459 h 331737"/>
              <a:gd name="connsiteX31" fmla="*/ 246459 w 346919"/>
              <a:gd name="connsiteY31" fmla="*/ 140643 h 331737"/>
              <a:gd name="connsiteX32" fmla="*/ 109389 w 346919"/>
              <a:gd name="connsiteY32" fmla="*/ 278160 h 331737"/>
              <a:gd name="connsiteX33" fmla="*/ 75456 w 346919"/>
              <a:gd name="connsiteY33" fmla="*/ 274142 h 331737"/>
              <a:gd name="connsiteX34" fmla="*/ 72777 w 346919"/>
              <a:gd name="connsiteY34" fmla="*/ 271462 h 331737"/>
              <a:gd name="connsiteX35" fmla="*/ 68759 w 346919"/>
              <a:gd name="connsiteY35" fmla="*/ 237529 h 33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46919" h="331737">
                <a:moveTo>
                  <a:pt x="275482" y="0"/>
                </a:moveTo>
                <a:lnTo>
                  <a:pt x="254942" y="20538"/>
                </a:lnTo>
                <a:lnTo>
                  <a:pt x="260300" y="25896"/>
                </a:lnTo>
                <a:lnTo>
                  <a:pt x="227707" y="58489"/>
                </a:lnTo>
                <a:lnTo>
                  <a:pt x="247798" y="79028"/>
                </a:lnTo>
                <a:lnTo>
                  <a:pt x="280392" y="45988"/>
                </a:lnTo>
                <a:lnTo>
                  <a:pt x="300930" y="66526"/>
                </a:lnTo>
                <a:lnTo>
                  <a:pt x="267891" y="99120"/>
                </a:lnTo>
                <a:lnTo>
                  <a:pt x="288429" y="119211"/>
                </a:lnTo>
                <a:lnTo>
                  <a:pt x="321022" y="86618"/>
                </a:lnTo>
                <a:lnTo>
                  <a:pt x="326379" y="91976"/>
                </a:lnTo>
                <a:lnTo>
                  <a:pt x="346919" y="71438"/>
                </a:lnTo>
                <a:close/>
                <a:moveTo>
                  <a:pt x="196900" y="50006"/>
                </a:moveTo>
                <a:lnTo>
                  <a:pt x="176361" y="70545"/>
                </a:lnTo>
                <a:lnTo>
                  <a:pt x="185738" y="79921"/>
                </a:lnTo>
                <a:lnTo>
                  <a:pt x="43755" y="222350"/>
                </a:lnTo>
                <a:lnTo>
                  <a:pt x="38844" y="227261"/>
                </a:lnTo>
                <a:lnTo>
                  <a:pt x="39737" y="233957"/>
                </a:lnTo>
                <a:lnTo>
                  <a:pt x="44648" y="279500"/>
                </a:lnTo>
                <a:lnTo>
                  <a:pt x="45095" y="284411"/>
                </a:lnTo>
                <a:lnTo>
                  <a:pt x="46434" y="285304"/>
                </a:lnTo>
                <a:lnTo>
                  <a:pt x="0" y="331738"/>
                </a:lnTo>
                <a:lnTo>
                  <a:pt x="40630" y="331738"/>
                </a:lnTo>
                <a:lnTo>
                  <a:pt x="69652" y="302717"/>
                </a:lnTo>
                <a:lnTo>
                  <a:pt x="112961" y="307181"/>
                </a:lnTo>
                <a:lnTo>
                  <a:pt x="119658" y="308075"/>
                </a:lnTo>
                <a:lnTo>
                  <a:pt x="124568" y="303163"/>
                </a:lnTo>
                <a:lnTo>
                  <a:pt x="266998" y="161181"/>
                </a:lnTo>
                <a:lnTo>
                  <a:pt x="276373" y="170558"/>
                </a:lnTo>
                <a:lnTo>
                  <a:pt x="296913" y="150018"/>
                </a:lnTo>
                <a:close/>
                <a:moveTo>
                  <a:pt x="206276" y="100459"/>
                </a:moveTo>
                <a:lnTo>
                  <a:pt x="246459" y="140643"/>
                </a:lnTo>
                <a:lnTo>
                  <a:pt x="109389" y="278160"/>
                </a:lnTo>
                <a:lnTo>
                  <a:pt x="75456" y="274142"/>
                </a:lnTo>
                <a:lnTo>
                  <a:pt x="72777" y="271462"/>
                </a:lnTo>
                <a:lnTo>
                  <a:pt x="68759" y="237529"/>
                </a:lnTo>
                <a:close/>
              </a:path>
            </a:pathLst>
          </a:custGeom>
          <a:solidFill>
            <a:schemeClr val="bg1"/>
          </a:solidFill>
          <a:ln w="14288" cap="flat">
            <a:noFill/>
            <a:prstDash val="solid"/>
            <a:miter/>
          </a:ln>
        </p:spPr>
        <p:txBody>
          <a:bodyPr rtlCol="0" anchor="ctr"/>
          <a:lstStyle/>
          <a:p>
            <a:endParaRPr lang="en-US"/>
          </a:p>
        </p:txBody>
      </p:sp>
      <p:sp>
        <p:nvSpPr>
          <p:cNvPr id="12" name="Graphic 455">
            <a:extLst>
              <a:ext uri="{FF2B5EF4-FFF2-40B4-BE49-F238E27FC236}">
                <a16:creationId xmlns:a16="http://schemas.microsoft.com/office/drawing/2014/main" id="{C8639EDE-F3D5-479C-9F83-7FF3466F4CBF}"/>
              </a:ext>
            </a:extLst>
          </p:cNvPr>
          <p:cNvSpPr/>
          <p:nvPr/>
        </p:nvSpPr>
        <p:spPr>
          <a:xfrm>
            <a:off x="9818143" y="3971292"/>
            <a:ext cx="565622" cy="707026"/>
          </a:xfrm>
          <a:custGeom>
            <a:avLst/>
            <a:gdLst>
              <a:gd name="connsiteX0" fmla="*/ 142875 w 285750"/>
              <a:gd name="connsiteY0" fmla="*/ 0 h 357187"/>
              <a:gd name="connsiteX1" fmla="*/ 105816 w 285750"/>
              <a:gd name="connsiteY1" fmla="*/ 28575 h 357187"/>
              <a:gd name="connsiteX2" fmla="*/ 0 w 285750"/>
              <a:gd name="connsiteY2" fmla="*/ 28575 h 357187"/>
              <a:gd name="connsiteX3" fmla="*/ 0 w 285750"/>
              <a:gd name="connsiteY3" fmla="*/ 357188 h 357187"/>
              <a:gd name="connsiteX4" fmla="*/ 285750 w 285750"/>
              <a:gd name="connsiteY4" fmla="*/ 357188 h 357187"/>
              <a:gd name="connsiteX5" fmla="*/ 285750 w 285750"/>
              <a:gd name="connsiteY5" fmla="*/ 28575 h 357187"/>
              <a:gd name="connsiteX6" fmla="*/ 179934 w 285750"/>
              <a:gd name="connsiteY6" fmla="*/ 28575 h 357187"/>
              <a:gd name="connsiteX7" fmla="*/ 142875 w 285750"/>
              <a:gd name="connsiteY7" fmla="*/ 0 h 357187"/>
              <a:gd name="connsiteX8" fmla="*/ 142875 w 285750"/>
              <a:gd name="connsiteY8" fmla="*/ 28575 h 357187"/>
              <a:gd name="connsiteX9" fmla="*/ 157163 w 285750"/>
              <a:gd name="connsiteY9" fmla="*/ 42863 h 357187"/>
              <a:gd name="connsiteX10" fmla="*/ 157163 w 285750"/>
              <a:gd name="connsiteY10" fmla="*/ 57150 h 357187"/>
              <a:gd name="connsiteX11" fmla="*/ 200025 w 285750"/>
              <a:gd name="connsiteY11" fmla="*/ 57150 h 357187"/>
              <a:gd name="connsiteX12" fmla="*/ 200025 w 285750"/>
              <a:gd name="connsiteY12" fmla="*/ 85725 h 357187"/>
              <a:gd name="connsiteX13" fmla="*/ 85725 w 285750"/>
              <a:gd name="connsiteY13" fmla="*/ 85725 h 357187"/>
              <a:gd name="connsiteX14" fmla="*/ 85725 w 285750"/>
              <a:gd name="connsiteY14" fmla="*/ 57150 h 357187"/>
              <a:gd name="connsiteX15" fmla="*/ 128588 w 285750"/>
              <a:gd name="connsiteY15" fmla="*/ 57150 h 357187"/>
              <a:gd name="connsiteX16" fmla="*/ 128588 w 285750"/>
              <a:gd name="connsiteY16" fmla="*/ 42863 h 357187"/>
              <a:gd name="connsiteX17" fmla="*/ 142875 w 285750"/>
              <a:gd name="connsiteY17" fmla="*/ 28575 h 357187"/>
              <a:gd name="connsiteX18" fmla="*/ 28575 w 285750"/>
              <a:gd name="connsiteY18" fmla="*/ 57150 h 357187"/>
              <a:gd name="connsiteX19" fmla="*/ 57150 w 285750"/>
              <a:gd name="connsiteY19" fmla="*/ 57150 h 357187"/>
              <a:gd name="connsiteX20" fmla="*/ 57150 w 285750"/>
              <a:gd name="connsiteY20" fmla="*/ 114300 h 357187"/>
              <a:gd name="connsiteX21" fmla="*/ 228600 w 285750"/>
              <a:gd name="connsiteY21" fmla="*/ 114300 h 357187"/>
              <a:gd name="connsiteX22" fmla="*/ 228600 w 285750"/>
              <a:gd name="connsiteY22" fmla="*/ 57150 h 357187"/>
              <a:gd name="connsiteX23" fmla="*/ 257175 w 285750"/>
              <a:gd name="connsiteY23" fmla="*/ 57150 h 357187"/>
              <a:gd name="connsiteX24" fmla="*/ 257175 w 285750"/>
              <a:gd name="connsiteY24" fmla="*/ 328613 h 357187"/>
              <a:gd name="connsiteX25" fmla="*/ 28575 w 285750"/>
              <a:gd name="connsiteY25" fmla="*/ 328613 h 357187"/>
              <a:gd name="connsiteX26" fmla="*/ 128588 w 285750"/>
              <a:gd name="connsiteY26" fmla="*/ 157163 h 357187"/>
              <a:gd name="connsiteX27" fmla="*/ 128588 w 285750"/>
              <a:gd name="connsiteY27" fmla="*/ 200025 h 357187"/>
              <a:gd name="connsiteX28" fmla="*/ 85725 w 285750"/>
              <a:gd name="connsiteY28" fmla="*/ 200025 h 357187"/>
              <a:gd name="connsiteX29" fmla="*/ 85725 w 285750"/>
              <a:gd name="connsiteY29" fmla="*/ 228600 h 357187"/>
              <a:gd name="connsiteX30" fmla="*/ 128588 w 285750"/>
              <a:gd name="connsiteY30" fmla="*/ 228600 h 357187"/>
              <a:gd name="connsiteX31" fmla="*/ 128588 w 285750"/>
              <a:gd name="connsiteY31" fmla="*/ 271463 h 357187"/>
              <a:gd name="connsiteX32" fmla="*/ 157163 w 285750"/>
              <a:gd name="connsiteY32" fmla="*/ 271463 h 357187"/>
              <a:gd name="connsiteX33" fmla="*/ 157163 w 285750"/>
              <a:gd name="connsiteY33" fmla="*/ 228600 h 357187"/>
              <a:gd name="connsiteX34" fmla="*/ 200025 w 285750"/>
              <a:gd name="connsiteY34" fmla="*/ 228600 h 357187"/>
              <a:gd name="connsiteX35" fmla="*/ 200025 w 285750"/>
              <a:gd name="connsiteY35" fmla="*/ 200025 h 357187"/>
              <a:gd name="connsiteX36" fmla="*/ 157163 w 285750"/>
              <a:gd name="connsiteY36" fmla="*/ 200025 h 357187"/>
              <a:gd name="connsiteX37" fmla="*/ 157163 w 285750"/>
              <a:gd name="connsiteY37" fmla="*/ 157163 h 35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5750" h="357187">
                <a:moveTo>
                  <a:pt x="142875" y="0"/>
                </a:moveTo>
                <a:cubicBezTo>
                  <a:pt x="124904" y="0"/>
                  <a:pt x="112124" y="12725"/>
                  <a:pt x="105816" y="28575"/>
                </a:cubicBezTo>
                <a:lnTo>
                  <a:pt x="0" y="28575"/>
                </a:lnTo>
                <a:lnTo>
                  <a:pt x="0" y="357188"/>
                </a:lnTo>
                <a:lnTo>
                  <a:pt x="285750" y="357188"/>
                </a:lnTo>
                <a:lnTo>
                  <a:pt x="285750" y="28575"/>
                </a:lnTo>
                <a:lnTo>
                  <a:pt x="179934" y="28575"/>
                </a:lnTo>
                <a:cubicBezTo>
                  <a:pt x="173626" y="12725"/>
                  <a:pt x="160846" y="0"/>
                  <a:pt x="142875" y="0"/>
                </a:cubicBezTo>
                <a:close/>
                <a:moveTo>
                  <a:pt x="142875" y="28575"/>
                </a:moveTo>
                <a:cubicBezTo>
                  <a:pt x="150800" y="28575"/>
                  <a:pt x="157163" y="34937"/>
                  <a:pt x="157163" y="42863"/>
                </a:cubicBezTo>
                <a:lnTo>
                  <a:pt x="157163" y="57150"/>
                </a:lnTo>
                <a:lnTo>
                  <a:pt x="200025" y="57150"/>
                </a:lnTo>
                <a:lnTo>
                  <a:pt x="200025" y="85725"/>
                </a:lnTo>
                <a:lnTo>
                  <a:pt x="85725" y="85725"/>
                </a:lnTo>
                <a:lnTo>
                  <a:pt x="85725" y="57150"/>
                </a:lnTo>
                <a:lnTo>
                  <a:pt x="128588" y="57150"/>
                </a:lnTo>
                <a:lnTo>
                  <a:pt x="128588" y="42863"/>
                </a:lnTo>
                <a:cubicBezTo>
                  <a:pt x="128588" y="34937"/>
                  <a:pt x="134950" y="28575"/>
                  <a:pt x="142875" y="28575"/>
                </a:cubicBezTo>
                <a:close/>
                <a:moveTo>
                  <a:pt x="28575" y="57150"/>
                </a:moveTo>
                <a:lnTo>
                  <a:pt x="57150" y="57150"/>
                </a:lnTo>
                <a:lnTo>
                  <a:pt x="57150" y="114300"/>
                </a:lnTo>
                <a:lnTo>
                  <a:pt x="228600" y="114300"/>
                </a:lnTo>
                <a:lnTo>
                  <a:pt x="228600" y="57150"/>
                </a:lnTo>
                <a:lnTo>
                  <a:pt x="257175" y="57150"/>
                </a:lnTo>
                <a:lnTo>
                  <a:pt x="257175" y="328613"/>
                </a:lnTo>
                <a:lnTo>
                  <a:pt x="28575" y="328613"/>
                </a:lnTo>
                <a:close/>
                <a:moveTo>
                  <a:pt x="128588" y="157163"/>
                </a:moveTo>
                <a:lnTo>
                  <a:pt x="128588" y="200025"/>
                </a:lnTo>
                <a:lnTo>
                  <a:pt x="85725" y="200025"/>
                </a:lnTo>
                <a:lnTo>
                  <a:pt x="85725" y="228600"/>
                </a:lnTo>
                <a:lnTo>
                  <a:pt x="128588" y="228600"/>
                </a:lnTo>
                <a:lnTo>
                  <a:pt x="128588" y="271463"/>
                </a:lnTo>
                <a:lnTo>
                  <a:pt x="157163" y="271463"/>
                </a:lnTo>
                <a:lnTo>
                  <a:pt x="157163" y="228600"/>
                </a:lnTo>
                <a:lnTo>
                  <a:pt x="200025" y="228600"/>
                </a:lnTo>
                <a:lnTo>
                  <a:pt x="200025" y="200025"/>
                </a:lnTo>
                <a:lnTo>
                  <a:pt x="157163" y="200025"/>
                </a:lnTo>
                <a:lnTo>
                  <a:pt x="157163" y="157163"/>
                </a:lnTo>
                <a:close/>
              </a:path>
            </a:pathLst>
          </a:custGeom>
          <a:solidFill>
            <a:schemeClr val="bg1"/>
          </a:solidFill>
          <a:ln w="14288" cap="flat">
            <a:noFill/>
            <a:prstDash val="solid"/>
            <a:miter/>
          </a:ln>
        </p:spPr>
        <p:txBody>
          <a:bodyPr rtlCol="0" anchor="ctr"/>
          <a:lstStyle/>
          <a:p>
            <a:endParaRPr lang="en-US"/>
          </a:p>
        </p:txBody>
      </p:sp>
      <p:sp>
        <p:nvSpPr>
          <p:cNvPr id="14" name="Graphic 517">
            <a:extLst>
              <a:ext uri="{FF2B5EF4-FFF2-40B4-BE49-F238E27FC236}">
                <a16:creationId xmlns:a16="http://schemas.microsoft.com/office/drawing/2014/main" id="{4A945482-78E2-CC75-270A-E2020107E647}"/>
              </a:ext>
            </a:extLst>
          </p:cNvPr>
          <p:cNvSpPr/>
          <p:nvPr/>
        </p:nvSpPr>
        <p:spPr>
          <a:xfrm>
            <a:off x="3848653" y="2993275"/>
            <a:ext cx="751291" cy="626076"/>
          </a:xfrm>
          <a:custGeom>
            <a:avLst/>
            <a:gdLst>
              <a:gd name="connsiteX0" fmla="*/ 0 w 342900"/>
              <a:gd name="connsiteY0" fmla="*/ 0 h 285750"/>
              <a:gd name="connsiteX1" fmla="*/ 0 w 342900"/>
              <a:gd name="connsiteY1" fmla="*/ 285750 h 285750"/>
              <a:gd name="connsiteX2" fmla="*/ 342900 w 342900"/>
              <a:gd name="connsiteY2" fmla="*/ 285750 h 285750"/>
              <a:gd name="connsiteX3" fmla="*/ 342900 w 342900"/>
              <a:gd name="connsiteY3" fmla="*/ 0 h 285750"/>
              <a:gd name="connsiteX4" fmla="*/ 28575 w 342900"/>
              <a:gd name="connsiteY4" fmla="*/ 28575 h 285750"/>
              <a:gd name="connsiteX5" fmla="*/ 314325 w 342900"/>
              <a:gd name="connsiteY5" fmla="*/ 28575 h 285750"/>
              <a:gd name="connsiteX6" fmla="*/ 314325 w 342900"/>
              <a:gd name="connsiteY6" fmla="*/ 257175 h 285750"/>
              <a:gd name="connsiteX7" fmla="*/ 28575 w 342900"/>
              <a:gd name="connsiteY7" fmla="*/ 257175 h 285750"/>
              <a:gd name="connsiteX8" fmla="*/ 171450 w 342900"/>
              <a:gd name="connsiteY8" fmla="*/ 57150 h 285750"/>
              <a:gd name="connsiteX9" fmla="*/ 63401 w 342900"/>
              <a:gd name="connsiteY9" fmla="*/ 87957 h 285750"/>
              <a:gd name="connsiteX10" fmla="*/ 52239 w 342900"/>
              <a:gd name="connsiteY10" fmla="*/ 95548 h 285750"/>
              <a:gd name="connsiteX11" fmla="*/ 59382 w 342900"/>
              <a:gd name="connsiteY11" fmla="*/ 107156 h 285750"/>
              <a:gd name="connsiteX12" fmla="*/ 102244 w 342900"/>
              <a:gd name="connsiteY12" fmla="*/ 178594 h 285750"/>
              <a:gd name="connsiteX13" fmla="*/ 106263 w 342900"/>
              <a:gd name="connsiteY13" fmla="*/ 185738 h 285750"/>
              <a:gd name="connsiteX14" fmla="*/ 236637 w 342900"/>
              <a:gd name="connsiteY14" fmla="*/ 185738 h 285750"/>
              <a:gd name="connsiteX15" fmla="*/ 240656 w 342900"/>
              <a:gd name="connsiteY15" fmla="*/ 178594 h 285750"/>
              <a:gd name="connsiteX16" fmla="*/ 283518 w 342900"/>
              <a:gd name="connsiteY16" fmla="*/ 107156 h 285750"/>
              <a:gd name="connsiteX17" fmla="*/ 290662 w 342900"/>
              <a:gd name="connsiteY17" fmla="*/ 95548 h 285750"/>
              <a:gd name="connsiteX18" fmla="*/ 279499 w 342900"/>
              <a:gd name="connsiteY18" fmla="*/ 87957 h 285750"/>
              <a:gd name="connsiteX19" fmla="*/ 171450 w 342900"/>
              <a:gd name="connsiteY19" fmla="*/ 57150 h 285750"/>
              <a:gd name="connsiteX20" fmla="*/ 171450 w 342900"/>
              <a:gd name="connsiteY20" fmla="*/ 85725 h 285750"/>
              <a:gd name="connsiteX21" fmla="*/ 251371 w 342900"/>
              <a:gd name="connsiteY21" fmla="*/ 105816 h 285750"/>
              <a:gd name="connsiteX22" fmla="*/ 221010 w 342900"/>
              <a:gd name="connsiteY22" fmla="*/ 157163 h 285750"/>
              <a:gd name="connsiteX23" fmla="*/ 194667 w 342900"/>
              <a:gd name="connsiteY23" fmla="*/ 157163 h 285750"/>
              <a:gd name="connsiteX24" fmla="*/ 212972 w 342900"/>
              <a:gd name="connsiteY24" fmla="*/ 120551 h 285750"/>
              <a:gd name="connsiteX25" fmla="*/ 187078 w 342900"/>
              <a:gd name="connsiteY25" fmla="*/ 108049 h 285750"/>
              <a:gd name="connsiteX26" fmla="*/ 162520 w 342900"/>
              <a:gd name="connsiteY26" fmla="*/ 157163 h 285750"/>
              <a:gd name="connsiteX27" fmla="*/ 121890 w 342900"/>
              <a:gd name="connsiteY27" fmla="*/ 157163 h 285750"/>
              <a:gd name="connsiteX28" fmla="*/ 91529 w 342900"/>
              <a:gd name="connsiteY28" fmla="*/ 105816 h 285750"/>
              <a:gd name="connsiteX29" fmla="*/ 171450 w 342900"/>
              <a:gd name="connsiteY29" fmla="*/ 8572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85750">
                <a:moveTo>
                  <a:pt x="0" y="0"/>
                </a:moveTo>
                <a:lnTo>
                  <a:pt x="0" y="285750"/>
                </a:lnTo>
                <a:lnTo>
                  <a:pt x="342900" y="285750"/>
                </a:lnTo>
                <a:lnTo>
                  <a:pt x="342900" y="0"/>
                </a:lnTo>
                <a:close/>
                <a:moveTo>
                  <a:pt x="28575" y="28575"/>
                </a:moveTo>
                <a:lnTo>
                  <a:pt x="314325" y="28575"/>
                </a:lnTo>
                <a:lnTo>
                  <a:pt x="314325" y="257175"/>
                </a:lnTo>
                <a:lnTo>
                  <a:pt x="28575" y="257175"/>
                </a:lnTo>
                <a:close/>
                <a:moveTo>
                  <a:pt x="171450" y="57150"/>
                </a:moveTo>
                <a:cubicBezTo>
                  <a:pt x="109557" y="57150"/>
                  <a:pt x="63401" y="87957"/>
                  <a:pt x="63401" y="87957"/>
                </a:cubicBezTo>
                <a:lnTo>
                  <a:pt x="52239" y="95548"/>
                </a:lnTo>
                <a:lnTo>
                  <a:pt x="59382" y="107156"/>
                </a:lnTo>
                <a:lnTo>
                  <a:pt x="102244" y="178594"/>
                </a:lnTo>
                <a:lnTo>
                  <a:pt x="106263" y="185738"/>
                </a:lnTo>
                <a:lnTo>
                  <a:pt x="236637" y="185738"/>
                </a:lnTo>
                <a:lnTo>
                  <a:pt x="240656" y="178594"/>
                </a:lnTo>
                <a:lnTo>
                  <a:pt x="283518" y="107156"/>
                </a:lnTo>
                <a:lnTo>
                  <a:pt x="290662" y="95548"/>
                </a:lnTo>
                <a:lnTo>
                  <a:pt x="279499" y="87957"/>
                </a:lnTo>
                <a:cubicBezTo>
                  <a:pt x="279499" y="87957"/>
                  <a:pt x="233343" y="57150"/>
                  <a:pt x="171450" y="57150"/>
                </a:cubicBezTo>
                <a:close/>
                <a:moveTo>
                  <a:pt x="171450" y="85725"/>
                </a:moveTo>
                <a:cubicBezTo>
                  <a:pt x="211801" y="85725"/>
                  <a:pt x="238423" y="98672"/>
                  <a:pt x="251371" y="105816"/>
                </a:cubicBezTo>
                <a:lnTo>
                  <a:pt x="221010" y="157163"/>
                </a:lnTo>
                <a:lnTo>
                  <a:pt x="194667" y="157163"/>
                </a:lnTo>
                <a:lnTo>
                  <a:pt x="212972" y="120551"/>
                </a:lnTo>
                <a:lnTo>
                  <a:pt x="187078" y="108049"/>
                </a:lnTo>
                <a:lnTo>
                  <a:pt x="162520" y="157163"/>
                </a:lnTo>
                <a:lnTo>
                  <a:pt x="121890" y="157163"/>
                </a:lnTo>
                <a:lnTo>
                  <a:pt x="91529" y="105816"/>
                </a:lnTo>
                <a:cubicBezTo>
                  <a:pt x="104477" y="98672"/>
                  <a:pt x="131099" y="85725"/>
                  <a:pt x="171450" y="85725"/>
                </a:cubicBezTo>
                <a:close/>
              </a:path>
            </a:pathLst>
          </a:custGeom>
          <a:solidFill>
            <a:schemeClr val="bg1"/>
          </a:solidFill>
          <a:ln w="14288" cap="flat">
            <a:noFill/>
            <a:prstDash val="solid"/>
            <a:miter/>
          </a:ln>
        </p:spPr>
        <p:txBody>
          <a:bodyPr rtlCol="0" anchor="ctr"/>
          <a:lstStyle/>
          <a:p>
            <a:endParaRPr lang="en-US"/>
          </a:p>
        </p:txBody>
      </p:sp>
      <p:sp>
        <p:nvSpPr>
          <p:cNvPr id="16" name="Graphic 514">
            <a:extLst>
              <a:ext uri="{FF2B5EF4-FFF2-40B4-BE49-F238E27FC236}">
                <a16:creationId xmlns:a16="http://schemas.microsoft.com/office/drawing/2014/main" id="{4D95AB05-4CE8-D96E-18E2-6BDC61F35B42}"/>
              </a:ext>
            </a:extLst>
          </p:cNvPr>
          <p:cNvSpPr/>
          <p:nvPr/>
        </p:nvSpPr>
        <p:spPr>
          <a:xfrm>
            <a:off x="5738875" y="4143655"/>
            <a:ext cx="712317" cy="559678"/>
          </a:xfrm>
          <a:custGeom>
            <a:avLst/>
            <a:gdLst>
              <a:gd name="connsiteX0" fmla="*/ 42863 w 400050"/>
              <a:gd name="connsiteY0" fmla="*/ 0 h 314325"/>
              <a:gd name="connsiteX1" fmla="*/ 42863 w 400050"/>
              <a:gd name="connsiteY1" fmla="*/ 28575 h 314325"/>
              <a:gd name="connsiteX2" fmla="*/ 57150 w 400050"/>
              <a:gd name="connsiteY2" fmla="*/ 28575 h 314325"/>
              <a:gd name="connsiteX3" fmla="*/ 57150 w 400050"/>
              <a:gd name="connsiteY3" fmla="*/ 207169 h 314325"/>
              <a:gd name="connsiteX4" fmla="*/ 107156 w 400050"/>
              <a:gd name="connsiteY4" fmla="*/ 257175 h 314325"/>
              <a:gd name="connsiteX5" fmla="*/ 157163 w 400050"/>
              <a:gd name="connsiteY5" fmla="*/ 207169 h 314325"/>
              <a:gd name="connsiteX6" fmla="*/ 157163 w 400050"/>
              <a:gd name="connsiteY6" fmla="*/ 28575 h 314325"/>
              <a:gd name="connsiteX7" fmla="*/ 171450 w 400050"/>
              <a:gd name="connsiteY7" fmla="*/ 28575 h 314325"/>
              <a:gd name="connsiteX8" fmla="*/ 171450 w 400050"/>
              <a:gd name="connsiteY8" fmla="*/ 0 h 314325"/>
              <a:gd name="connsiteX9" fmla="*/ 157163 w 400050"/>
              <a:gd name="connsiteY9" fmla="*/ 0 h 314325"/>
              <a:gd name="connsiteX10" fmla="*/ 57150 w 400050"/>
              <a:gd name="connsiteY10" fmla="*/ 0 h 314325"/>
              <a:gd name="connsiteX11" fmla="*/ 42863 w 400050"/>
              <a:gd name="connsiteY11" fmla="*/ 0 h 314325"/>
              <a:gd name="connsiteX12" fmla="*/ 228600 w 400050"/>
              <a:gd name="connsiteY12" fmla="*/ 0 h 314325"/>
              <a:gd name="connsiteX13" fmla="*/ 228600 w 400050"/>
              <a:gd name="connsiteY13" fmla="*/ 28575 h 314325"/>
              <a:gd name="connsiteX14" fmla="*/ 242888 w 400050"/>
              <a:gd name="connsiteY14" fmla="*/ 28575 h 314325"/>
              <a:gd name="connsiteX15" fmla="*/ 242888 w 400050"/>
              <a:gd name="connsiteY15" fmla="*/ 207169 h 314325"/>
              <a:gd name="connsiteX16" fmla="*/ 292894 w 400050"/>
              <a:gd name="connsiteY16" fmla="*/ 257175 h 314325"/>
              <a:gd name="connsiteX17" fmla="*/ 342900 w 400050"/>
              <a:gd name="connsiteY17" fmla="*/ 207169 h 314325"/>
              <a:gd name="connsiteX18" fmla="*/ 342900 w 400050"/>
              <a:gd name="connsiteY18" fmla="*/ 28575 h 314325"/>
              <a:gd name="connsiteX19" fmla="*/ 357188 w 400050"/>
              <a:gd name="connsiteY19" fmla="*/ 28575 h 314325"/>
              <a:gd name="connsiteX20" fmla="*/ 357188 w 400050"/>
              <a:gd name="connsiteY20" fmla="*/ 0 h 314325"/>
              <a:gd name="connsiteX21" fmla="*/ 228600 w 400050"/>
              <a:gd name="connsiteY21" fmla="*/ 0 h 314325"/>
              <a:gd name="connsiteX22" fmla="*/ 85725 w 400050"/>
              <a:gd name="connsiteY22" fmla="*/ 28575 h 314325"/>
              <a:gd name="connsiteX23" fmla="*/ 128588 w 400050"/>
              <a:gd name="connsiteY23" fmla="*/ 28575 h 314325"/>
              <a:gd name="connsiteX24" fmla="*/ 128588 w 400050"/>
              <a:gd name="connsiteY24" fmla="*/ 114300 h 314325"/>
              <a:gd name="connsiteX25" fmla="*/ 85725 w 400050"/>
              <a:gd name="connsiteY25" fmla="*/ 114300 h 314325"/>
              <a:gd name="connsiteX26" fmla="*/ 85725 w 400050"/>
              <a:gd name="connsiteY26" fmla="*/ 28575 h 314325"/>
              <a:gd name="connsiteX27" fmla="*/ 271463 w 400050"/>
              <a:gd name="connsiteY27" fmla="*/ 28575 h 314325"/>
              <a:gd name="connsiteX28" fmla="*/ 314325 w 400050"/>
              <a:gd name="connsiteY28" fmla="*/ 28575 h 314325"/>
              <a:gd name="connsiteX29" fmla="*/ 314325 w 400050"/>
              <a:gd name="connsiteY29" fmla="*/ 114300 h 314325"/>
              <a:gd name="connsiteX30" fmla="*/ 271463 w 400050"/>
              <a:gd name="connsiteY30" fmla="*/ 114300 h 314325"/>
              <a:gd name="connsiteX31" fmla="*/ 271463 w 400050"/>
              <a:gd name="connsiteY31" fmla="*/ 28575 h 314325"/>
              <a:gd name="connsiteX32" fmla="*/ 85725 w 400050"/>
              <a:gd name="connsiteY32" fmla="*/ 142875 h 314325"/>
              <a:gd name="connsiteX33" fmla="*/ 128588 w 400050"/>
              <a:gd name="connsiteY33" fmla="*/ 142875 h 314325"/>
              <a:gd name="connsiteX34" fmla="*/ 128588 w 400050"/>
              <a:gd name="connsiteY34" fmla="*/ 207169 h 314325"/>
              <a:gd name="connsiteX35" fmla="*/ 107156 w 400050"/>
              <a:gd name="connsiteY35" fmla="*/ 228600 h 314325"/>
              <a:gd name="connsiteX36" fmla="*/ 85725 w 400050"/>
              <a:gd name="connsiteY36" fmla="*/ 207169 h 314325"/>
              <a:gd name="connsiteX37" fmla="*/ 85725 w 400050"/>
              <a:gd name="connsiteY37" fmla="*/ 142875 h 314325"/>
              <a:gd name="connsiteX38" fmla="*/ 271463 w 400050"/>
              <a:gd name="connsiteY38" fmla="*/ 142875 h 314325"/>
              <a:gd name="connsiteX39" fmla="*/ 314325 w 400050"/>
              <a:gd name="connsiteY39" fmla="*/ 142875 h 314325"/>
              <a:gd name="connsiteX40" fmla="*/ 314325 w 400050"/>
              <a:gd name="connsiteY40" fmla="*/ 207169 h 314325"/>
              <a:gd name="connsiteX41" fmla="*/ 292894 w 400050"/>
              <a:gd name="connsiteY41" fmla="*/ 228600 h 314325"/>
              <a:gd name="connsiteX42" fmla="*/ 271463 w 400050"/>
              <a:gd name="connsiteY42" fmla="*/ 207169 h 314325"/>
              <a:gd name="connsiteX43" fmla="*/ 271463 w 400050"/>
              <a:gd name="connsiteY43" fmla="*/ 142875 h 314325"/>
              <a:gd name="connsiteX44" fmla="*/ 0 w 400050"/>
              <a:gd name="connsiteY44" fmla="*/ 285750 h 314325"/>
              <a:gd name="connsiteX45" fmla="*/ 0 w 400050"/>
              <a:gd name="connsiteY45" fmla="*/ 314325 h 314325"/>
              <a:gd name="connsiteX46" fmla="*/ 400050 w 400050"/>
              <a:gd name="connsiteY46" fmla="*/ 314325 h 314325"/>
              <a:gd name="connsiteX47" fmla="*/ 400050 w 400050"/>
              <a:gd name="connsiteY47" fmla="*/ 285750 h 314325"/>
              <a:gd name="connsiteX48" fmla="*/ 0 w 400050"/>
              <a:gd name="connsiteY48" fmla="*/ 28575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00050" h="314325">
                <a:moveTo>
                  <a:pt x="42863" y="0"/>
                </a:moveTo>
                <a:lnTo>
                  <a:pt x="42863" y="28575"/>
                </a:lnTo>
                <a:lnTo>
                  <a:pt x="57150" y="28575"/>
                </a:lnTo>
                <a:lnTo>
                  <a:pt x="57150" y="207169"/>
                </a:lnTo>
                <a:cubicBezTo>
                  <a:pt x="57150" y="234315"/>
                  <a:pt x="80010" y="257175"/>
                  <a:pt x="107156" y="257175"/>
                </a:cubicBezTo>
                <a:cubicBezTo>
                  <a:pt x="134303" y="257175"/>
                  <a:pt x="157163" y="234315"/>
                  <a:pt x="157163" y="207169"/>
                </a:cubicBezTo>
                <a:lnTo>
                  <a:pt x="157163" y="28575"/>
                </a:lnTo>
                <a:lnTo>
                  <a:pt x="171450" y="28575"/>
                </a:lnTo>
                <a:lnTo>
                  <a:pt x="171450" y="0"/>
                </a:lnTo>
                <a:lnTo>
                  <a:pt x="157163" y="0"/>
                </a:lnTo>
                <a:lnTo>
                  <a:pt x="57150" y="0"/>
                </a:lnTo>
                <a:lnTo>
                  <a:pt x="42863" y="0"/>
                </a:lnTo>
                <a:close/>
                <a:moveTo>
                  <a:pt x="228600" y="0"/>
                </a:moveTo>
                <a:lnTo>
                  <a:pt x="228600" y="28575"/>
                </a:lnTo>
                <a:lnTo>
                  <a:pt x="242888" y="28575"/>
                </a:lnTo>
                <a:lnTo>
                  <a:pt x="242888" y="207169"/>
                </a:lnTo>
                <a:cubicBezTo>
                  <a:pt x="242888" y="234315"/>
                  <a:pt x="265748" y="257175"/>
                  <a:pt x="292894" y="257175"/>
                </a:cubicBezTo>
                <a:cubicBezTo>
                  <a:pt x="320040" y="257175"/>
                  <a:pt x="342900" y="234315"/>
                  <a:pt x="342900" y="207169"/>
                </a:cubicBezTo>
                <a:lnTo>
                  <a:pt x="342900" y="28575"/>
                </a:lnTo>
                <a:lnTo>
                  <a:pt x="357188" y="28575"/>
                </a:lnTo>
                <a:lnTo>
                  <a:pt x="357188" y="0"/>
                </a:lnTo>
                <a:lnTo>
                  <a:pt x="228600" y="0"/>
                </a:lnTo>
                <a:close/>
                <a:moveTo>
                  <a:pt x="85725" y="28575"/>
                </a:moveTo>
                <a:lnTo>
                  <a:pt x="128588" y="28575"/>
                </a:lnTo>
                <a:lnTo>
                  <a:pt x="128588" y="114300"/>
                </a:lnTo>
                <a:lnTo>
                  <a:pt x="85725" y="114300"/>
                </a:lnTo>
                <a:lnTo>
                  <a:pt x="85725" y="28575"/>
                </a:lnTo>
                <a:close/>
                <a:moveTo>
                  <a:pt x="271463" y="28575"/>
                </a:moveTo>
                <a:lnTo>
                  <a:pt x="314325" y="28575"/>
                </a:lnTo>
                <a:lnTo>
                  <a:pt x="314325" y="114300"/>
                </a:lnTo>
                <a:lnTo>
                  <a:pt x="271463" y="114300"/>
                </a:lnTo>
                <a:lnTo>
                  <a:pt x="271463" y="28575"/>
                </a:lnTo>
                <a:close/>
                <a:moveTo>
                  <a:pt x="85725" y="142875"/>
                </a:moveTo>
                <a:lnTo>
                  <a:pt x="128588" y="142875"/>
                </a:lnTo>
                <a:lnTo>
                  <a:pt x="128588" y="207169"/>
                </a:lnTo>
                <a:cubicBezTo>
                  <a:pt x="128588" y="218599"/>
                  <a:pt x="118586" y="228600"/>
                  <a:pt x="107156" y="228600"/>
                </a:cubicBezTo>
                <a:cubicBezTo>
                  <a:pt x="95726" y="228600"/>
                  <a:pt x="85725" y="218599"/>
                  <a:pt x="85725" y="207169"/>
                </a:cubicBezTo>
                <a:lnTo>
                  <a:pt x="85725" y="142875"/>
                </a:lnTo>
                <a:close/>
                <a:moveTo>
                  <a:pt x="271463" y="142875"/>
                </a:moveTo>
                <a:lnTo>
                  <a:pt x="314325" y="142875"/>
                </a:lnTo>
                <a:lnTo>
                  <a:pt x="314325" y="207169"/>
                </a:lnTo>
                <a:cubicBezTo>
                  <a:pt x="314325" y="218599"/>
                  <a:pt x="304324" y="228600"/>
                  <a:pt x="292894" y="228600"/>
                </a:cubicBezTo>
                <a:cubicBezTo>
                  <a:pt x="281464" y="228600"/>
                  <a:pt x="271463" y="218599"/>
                  <a:pt x="271463" y="207169"/>
                </a:cubicBezTo>
                <a:lnTo>
                  <a:pt x="271463" y="142875"/>
                </a:lnTo>
                <a:close/>
                <a:moveTo>
                  <a:pt x="0" y="285750"/>
                </a:moveTo>
                <a:lnTo>
                  <a:pt x="0" y="314325"/>
                </a:lnTo>
                <a:lnTo>
                  <a:pt x="400050" y="314325"/>
                </a:lnTo>
                <a:lnTo>
                  <a:pt x="400050" y="285750"/>
                </a:lnTo>
                <a:lnTo>
                  <a:pt x="0" y="285750"/>
                </a:lnTo>
                <a:close/>
              </a:path>
            </a:pathLst>
          </a:custGeom>
          <a:solidFill>
            <a:schemeClr val="bg1"/>
          </a:solidFill>
          <a:ln w="14288" cap="flat">
            <a:noFill/>
            <a:prstDash val="solid"/>
            <a:miter/>
          </a:ln>
        </p:spPr>
        <p:txBody>
          <a:bodyPr rtlCol="0" anchor="ctr"/>
          <a:lstStyle/>
          <a:p>
            <a:endParaRPr lang="en-US"/>
          </a:p>
        </p:txBody>
      </p:sp>
      <p:sp>
        <p:nvSpPr>
          <p:cNvPr id="20" name="Graphic 547">
            <a:extLst>
              <a:ext uri="{FF2B5EF4-FFF2-40B4-BE49-F238E27FC236}">
                <a16:creationId xmlns:a16="http://schemas.microsoft.com/office/drawing/2014/main" id="{BCC1DFEF-D5E4-F42F-B2A9-30082ACEFC12}"/>
              </a:ext>
            </a:extLst>
          </p:cNvPr>
          <p:cNvSpPr/>
          <p:nvPr/>
        </p:nvSpPr>
        <p:spPr>
          <a:xfrm>
            <a:off x="2127320" y="3971292"/>
            <a:ext cx="374378" cy="707026"/>
          </a:xfrm>
          <a:custGeom>
            <a:avLst/>
            <a:gdLst>
              <a:gd name="connsiteX0" fmla="*/ 0 w 228600"/>
              <a:gd name="connsiteY0" fmla="*/ 0 h 457200"/>
              <a:gd name="connsiteX1" fmla="*/ 0 w 228600"/>
              <a:gd name="connsiteY1" fmla="*/ 457200 h 457200"/>
              <a:gd name="connsiteX2" fmla="*/ 228600 w 228600"/>
              <a:gd name="connsiteY2" fmla="*/ 457200 h 457200"/>
              <a:gd name="connsiteX3" fmla="*/ 228600 w 228600"/>
              <a:gd name="connsiteY3" fmla="*/ 0 h 457200"/>
              <a:gd name="connsiteX4" fmla="*/ 0 w 228600"/>
              <a:gd name="connsiteY4" fmla="*/ 0 h 457200"/>
              <a:gd name="connsiteX5" fmla="*/ 28575 w 228600"/>
              <a:gd name="connsiteY5" fmla="*/ 28575 h 457200"/>
              <a:gd name="connsiteX6" fmla="*/ 200025 w 228600"/>
              <a:gd name="connsiteY6" fmla="*/ 28575 h 457200"/>
              <a:gd name="connsiteX7" fmla="*/ 200025 w 228600"/>
              <a:gd name="connsiteY7" fmla="*/ 71438 h 457200"/>
              <a:gd name="connsiteX8" fmla="*/ 100013 w 228600"/>
              <a:gd name="connsiteY8" fmla="*/ 71438 h 457200"/>
              <a:gd name="connsiteX9" fmla="*/ 100013 w 228600"/>
              <a:gd name="connsiteY9" fmla="*/ 100013 h 457200"/>
              <a:gd name="connsiteX10" fmla="*/ 200025 w 228600"/>
              <a:gd name="connsiteY10" fmla="*/ 100013 h 457200"/>
              <a:gd name="connsiteX11" fmla="*/ 200025 w 228600"/>
              <a:gd name="connsiteY11" fmla="*/ 128588 h 457200"/>
              <a:gd name="connsiteX12" fmla="*/ 142875 w 228600"/>
              <a:gd name="connsiteY12" fmla="*/ 128588 h 457200"/>
              <a:gd name="connsiteX13" fmla="*/ 142875 w 228600"/>
              <a:gd name="connsiteY13" fmla="*/ 157163 h 457200"/>
              <a:gd name="connsiteX14" fmla="*/ 200025 w 228600"/>
              <a:gd name="connsiteY14" fmla="*/ 157163 h 457200"/>
              <a:gd name="connsiteX15" fmla="*/ 200025 w 228600"/>
              <a:gd name="connsiteY15" fmla="*/ 185738 h 457200"/>
              <a:gd name="connsiteX16" fmla="*/ 100013 w 228600"/>
              <a:gd name="connsiteY16" fmla="*/ 185738 h 457200"/>
              <a:gd name="connsiteX17" fmla="*/ 100013 w 228600"/>
              <a:gd name="connsiteY17" fmla="*/ 214313 h 457200"/>
              <a:gd name="connsiteX18" fmla="*/ 200025 w 228600"/>
              <a:gd name="connsiteY18" fmla="*/ 214313 h 457200"/>
              <a:gd name="connsiteX19" fmla="*/ 200025 w 228600"/>
              <a:gd name="connsiteY19" fmla="*/ 242888 h 457200"/>
              <a:gd name="connsiteX20" fmla="*/ 142875 w 228600"/>
              <a:gd name="connsiteY20" fmla="*/ 242888 h 457200"/>
              <a:gd name="connsiteX21" fmla="*/ 142875 w 228600"/>
              <a:gd name="connsiteY21" fmla="*/ 271463 h 457200"/>
              <a:gd name="connsiteX22" fmla="*/ 200025 w 228600"/>
              <a:gd name="connsiteY22" fmla="*/ 271463 h 457200"/>
              <a:gd name="connsiteX23" fmla="*/ 200025 w 228600"/>
              <a:gd name="connsiteY23" fmla="*/ 300038 h 457200"/>
              <a:gd name="connsiteX24" fmla="*/ 100013 w 228600"/>
              <a:gd name="connsiteY24" fmla="*/ 300038 h 457200"/>
              <a:gd name="connsiteX25" fmla="*/ 100013 w 228600"/>
              <a:gd name="connsiteY25" fmla="*/ 328613 h 457200"/>
              <a:gd name="connsiteX26" fmla="*/ 200025 w 228600"/>
              <a:gd name="connsiteY26" fmla="*/ 328613 h 457200"/>
              <a:gd name="connsiteX27" fmla="*/ 200025 w 228600"/>
              <a:gd name="connsiteY27" fmla="*/ 357188 h 457200"/>
              <a:gd name="connsiteX28" fmla="*/ 142875 w 228600"/>
              <a:gd name="connsiteY28" fmla="*/ 357188 h 457200"/>
              <a:gd name="connsiteX29" fmla="*/ 142875 w 228600"/>
              <a:gd name="connsiteY29" fmla="*/ 385763 h 457200"/>
              <a:gd name="connsiteX30" fmla="*/ 200025 w 228600"/>
              <a:gd name="connsiteY30" fmla="*/ 385763 h 457200"/>
              <a:gd name="connsiteX31" fmla="*/ 200025 w 228600"/>
              <a:gd name="connsiteY31" fmla="*/ 428625 h 457200"/>
              <a:gd name="connsiteX32" fmla="*/ 28575 w 228600"/>
              <a:gd name="connsiteY32" fmla="*/ 428625 h 457200"/>
              <a:gd name="connsiteX33" fmla="*/ 28575 w 228600"/>
              <a:gd name="connsiteY33" fmla="*/ 2857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8600" h="457200">
                <a:moveTo>
                  <a:pt x="0" y="0"/>
                </a:moveTo>
                <a:lnTo>
                  <a:pt x="0" y="457200"/>
                </a:lnTo>
                <a:lnTo>
                  <a:pt x="228600" y="457200"/>
                </a:lnTo>
                <a:lnTo>
                  <a:pt x="228600" y="0"/>
                </a:lnTo>
                <a:lnTo>
                  <a:pt x="0" y="0"/>
                </a:lnTo>
                <a:close/>
                <a:moveTo>
                  <a:pt x="28575" y="28575"/>
                </a:moveTo>
                <a:lnTo>
                  <a:pt x="200025" y="28575"/>
                </a:lnTo>
                <a:lnTo>
                  <a:pt x="200025" y="71438"/>
                </a:lnTo>
                <a:lnTo>
                  <a:pt x="100013" y="71438"/>
                </a:lnTo>
                <a:lnTo>
                  <a:pt x="100013" y="100013"/>
                </a:lnTo>
                <a:lnTo>
                  <a:pt x="200025" y="100013"/>
                </a:lnTo>
                <a:lnTo>
                  <a:pt x="200025" y="128588"/>
                </a:lnTo>
                <a:lnTo>
                  <a:pt x="142875" y="128588"/>
                </a:lnTo>
                <a:lnTo>
                  <a:pt x="142875" y="157163"/>
                </a:lnTo>
                <a:lnTo>
                  <a:pt x="200025" y="157163"/>
                </a:lnTo>
                <a:lnTo>
                  <a:pt x="200025" y="185738"/>
                </a:lnTo>
                <a:lnTo>
                  <a:pt x="100013" y="185738"/>
                </a:lnTo>
                <a:lnTo>
                  <a:pt x="100013" y="214313"/>
                </a:lnTo>
                <a:lnTo>
                  <a:pt x="200025" y="214313"/>
                </a:lnTo>
                <a:lnTo>
                  <a:pt x="200025" y="242888"/>
                </a:lnTo>
                <a:lnTo>
                  <a:pt x="142875" y="242888"/>
                </a:lnTo>
                <a:lnTo>
                  <a:pt x="142875" y="271463"/>
                </a:lnTo>
                <a:lnTo>
                  <a:pt x="200025" y="271463"/>
                </a:lnTo>
                <a:lnTo>
                  <a:pt x="200025" y="300038"/>
                </a:lnTo>
                <a:lnTo>
                  <a:pt x="100013" y="300038"/>
                </a:lnTo>
                <a:lnTo>
                  <a:pt x="100013" y="328613"/>
                </a:lnTo>
                <a:lnTo>
                  <a:pt x="200025" y="328613"/>
                </a:lnTo>
                <a:lnTo>
                  <a:pt x="200025" y="357188"/>
                </a:lnTo>
                <a:lnTo>
                  <a:pt x="142875" y="357188"/>
                </a:lnTo>
                <a:lnTo>
                  <a:pt x="142875" y="385763"/>
                </a:lnTo>
                <a:lnTo>
                  <a:pt x="200025" y="385763"/>
                </a:lnTo>
                <a:lnTo>
                  <a:pt x="200025" y="428625"/>
                </a:lnTo>
                <a:lnTo>
                  <a:pt x="28575" y="428625"/>
                </a:lnTo>
                <a:lnTo>
                  <a:pt x="28575" y="28575"/>
                </a:lnTo>
                <a:close/>
              </a:path>
            </a:pathLst>
          </a:custGeom>
          <a:solidFill>
            <a:schemeClr val="bg1"/>
          </a:solidFill>
          <a:ln w="14288" cap="flat">
            <a:noFill/>
            <a:prstDash val="solid"/>
            <a:miter/>
          </a:ln>
        </p:spPr>
        <p:txBody>
          <a:bodyPr rtlCol="0" anchor="ctr"/>
          <a:lstStyle/>
          <a:p>
            <a:endParaRPr lang="en-US"/>
          </a:p>
        </p:txBody>
      </p:sp>
    </p:spTree>
    <p:extLst>
      <p:ext uri="{BB962C8B-B14F-4D97-AF65-F5344CB8AC3E}">
        <p14:creationId xmlns:p14="http://schemas.microsoft.com/office/powerpoint/2010/main" val="1969217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02594E-DE6C-47AA-900F-80A5C80470B5}"/>
              </a:ext>
            </a:extLst>
          </p:cNvPr>
          <p:cNvSpPr/>
          <p:nvPr/>
        </p:nvSpPr>
        <p:spPr>
          <a:xfrm>
            <a:off x="508000" y="549000"/>
            <a:ext cx="11176000" cy="5760000"/>
          </a:xfrm>
          <a:prstGeom prst="rect">
            <a:avLst/>
          </a:prstGeom>
          <a:solidFill>
            <a:schemeClr val="bg1"/>
          </a:solidFill>
          <a:ln>
            <a:noFill/>
          </a:ln>
          <a:effectLst>
            <a:outerShdw blurRad="38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srgbClr val="FFFFFF"/>
              </a:solidFill>
              <a:effectLst/>
              <a:uLnTx/>
              <a:uFillTx/>
              <a:latin typeface="Open Sans Light"/>
              <a:ea typeface="+mn-ea"/>
              <a:cs typeface="+mn-cs"/>
            </a:endParaRPr>
          </a:p>
        </p:txBody>
      </p:sp>
      <p:pic>
        <p:nvPicPr>
          <p:cNvPr id="5" name="Picture Placeholder 4" descr="A picture containing person, indoor&#10;&#10;Description automatically generated">
            <a:extLst>
              <a:ext uri="{FF2B5EF4-FFF2-40B4-BE49-F238E27FC236}">
                <a16:creationId xmlns:a16="http://schemas.microsoft.com/office/drawing/2014/main" id="{E330ACD7-9BCC-7D77-00B0-E213354DEC1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3806" r="13806"/>
          <a:stretch>
            <a:fillRect/>
          </a:stretch>
        </p:blipFill>
        <p:spPr>
          <a:xfrm>
            <a:off x="6294438" y="1604963"/>
            <a:ext cx="4532312" cy="4051300"/>
          </a:xfrm>
        </p:spPr>
      </p:pic>
      <p:sp>
        <p:nvSpPr>
          <p:cNvPr id="7" name="Title 1"/>
          <p:cNvSpPr>
            <a:spLocks noGrp="1"/>
          </p:cNvSpPr>
          <p:nvPr/>
        </p:nvSpPr>
        <p:spPr>
          <a:xfrm>
            <a:off x="928884" y="718336"/>
            <a:ext cx="10315575" cy="886732"/>
          </a:xfrm>
          <a:prstGeom prst="rect">
            <a:avLst/>
          </a:prstGeom>
        </p:spPr>
        <p:txBody>
          <a:bodyPr anchor="ct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pPr lvl="0">
              <a:defRPr/>
            </a:pPr>
            <a:r>
              <a:rPr lang="en-US" dirty="0">
                <a:solidFill>
                  <a:srgbClr val="FFFFFF"/>
                </a:solidFill>
                <a:latin typeface="Montserrat Black" panose="00000A00000000000000" pitchFamily="50" charset="0"/>
              </a:rPr>
              <a:t>Slide title</a:t>
            </a:r>
            <a:endParaRPr lang="en-US" sz="6000" dirty="0">
              <a:solidFill>
                <a:srgbClr val="FFFFFF"/>
              </a:solidFill>
              <a:latin typeface="Montserrat Black" panose="00000A00000000000000" pitchFamily="50" charset="0"/>
            </a:endParaRPr>
          </a:p>
        </p:txBody>
      </p:sp>
      <p:sp>
        <p:nvSpPr>
          <p:cNvPr id="8" name="TextBox 3"/>
          <p:cNvSpPr txBox="1"/>
          <p:nvPr/>
        </p:nvSpPr>
        <p:spPr>
          <a:xfrm>
            <a:off x="928884" y="1605068"/>
            <a:ext cx="5042709" cy="378565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sz="2400" dirty="0"/>
              <a:t>WIC mothers who breastfeed:</a:t>
            </a:r>
          </a:p>
          <a:p>
            <a:pPr marL="285750" indent="-285750" fontAlgn="base">
              <a:buFont typeface="Arial" panose="020B0604020202020204" pitchFamily="34" charset="0"/>
              <a:buChar char="•"/>
            </a:pPr>
            <a:r>
              <a:rPr lang="en-US" sz="2400" dirty="0"/>
              <a:t>Receive information and counseling support.</a:t>
            </a:r>
          </a:p>
          <a:p>
            <a:pPr marL="285750" indent="-285750" fontAlgn="base">
              <a:buFont typeface="Arial" panose="020B0604020202020204" pitchFamily="34" charset="0"/>
              <a:buChar char="•"/>
            </a:pPr>
            <a:r>
              <a:rPr lang="en-US" sz="2400" dirty="0"/>
              <a:t>May receive breast pumps and breastfeeding accessories.</a:t>
            </a:r>
          </a:p>
          <a:p>
            <a:pPr marL="285750" indent="-285750" fontAlgn="base">
              <a:buFont typeface="Arial" panose="020B0604020202020204" pitchFamily="34" charset="0"/>
              <a:buChar char="•"/>
            </a:pPr>
            <a:r>
              <a:rPr lang="en-US" sz="2400" dirty="0"/>
              <a:t>Receive an enhanced food package up to their child’s first birthday, if fully breastfeeding.</a:t>
            </a:r>
          </a:p>
        </p:txBody>
      </p:sp>
      <p:sp>
        <p:nvSpPr>
          <p:cNvPr id="9" name="Title 1"/>
          <p:cNvSpPr>
            <a:spLocks noGrp="1"/>
          </p:cNvSpPr>
          <p:nvPr/>
        </p:nvSpPr>
        <p:spPr>
          <a:xfrm>
            <a:off x="938213" y="718336"/>
            <a:ext cx="10315575" cy="886732"/>
          </a:xfrm>
          <a:prstGeom prst="rect">
            <a:avLst/>
          </a:prstGeom>
        </p:spPr>
        <p:txBody>
          <a:bodyPr anchor="ct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latin typeface="Montserrat Black" panose="00000A00000000000000" pitchFamily="50" charset="0"/>
              </a:rPr>
              <a:t>Breastfeeding support</a:t>
            </a:r>
            <a:endParaRPr kumimoji="0" lang="en-US" sz="3600" b="0" i="0" u="none" strike="noStrike" kern="1200" cap="none" spc="0" normalizeH="0" baseline="0" noProof="0" dirty="0">
              <a:ln>
                <a:noFill/>
              </a:ln>
              <a:effectLst/>
              <a:uLnTx/>
              <a:uFillTx/>
              <a:latin typeface="Montserrat Black" panose="00000A00000000000000" pitchFamily="50" charset="0"/>
            </a:endParaRPr>
          </a:p>
        </p:txBody>
      </p:sp>
      <p:sp>
        <p:nvSpPr>
          <p:cNvPr id="12" name="Rectangle 11">
            <a:extLst>
              <a:ext uri="{FF2B5EF4-FFF2-40B4-BE49-F238E27FC236}">
                <a16:creationId xmlns:a16="http://schemas.microsoft.com/office/drawing/2014/main" id="{2AD2C537-D605-4AF6-B56A-2CB2EC87E5D1}"/>
              </a:ext>
            </a:extLst>
          </p:cNvPr>
          <p:cNvSpPr/>
          <p:nvPr/>
        </p:nvSpPr>
        <p:spPr>
          <a:xfrm rot="16200000">
            <a:off x="5938837" y="604837"/>
            <a:ext cx="314325" cy="12192000"/>
          </a:xfrm>
          <a:prstGeom prst="rect">
            <a:avLst/>
          </a:prstGeom>
          <a:gradFill flip="none" rotWithShape="1">
            <a:gsLst>
              <a:gs pos="0">
                <a:schemeClr val="tx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Arial"/>
              <a:ea typeface="+mn-ea"/>
              <a:cs typeface="+mn-cs"/>
            </a:endParaRPr>
          </a:p>
        </p:txBody>
      </p:sp>
      <p:pic>
        <p:nvPicPr>
          <p:cNvPr id="6" name="Picture 5" descr="Text&#10;&#10;Description automatically generated">
            <a:extLst>
              <a:ext uri="{FF2B5EF4-FFF2-40B4-BE49-F238E27FC236}">
                <a16:creationId xmlns:a16="http://schemas.microsoft.com/office/drawing/2014/main" id="{98C6FBBF-ABD2-4785-38C7-8661F433C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643" y="5073860"/>
            <a:ext cx="5186744" cy="926513"/>
          </a:xfrm>
          <a:prstGeom prst="rect">
            <a:avLst/>
          </a:prstGeom>
        </p:spPr>
      </p:pic>
    </p:spTree>
    <p:extLst>
      <p:ext uri="{BB962C8B-B14F-4D97-AF65-F5344CB8AC3E}">
        <p14:creationId xmlns:p14="http://schemas.microsoft.com/office/powerpoint/2010/main" val="4278875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049DBFE-0A41-4491-946E-F9DC75FF2473}"/>
              </a:ext>
            </a:extLst>
          </p:cNvPr>
          <p:cNvSpPr/>
          <p:nvPr/>
        </p:nvSpPr>
        <p:spPr>
          <a:xfrm>
            <a:off x="1071934" y="2151434"/>
            <a:ext cx="2555132" cy="2555132"/>
          </a:xfrm>
          <a:prstGeom prst="ellipse">
            <a:avLst/>
          </a:prstGeom>
          <a:solidFill>
            <a:schemeClr val="bg1"/>
          </a:solidFill>
          <a:ln>
            <a:noFill/>
          </a:ln>
          <a:effectLst>
            <a:outerShdw blurRad="254000" algn="ctr" rotWithShape="0">
              <a:schemeClr val="tx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2169"/>
              </a:solidFill>
              <a:effectLst/>
              <a:uLnTx/>
              <a:uFillTx/>
              <a:latin typeface="Montserrat"/>
              <a:ea typeface="+mn-ea"/>
              <a:cs typeface="+mn-cs"/>
            </a:endParaRPr>
          </a:p>
        </p:txBody>
      </p:sp>
      <p:sp>
        <p:nvSpPr>
          <p:cNvPr id="3" name="Oval 2">
            <a:extLst>
              <a:ext uri="{FF2B5EF4-FFF2-40B4-BE49-F238E27FC236}">
                <a16:creationId xmlns:a16="http://schemas.microsoft.com/office/drawing/2014/main" id="{AC41C289-907F-4160-B81A-527BC6242DAD}"/>
              </a:ext>
            </a:extLst>
          </p:cNvPr>
          <p:cNvSpPr/>
          <p:nvPr/>
        </p:nvSpPr>
        <p:spPr>
          <a:xfrm>
            <a:off x="643917" y="1723417"/>
            <a:ext cx="3411166" cy="3411166"/>
          </a:xfrm>
          <a:prstGeom prst="ellipse">
            <a:avLst/>
          </a:prstGeom>
          <a:no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2169"/>
              </a:solidFill>
              <a:effectLst/>
              <a:uLnTx/>
              <a:uFillTx/>
              <a:latin typeface="Montserrat"/>
              <a:ea typeface="+mn-ea"/>
              <a:cs typeface="+mn-cs"/>
            </a:endParaRPr>
          </a:p>
        </p:txBody>
      </p:sp>
      <p:sp>
        <p:nvSpPr>
          <p:cNvPr id="7" name="Oval 6">
            <a:extLst>
              <a:ext uri="{FF2B5EF4-FFF2-40B4-BE49-F238E27FC236}">
                <a16:creationId xmlns:a16="http://schemas.microsoft.com/office/drawing/2014/main" id="{435A34EF-1721-4118-A911-74C9A1A24659}"/>
              </a:ext>
            </a:extLst>
          </p:cNvPr>
          <p:cNvSpPr/>
          <p:nvPr/>
        </p:nvSpPr>
        <p:spPr>
          <a:xfrm>
            <a:off x="3670840" y="2352472"/>
            <a:ext cx="256162" cy="25616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2169"/>
              </a:solidFill>
              <a:effectLst/>
              <a:uLnTx/>
              <a:uFillTx/>
              <a:latin typeface="Montserrat"/>
              <a:ea typeface="+mn-ea"/>
              <a:cs typeface="+mn-cs"/>
            </a:endParaRPr>
          </a:p>
        </p:txBody>
      </p:sp>
      <p:sp>
        <p:nvSpPr>
          <p:cNvPr id="8" name="Oval 7">
            <a:extLst>
              <a:ext uri="{FF2B5EF4-FFF2-40B4-BE49-F238E27FC236}">
                <a16:creationId xmlns:a16="http://schemas.microsoft.com/office/drawing/2014/main" id="{899F83C4-BA81-44F4-AB8B-735F91C2CC1D}"/>
              </a:ext>
            </a:extLst>
          </p:cNvPr>
          <p:cNvSpPr/>
          <p:nvPr/>
        </p:nvSpPr>
        <p:spPr>
          <a:xfrm>
            <a:off x="3670840" y="4249367"/>
            <a:ext cx="256162" cy="25616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2169"/>
              </a:solidFill>
              <a:effectLst/>
              <a:uLnTx/>
              <a:uFillTx/>
              <a:latin typeface="Montserrat"/>
              <a:ea typeface="+mn-ea"/>
              <a:cs typeface="+mn-cs"/>
            </a:endParaRPr>
          </a:p>
        </p:txBody>
      </p:sp>
      <p:sp>
        <p:nvSpPr>
          <p:cNvPr id="9" name="Oval 8">
            <a:extLst>
              <a:ext uri="{FF2B5EF4-FFF2-40B4-BE49-F238E27FC236}">
                <a16:creationId xmlns:a16="http://schemas.microsoft.com/office/drawing/2014/main" id="{25EECA87-DFA8-441D-A005-11325DFCB663}"/>
              </a:ext>
            </a:extLst>
          </p:cNvPr>
          <p:cNvSpPr/>
          <p:nvPr/>
        </p:nvSpPr>
        <p:spPr>
          <a:xfrm>
            <a:off x="3927002" y="3300920"/>
            <a:ext cx="256162" cy="25616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2169"/>
              </a:solidFill>
              <a:effectLst/>
              <a:uLnTx/>
              <a:uFillTx/>
              <a:latin typeface="Montserrat"/>
              <a:ea typeface="+mn-ea"/>
              <a:cs typeface="+mn-cs"/>
            </a:endParaRPr>
          </a:p>
        </p:txBody>
      </p:sp>
      <p:sp>
        <p:nvSpPr>
          <p:cNvPr id="39" name="Oval 38">
            <a:extLst>
              <a:ext uri="{FF2B5EF4-FFF2-40B4-BE49-F238E27FC236}">
                <a16:creationId xmlns:a16="http://schemas.microsoft.com/office/drawing/2014/main" id="{1C3DCD4D-6F91-4EE0-90A9-14CEE9F584D2}"/>
              </a:ext>
            </a:extLst>
          </p:cNvPr>
          <p:cNvSpPr/>
          <p:nvPr/>
        </p:nvSpPr>
        <p:spPr>
          <a:xfrm>
            <a:off x="5476904" y="1809317"/>
            <a:ext cx="658238" cy="658238"/>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2169"/>
              </a:solidFill>
              <a:effectLst/>
              <a:uLnTx/>
              <a:uFillTx/>
              <a:latin typeface="Montserrat"/>
              <a:ea typeface="+mn-ea"/>
              <a:cs typeface="+mn-cs"/>
            </a:endParaRPr>
          </a:p>
        </p:txBody>
      </p:sp>
      <p:sp>
        <p:nvSpPr>
          <p:cNvPr id="60" name="TextBox 59">
            <a:extLst>
              <a:ext uri="{FF2B5EF4-FFF2-40B4-BE49-F238E27FC236}">
                <a16:creationId xmlns:a16="http://schemas.microsoft.com/office/drawing/2014/main" id="{4E8AE76E-5537-41C9-8811-2FA249DF3317}"/>
              </a:ext>
            </a:extLst>
          </p:cNvPr>
          <p:cNvSpPr txBox="1"/>
          <p:nvPr/>
        </p:nvSpPr>
        <p:spPr>
          <a:xfrm>
            <a:off x="6232984" y="1555792"/>
            <a:ext cx="591557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b="0" i="0" u="none" strike="noStrike" kern="1200" cap="none" spc="0" normalizeH="0" baseline="0" noProof="0" dirty="0">
                <a:ln>
                  <a:noFill/>
                </a:ln>
                <a:solidFill>
                  <a:srgbClr val="012169"/>
                </a:solidFill>
                <a:effectLst/>
                <a:uLnTx/>
                <a:uFillTx/>
                <a:latin typeface="Montserrat ExtraBold"/>
                <a:ea typeface="Open Sans SemiBold" panose="020B0706030804020204" pitchFamily="34" charset="0"/>
                <a:cs typeface="Open Sans SemiBold" panose="020B0706030804020204" pitchFamily="34" charset="0"/>
              </a:rPr>
              <a:t>WICShopper app</a:t>
            </a:r>
            <a:br>
              <a:rPr kumimoji="0" lang="en-MY" b="0" i="0" u="none" strike="noStrike" kern="1200" cap="none" spc="0" normalizeH="0" baseline="0" noProof="0" dirty="0">
                <a:ln>
                  <a:noFill/>
                </a:ln>
                <a:solidFill>
                  <a:srgbClr val="012169"/>
                </a:solidFill>
                <a:effectLst/>
                <a:uLnTx/>
                <a:uFillTx/>
                <a:latin typeface="Montserrat"/>
                <a:ea typeface="+mn-ea"/>
                <a:cs typeface="+mn-cs"/>
              </a:rPr>
            </a:br>
            <a:r>
              <a:rPr kumimoji="0" lang="en-MY" b="0" i="0" u="none" strike="noStrike" kern="1200" cap="none" spc="0" normalizeH="0" baseline="0" noProof="0" dirty="0">
                <a:ln>
                  <a:noFill/>
                </a:ln>
                <a:solidFill>
                  <a:srgbClr val="012169"/>
                </a:solidFill>
                <a:effectLst/>
                <a:uLnTx/>
                <a:uFillTx/>
                <a:latin typeface="Montserrat"/>
                <a:ea typeface="+mn-ea"/>
                <a:cs typeface="+mn-cs"/>
              </a:rPr>
              <a:t>Provides participants 24-hour access to benefit history, three months of purchase history and more. </a:t>
            </a:r>
          </a:p>
        </p:txBody>
      </p:sp>
      <p:sp>
        <p:nvSpPr>
          <p:cNvPr id="63" name="TextBox 62">
            <a:extLst>
              <a:ext uri="{FF2B5EF4-FFF2-40B4-BE49-F238E27FC236}">
                <a16:creationId xmlns:a16="http://schemas.microsoft.com/office/drawing/2014/main" id="{E5580986-BE62-45A2-8A77-EE9701490B66}"/>
              </a:ext>
            </a:extLst>
          </p:cNvPr>
          <p:cNvSpPr txBox="1"/>
          <p:nvPr/>
        </p:nvSpPr>
        <p:spPr>
          <a:xfrm>
            <a:off x="1061787" y="2991531"/>
            <a:ext cx="25754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400" b="0" i="0" u="none" strike="noStrike" kern="1200" cap="none" spc="0" normalizeH="0" baseline="0" noProof="0" dirty="0">
                <a:ln>
                  <a:noFill/>
                </a:ln>
                <a:solidFill>
                  <a:srgbClr val="012169"/>
                </a:solidFill>
                <a:effectLst/>
                <a:uLnTx/>
                <a:uFillTx/>
                <a:latin typeface="Montserrat ExtraBold"/>
                <a:ea typeface="Open Sans SemiBold" panose="020B0706030804020204" pitchFamily="34" charset="0"/>
                <a:cs typeface="Open Sans SemiBold" panose="020B0706030804020204" pitchFamily="34" charset="0"/>
              </a:rPr>
              <a:t>Continual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MY" sz="2400" dirty="0">
                <a:solidFill>
                  <a:srgbClr val="012169"/>
                </a:solidFill>
                <a:latin typeface="Montserrat ExtraBold"/>
                <a:ea typeface="Open Sans SemiBold" panose="020B0706030804020204" pitchFamily="34" charset="0"/>
                <a:cs typeface="Open Sans SemiBold" panose="020B0706030804020204" pitchFamily="34" charset="0"/>
              </a:rPr>
              <a:t>improvements</a:t>
            </a:r>
            <a:r>
              <a:rPr kumimoji="0" lang="en-MY" sz="2400" b="0" i="0" u="none" strike="noStrike" kern="1200" cap="none" spc="0" normalizeH="0" baseline="0" noProof="0" dirty="0">
                <a:ln>
                  <a:noFill/>
                </a:ln>
                <a:solidFill>
                  <a:srgbClr val="012169"/>
                </a:solidFill>
                <a:effectLst/>
                <a:uLnTx/>
                <a:uFillTx/>
                <a:latin typeface="Montserrat"/>
                <a:ea typeface="+mn-ea"/>
                <a:cs typeface="+mn-cs"/>
              </a:rPr>
              <a:t> </a:t>
            </a:r>
          </a:p>
        </p:txBody>
      </p:sp>
      <p:sp>
        <p:nvSpPr>
          <p:cNvPr id="54" name="Oval 53">
            <a:extLst>
              <a:ext uri="{FF2B5EF4-FFF2-40B4-BE49-F238E27FC236}">
                <a16:creationId xmlns:a16="http://schemas.microsoft.com/office/drawing/2014/main" id="{E473443E-463B-411A-9BF3-2441FA156DEA}"/>
              </a:ext>
            </a:extLst>
          </p:cNvPr>
          <p:cNvSpPr/>
          <p:nvPr/>
        </p:nvSpPr>
        <p:spPr>
          <a:xfrm>
            <a:off x="4903547" y="565798"/>
            <a:ext cx="658238" cy="65823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2169"/>
              </a:solidFill>
              <a:effectLst/>
              <a:uLnTx/>
              <a:uFillTx/>
              <a:latin typeface="Montserrat"/>
              <a:ea typeface="+mn-ea"/>
              <a:cs typeface="+mn-cs"/>
            </a:endParaRPr>
          </a:p>
        </p:txBody>
      </p:sp>
      <p:sp>
        <p:nvSpPr>
          <p:cNvPr id="55" name="TextBox 54">
            <a:extLst>
              <a:ext uri="{FF2B5EF4-FFF2-40B4-BE49-F238E27FC236}">
                <a16:creationId xmlns:a16="http://schemas.microsoft.com/office/drawing/2014/main" id="{D898E4E5-9701-4FBE-9DD2-5A026CB10D7D}"/>
              </a:ext>
            </a:extLst>
          </p:cNvPr>
          <p:cNvSpPr txBox="1"/>
          <p:nvPr/>
        </p:nvSpPr>
        <p:spPr>
          <a:xfrm>
            <a:off x="5586740" y="438574"/>
            <a:ext cx="517860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b="0" i="0" u="none" strike="noStrike" kern="1200" cap="none" spc="0" normalizeH="0" baseline="0" noProof="0" dirty="0">
                <a:ln>
                  <a:noFill/>
                </a:ln>
                <a:solidFill>
                  <a:srgbClr val="012169"/>
                </a:solidFill>
                <a:effectLst/>
                <a:uLnTx/>
                <a:uFillTx/>
                <a:latin typeface="Montserrat ExtraBold"/>
                <a:ea typeface="Open Sans SemiBold" panose="020B0706030804020204" pitchFamily="34" charset="0"/>
                <a:cs typeface="Open Sans SemiBold" panose="020B0706030804020204" pitchFamily="34" charset="0"/>
              </a:rPr>
              <a:t>WIC card</a:t>
            </a:r>
            <a:br>
              <a:rPr kumimoji="0" lang="en-MY" b="0" i="0" u="none" strike="noStrike" kern="1200" cap="none" spc="0" normalizeH="0" baseline="0" noProof="0" dirty="0">
                <a:ln>
                  <a:noFill/>
                </a:ln>
                <a:solidFill>
                  <a:srgbClr val="012169"/>
                </a:solidFill>
                <a:effectLst/>
                <a:uLnTx/>
                <a:uFillTx/>
                <a:latin typeface="Montserrat"/>
                <a:ea typeface="+mn-ea"/>
                <a:cs typeface="+mn-cs"/>
              </a:rPr>
            </a:br>
            <a:r>
              <a:rPr kumimoji="0" lang="en-MY" b="0" i="0" u="none" strike="noStrike" kern="1200" cap="none" spc="0" normalizeH="0" baseline="0" noProof="0" dirty="0">
                <a:ln>
                  <a:noFill/>
                </a:ln>
                <a:solidFill>
                  <a:srgbClr val="012169"/>
                </a:solidFill>
                <a:effectLst/>
                <a:uLnTx/>
                <a:uFillTx/>
                <a:latin typeface="Montserrat"/>
                <a:ea typeface="+mn-ea"/>
                <a:cs typeface="+mn-cs"/>
              </a:rPr>
              <a:t>Provides participants convenience, flexibility and privacy.</a:t>
            </a:r>
          </a:p>
        </p:txBody>
      </p:sp>
      <p:sp>
        <p:nvSpPr>
          <p:cNvPr id="58" name="Oval 57">
            <a:extLst>
              <a:ext uri="{FF2B5EF4-FFF2-40B4-BE49-F238E27FC236}">
                <a16:creationId xmlns:a16="http://schemas.microsoft.com/office/drawing/2014/main" id="{D1BE22C6-F541-49F9-BFFC-BA0808515A42}"/>
              </a:ext>
            </a:extLst>
          </p:cNvPr>
          <p:cNvSpPr/>
          <p:nvPr/>
        </p:nvSpPr>
        <p:spPr>
          <a:xfrm>
            <a:off x="6232984" y="3099879"/>
            <a:ext cx="658238" cy="658238"/>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2169"/>
              </a:solidFill>
              <a:effectLst/>
              <a:uLnTx/>
              <a:uFillTx/>
              <a:latin typeface="Montserrat"/>
              <a:ea typeface="+mn-ea"/>
              <a:cs typeface="+mn-cs"/>
            </a:endParaRPr>
          </a:p>
        </p:txBody>
      </p:sp>
      <p:sp>
        <p:nvSpPr>
          <p:cNvPr id="59" name="TextBox 58">
            <a:extLst>
              <a:ext uri="{FF2B5EF4-FFF2-40B4-BE49-F238E27FC236}">
                <a16:creationId xmlns:a16="http://schemas.microsoft.com/office/drawing/2014/main" id="{D26E1647-AA57-4DE1-AEDC-42388632D05D}"/>
              </a:ext>
            </a:extLst>
          </p:cNvPr>
          <p:cNvSpPr txBox="1"/>
          <p:nvPr/>
        </p:nvSpPr>
        <p:spPr>
          <a:xfrm>
            <a:off x="7013393" y="2967333"/>
            <a:ext cx="517860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b="0" i="0" u="none" strike="noStrike" kern="1200" cap="none" spc="0" normalizeH="0" baseline="0" noProof="0" dirty="0">
                <a:ln>
                  <a:noFill/>
                </a:ln>
                <a:solidFill>
                  <a:srgbClr val="012169"/>
                </a:solidFill>
                <a:effectLst/>
                <a:uLnTx/>
                <a:uFillTx/>
                <a:latin typeface="Montserrat ExtraBold"/>
                <a:ea typeface="Open Sans SemiBold" panose="020B0706030804020204" pitchFamily="34" charset="0"/>
                <a:cs typeface="Open Sans SemiBold" panose="020B0706030804020204" pitchFamily="34" charset="0"/>
              </a:rPr>
              <a:t>Updated food list</a:t>
            </a:r>
            <a:br>
              <a:rPr kumimoji="0" lang="en-MY" b="0" i="0" u="none" strike="noStrike" kern="1200" cap="none" spc="0" normalizeH="0" baseline="0" noProof="0" dirty="0">
                <a:ln>
                  <a:noFill/>
                </a:ln>
                <a:solidFill>
                  <a:srgbClr val="012169"/>
                </a:solidFill>
                <a:effectLst/>
                <a:uLnTx/>
                <a:uFillTx/>
                <a:latin typeface="Montserrat"/>
                <a:ea typeface="+mn-ea"/>
                <a:cs typeface="+mn-cs"/>
              </a:rPr>
            </a:br>
            <a:r>
              <a:rPr kumimoji="0" lang="en-MY" b="0" i="0" u="none" strike="noStrike" kern="1200" cap="none" spc="0" normalizeH="0" baseline="0" noProof="0" dirty="0">
                <a:ln>
                  <a:noFill/>
                </a:ln>
                <a:solidFill>
                  <a:srgbClr val="012169"/>
                </a:solidFill>
                <a:effectLst/>
                <a:uLnTx/>
                <a:uFillTx/>
                <a:latin typeface="Montserrat"/>
                <a:ea typeface="+mn-ea"/>
                <a:cs typeface="+mn-cs"/>
              </a:rPr>
              <a:t>Provides participants 700 more approved foods items to purchase with benefits.</a:t>
            </a:r>
          </a:p>
        </p:txBody>
      </p:sp>
      <p:sp>
        <p:nvSpPr>
          <p:cNvPr id="66" name="Oval 65">
            <a:extLst>
              <a:ext uri="{FF2B5EF4-FFF2-40B4-BE49-F238E27FC236}">
                <a16:creationId xmlns:a16="http://schemas.microsoft.com/office/drawing/2014/main" id="{92F6C48C-A4ED-4B57-BC74-E35B1F272FC6}"/>
              </a:ext>
            </a:extLst>
          </p:cNvPr>
          <p:cNvSpPr/>
          <p:nvPr/>
        </p:nvSpPr>
        <p:spPr>
          <a:xfrm>
            <a:off x="5476904" y="4390445"/>
            <a:ext cx="658238" cy="658238"/>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2169"/>
              </a:solidFill>
              <a:effectLst/>
              <a:uLnTx/>
              <a:uFillTx/>
              <a:latin typeface="Montserrat"/>
              <a:ea typeface="+mn-ea"/>
              <a:cs typeface="+mn-cs"/>
            </a:endParaRPr>
          </a:p>
        </p:txBody>
      </p:sp>
      <p:sp>
        <p:nvSpPr>
          <p:cNvPr id="67" name="TextBox 66">
            <a:extLst>
              <a:ext uri="{FF2B5EF4-FFF2-40B4-BE49-F238E27FC236}">
                <a16:creationId xmlns:a16="http://schemas.microsoft.com/office/drawing/2014/main" id="{0DDC1F57-1197-455B-A979-7CA9FA835F04}"/>
              </a:ext>
            </a:extLst>
          </p:cNvPr>
          <p:cNvSpPr txBox="1"/>
          <p:nvPr/>
        </p:nvSpPr>
        <p:spPr>
          <a:xfrm>
            <a:off x="6280839" y="4257898"/>
            <a:ext cx="517860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b="0" i="0" u="none" strike="noStrike" kern="1200" cap="none" spc="0" normalizeH="0" baseline="0" noProof="0" dirty="0">
                <a:ln>
                  <a:noFill/>
                </a:ln>
                <a:solidFill>
                  <a:srgbClr val="012169"/>
                </a:solidFill>
                <a:effectLst/>
                <a:uLnTx/>
                <a:uFillTx/>
                <a:latin typeface="Montserrat ExtraBold"/>
                <a:ea typeface="Open Sans SemiBold" panose="020B0706030804020204" pitchFamily="34" charset="0"/>
                <a:cs typeface="Open Sans SemiBold" panose="020B0706030804020204" pitchFamily="34" charset="0"/>
              </a:rPr>
              <a:t>WIC mobile units</a:t>
            </a:r>
            <a:br>
              <a:rPr kumimoji="0" lang="en-MY" b="0" i="0" u="none" strike="noStrike" kern="1200" cap="none" spc="0" normalizeH="0" baseline="0" noProof="0" dirty="0">
                <a:ln>
                  <a:noFill/>
                </a:ln>
                <a:solidFill>
                  <a:srgbClr val="012169"/>
                </a:solidFill>
                <a:effectLst/>
                <a:uLnTx/>
                <a:uFillTx/>
                <a:latin typeface="Montserrat"/>
                <a:ea typeface="+mn-ea"/>
                <a:cs typeface="+mn-cs"/>
              </a:rPr>
            </a:br>
            <a:r>
              <a:rPr kumimoji="0" lang="en-MY" b="0" i="0" u="none" strike="noStrike" kern="1200" cap="none" spc="0" normalizeH="0" baseline="0" noProof="0" dirty="0">
                <a:ln>
                  <a:noFill/>
                </a:ln>
                <a:solidFill>
                  <a:srgbClr val="012169"/>
                </a:solidFill>
                <a:effectLst/>
                <a:uLnTx/>
                <a:uFillTx/>
                <a:latin typeface="Montserrat"/>
                <a:ea typeface="+mn-ea"/>
                <a:cs typeface="+mn-cs"/>
              </a:rPr>
              <a:t>Provides participants their WIC appointments closer to home.</a:t>
            </a:r>
          </a:p>
        </p:txBody>
      </p:sp>
      <p:sp>
        <p:nvSpPr>
          <p:cNvPr id="70" name="Oval 69">
            <a:extLst>
              <a:ext uri="{FF2B5EF4-FFF2-40B4-BE49-F238E27FC236}">
                <a16:creationId xmlns:a16="http://schemas.microsoft.com/office/drawing/2014/main" id="{781A6777-FD29-46BC-B769-795D90BB37A6}"/>
              </a:ext>
            </a:extLst>
          </p:cNvPr>
          <p:cNvSpPr/>
          <p:nvPr/>
        </p:nvSpPr>
        <p:spPr>
          <a:xfrm>
            <a:off x="4903547" y="5681011"/>
            <a:ext cx="658238" cy="658238"/>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2169"/>
              </a:solidFill>
              <a:effectLst/>
              <a:uLnTx/>
              <a:uFillTx/>
              <a:latin typeface="Montserrat"/>
              <a:ea typeface="+mn-ea"/>
              <a:cs typeface="+mn-cs"/>
            </a:endParaRPr>
          </a:p>
        </p:txBody>
      </p:sp>
      <p:sp>
        <p:nvSpPr>
          <p:cNvPr id="71" name="TextBox 70">
            <a:extLst>
              <a:ext uri="{FF2B5EF4-FFF2-40B4-BE49-F238E27FC236}">
                <a16:creationId xmlns:a16="http://schemas.microsoft.com/office/drawing/2014/main" id="{12B52198-685C-4F6F-AC36-C5FE2C93C554}"/>
              </a:ext>
            </a:extLst>
          </p:cNvPr>
          <p:cNvSpPr txBox="1"/>
          <p:nvPr/>
        </p:nvSpPr>
        <p:spPr>
          <a:xfrm>
            <a:off x="5629178" y="5558155"/>
            <a:ext cx="517860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b="0" i="0" u="none" strike="noStrike" kern="1200" cap="none" spc="0" normalizeH="0" baseline="0" noProof="0" dirty="0">
                <a:ln>
                  <a:noFill/>
                </a:ln>
                <a:solidFill>
                  <a:srgbClr val="012169"/>
                </a:solidFill>
                <a:effectLst/>
                <a:uLnTx/>
                <a:uFillTx/>
                <a:latin typeface="Montserrat ExtraBold"/>
                <a:ea typeface="Open Sans SemiBold" panose="020B0706030804020204" pitchFamily="34" charset="0"/>
                <a:cs typeface="Open Sans SemiBold" panose="020B0706030804020204" pitchFamily="34" charset="0"/>
              </a:rPr>
              <a:t>WIC shopping assistant</a:t>
            </a:r>
            <a:br>
              <a:rPr kumimoji="0" lang="en-MY" b="0" i="0" u="none" strike="noStrike" kern="1200" cap="none" spc="0" normalizeH="0" baseline="0" noProof="0" dirty="0">
                <a:ln>
                  <a:noFill/>
                </a:ln>
                <a:solidFill>
                  <a:srgbClr val="012169"/>
                </a:solidFill>
                <a:effectLst/>
                <a:uLnTx/>
                <a:uFillTx/>
                <a:latin typeface="Montserrat"/>
                <a:ea typeface="+mn-ea"/>
                <a:cs typeface="+mn-cs"/>
              </a:rPr>
            </a:br>
            <a:r>
              <a:rPr kumimoji="0" lang="en-MY" b="0" i="0" u="none" strike="noStrike" kern="1200" cap="none" spc="0" normalizeH="0" baseline="0" noProof="0" dirty="0">
                <a:ln>
                  <a:noFill/>
                </a:ln>
                <a:solidFill>
                  <a:srgbClr val="012169"/>
                </a:solidFill>
                <a:effectLst/>
                <a:uLnTx/>
                <a:uFillTx/>
                <a:latin typeface="Montserrat"/>
                <a:ea typeface="+mn-ea"/>
                <a:cs typeface="+mn-cs"/>
              </a:rPr>
              <a:t>Provides participants with in-person help when learning to shop for WIC foods.</a:t>
            </a:r>
          </a:p>
        </p:txBody>
      </p:sp>
      <p:sp>
        <p:nvSpPr>
          <p:cNvPr id="72" name="Oval 71">
            <a:extLst>
              <a:ext uri="{FF2B5EF4-FFF2-40B4-BE49-F238E27FC236}">
                <a16:creationId xmlns:a16="http://schemas.microsoft.com/office/drawing/2014/main" id="{C21394E1-6950-4363-8056-48D135A4E5B5}"/>
              </a:ext>
            </a:extLst>
          </p:cNvPr>
          <p:cNvSpPr/>
          <p:nvPr/>
        </p:nvSpPr>
        <p:spPr>
          <a:xfrm>
            <a:off x="3091262" y="1814182"/>
            <a:ext cx="256162" cy="2561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2169"/>
              </a:solidFill>
              <a:effectLst/>
              <a:uLnTx/>
              <a:uFillTx/>
              <a:latin typeface="Montserrat"/>
              <a:ea typeface="+mn-ea"/>
              <a:cs typeface="+mn-cs"/>
            </a:endParaRPr>
          </a:p>
        </p:txBody>
      </p:sp>
      <p:cxnSp>
        <p:nvCxnSpPr>
          <p:cNvPr id="34" name="Connector: Elbow 33">
            <a:extLst>
              <a:ext uri="{FF2B5EF4-FFF2-40B4-BE49-F238E27FC236}">
                <a16:creationId xmlns:a16="http://schemas.microsoft.com/office/drawing/2014/main" id="{F9BCCDF2-AC0D-4A1B-A26C-C18D5D30E47D}"/>
              </a:ext>
            </a:extLst>
          </p:cNvPr>
          <p:cNvCxnSpPr>
            <a:cxnSpLocks/>
            <a:stCxn id="72" idx="0"/>
            <a:endCxn id="54" idx="2"/>
          </p:cNvCxnSpPr>
          <p:nvPr/>
        </p:nvCxnSpPr>
        <p:spPr>
          <a:xfrm rot="5400000" flipH="1" flipV="1">
            <a:off x="3601813" y="512448"/>
            <a:ext cx="919265" cy="1684204"/>
          </a:xfrm>
          <a:prstGeom prst="bentConnector2">
            <a:avLst/>
          </a:prstGeom>
          <a:ln w="12700">
            <a:solidFill>
              <a:schemeClr val="tx1">
                <a:lumMod val="10000"/>
                <a:lumOff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3" name="Oval 72">
            <a:extLst>
              <a:ext uri="{FF2B5EF4-FFF2-40B4-BE49-F238E27FC236}">
                <a16:creationId xmlns:a16="http://schemas.microsoft.com/office/drawing/2014/main" id="{3A799CCF-CF1D-4B77-8551-E4B184FDFDB9}"/>
              </a:ext>
            </a:extLst>
          </p:cNvPr>
          <p:cNvSpPr/>
          <p:nvPr/>
        </p:nvSpPr>
        <p:spPr>
          <a:xfrm>
            <a:off x="3091262" y="4787655"/>
            <a:ext cx="256162" cy="25616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2169"/>
              </a:solidFill>
              <a:effectLst/>
              <a:uLnTx/>
              <a:uFillTx/>
              <a:latin typeface="Montserrat"/>
              <a:ea typeface="+mn-ea"/>
              <a:cs typeface="+mn-cs"/>
            </a:endParaRPr>
          </a:p>
        </p:txBody>
      </p:sp>
      <p:cxnSp>
        <p:nvCxnSpPr>
          <p:cNvPr id="49" name="Connector: Elbow 48">
            <a:extLst>
              <a:ext uri="{FF2B5EF4-FFF2-40B4-BE49-F238E27FC236}">
                <a16:creationId xmlns:a16="http://schemas.microsoft.com/office/drawing/2014/main" id="{04FF7265-1874-4BE6-B98D-0481DDE83C6A}"/>
              </a:ext>
            </a:extLst>
          </p:cNvPr>
          <p:cNvCxnSpPr>
            <a:stCxn id="73" idx="4"/>
            <a:endCxn id="70" idx="2"/>
          </p:cNvCxnSpPr>
          <p:nvPr/>
        </p:nvCxnSpPr>
        <p:spPr>
          <a:xfrm rot="16200000" flipH="1">
            <a:off x="3578289" y="4684871"/>
            <a:ext cx="966313" cy="1684204"/>
          </a:xfrm>
          <a:prstGeom prst="bentConnector2">
            <a:avLst/>
          </a:prstGeom>
          <a:ln w="12700">
            <a:solidFill>
              <a:schemeClr val="tx1">
                <a:lumMod val="10000"/>
                <a:lumOff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3A15F94D-A6AD-4686-A735-11FD55093FD4}"/>
              </a:ext>
            </a:extLst>
          </p:cNvPr>
          <p:cNvCxnSpPr>
            <a:stCxn id="7" idx="0"/>
            <a:endCxn id="39" idx="2"/>
          </p:cNvCxnSpPr>
          <p:nvPr/>
        </p:nvCxnSpPr>
        <p:spPr>
          <a:xfrm rot="5400000" flipH="1" flipV="1">
            <a:off x="4530894" y="1406463"/>
            <a:ext cx="214036" cy="1677983"/>
          </a:xfrm>
          <a:prstGeom prst="bentConnector2">
            <a:avLst/>
          </a:prstGeom>
          <a:ln w="12700">
            <a:solidFill>
              <a:schemeClr val="tx1">
                <a:lumMod val="10000"/>
                <a:lumOff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nector: Elbow 76">
            <a:extLst>
              <a:ext uri="{FF2B5EF4-FFF2-40B4-BE49-F238E27FC236}">
                <a16:creationId xmlns:a16="http://schemas.microsoft.com/office/drawing/2014/main" id="{3029564F-C60A-4A92-BA84-F33126823F4B}"/>
              </a:ext>
            </a:extLst>
          </p:cNvPr>
          <p:cNvCxnSpPr>
            <a:stCxn id="8" idx="4"/>
            <a:endCxn id="66" idx="2"/>
          </p:cNvCxnSpPr>
          <p:nvPr/>
        </p:nvCxnSpPr>
        <p:spPr>
          <a:xfrm rot="16200000" flipH="1">
            <a:off x="4530895" y="3773554"/>
            <a:ext cx="214035" cy="1677983"/>
          </a:xfrm>
          <a:prstGeom prst="bentConnector2">
            <a:avLst/>
          </a:prstGeom>
          <a:ln w="12700">
            <a:solidFill>
              <a:schemeClr val="tx1">
                <a:lumMod val="10000"/>
                <a:lumOff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6F0AB6AB-DB92-4D49-B73E-5231A4E3E7FC}"/>
              </a:ext>
            </a:extLst>
          </p:cNvPr>
          <p:cNvCxnSpPr>
            <a:stCxn id="9" idx="6"/>
            <a:endCxn id="58" idx="2"/>
          </p:cNvCxnSpPr>
          <p:nvPr/>
        </p:nvCxnSpPr>
        <p:spPr>
          <a:xfrm flipV="1">
            <a:off x="4183164" y="3428998"/>
            <a:ext cx="2049820" cy="3"/>
          </a:xfrm>
          <a:prstGeom prst="straightConnector1">
            <a:avLst/>
          </a:prstGeom>
          <a:ln w="12700">
            <a:solidFill>
              <a:schemeClr val="tx1">
                <a:lumMod val="10000"/>
                <a:lumOff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Graphic 49">
            <a:extLst>
              <a:ext uri="{FF2B5EF4-FFF2-40B4-BE49-F238E27FC236}">
                <a16:creationId xmlns:a16="http://schemas.microsoft.com/office/drawing/2014/main" id="{6DCDF5E3-6399-42BD-A570-16350646F5D0}"/>
              </a:ext>
            </a:extLst>
          </p:cNvPr>
          <p:cNvSpPr/>
          <p:nvPr/>
        </p:nvSpPr>
        <p:spPr>
          <a:xfrm>
            <a:off x="5017038" y="5867078"/>
            <a:ext cx="413863" cy="348516"/>
          </a:xfrm>
          <a:custGeom>
            <a:avLst/>
            <a:gdLst>
              <a:gd name="connsiteX0" fmla="*/ 14288 w 339328"/>
              <a:gd name="connsiteY0" fmla="*/ 0 h 285750"/>
              <a:gd name="connsiteX1" fmla="*/ 0 w 339328"/>
              <a:gd name="connsiteY1" fmla="*/ 14288 h 285750"/>
              <a:gd name="connsiteX2" fmla="*/ 14288 w 339328"/>
              <a:gd name="connsiteY2" fmla="*/ 28575 h 285750"/>
              <a:gd name="connsiteX3" fmla="*/ 45988 w 339328"/>
              <a:gd name="connsiteY3" fmla="*/ 28575 h 285750"/>
              <a:gd name="connsiteX4" fmla="*/ 83493 w 339328"/>
              <a:gd name="connsiteY4" fmla="*/ 178594 h 285750"/>
              <a:gd name="connsiteX5" fmla="*/ 111174 w 339328"/>
              <a:gd name="connsiteY5" fmla="*/ 200025 h 285750"/>
              <a:gd name="connsiteX6" fmla="*/ 275034 w 339328"/>
              <a:gd name="connsiteY6" fmla="*/ 200025 h 285750"/>
              <a:gd name="connsiteX7" fmla="*/ 302269 w 339328"/>
              <a:gd name="connsiteY7" fmla="*/ 179040 h 285750"/>
              <a:gd name="connsiteX8" fmla="*/ 339328 w 339328"/>
              <a:gd name="connsiteY8" fmla="*/ 42863 h 285750"/>
              <a:gd name="connsiteX9" fmla="*/ 100013 w 339328"/>
              <a:gd name="connsiteY9" fmla="*/ 42863 h 285750"/>
              <a:gd name="connsiteX10" fmla="*/ 107156 w 339328"/>
              <a:gd name="connsiteY10" fmla="*/ 71438 h 285750"/>
              <a:gd name="connsiteX11" fmla="*/ 302269 w 339328"/>
              <a:gd name="connsiteY11" fmla="*/ 71438 h 285750"/>
              <a:gd name="connsiteX12" fmla="*/ 275034 w 339328"/>
              <a:gd name="connsiteY12" fmla="*/ 171450 h 285750"/>
              <a:gd name="connsiteX13" fmla="*/ 111174 w 339328"/>
              <a:gd name="connsiteY13" fmla="*/ 171450 h 285750"/>
              <a:gd name="connsiteX14" fmla="*/ 73670 w 339328"/>
              <a:gd name="connsiteY14" fmla="*/ 21431 h 285750"/>
              <a:gd name="connsiteX15" fmla="*/ 45988 w 339328"/>
              <a:gd name="connsiteY15" fmla="*/ 0 h 285750"/>
              <a:gd name="connsiteX16" fmla="*/ 257175 w 339328"/>
              <a:gd name="connsiteY16" fmla="*/ 200025 h 285750"/>
              <a:gd name="connsiteX17" fmla="*/ 214313 w 339328"/>
              <a:gd name="connsiteY17" fmla="*/ 242888 h 285750"/>
              <a:gd name="connsiteX18" fmla="*/ 257175 w 339328"/>
              <a:gd name="connsiteY18" fmla="*/ 285750 h 285750"/>
              <a:gd name="connsiteX19" fmla="*/ 300038 w 339328"/>
              <a:gd name="connsiteY19" fmla="*/ 242888 h 285750"/>
              <a:gd name="connsiteX20" fmla="*/ 257175 w 339328"/>
              <a:gd name="connsiteY20" fmla="*/ 200025 h 285750"/>
              <a:gd name="connsiteX21" fmla="*/ 128588 w 339328"/>
              <a:gd name="connsiteY21" fmla="*/ 200025 h 285750"/>
              <a:gd name="connsiteX22" fmla="*/ 85725 w 339328"/>
              <a:gd name="connsiteY22" fmla="*/ 242888 h 285750"/>
              <a:gd name="connsiteX23" fmla="*/ 128588 w 339328"/>
              <a:gd name="connsiteY23" fmla="*/ 285750 h 285750"/>
              <a:gd name="connsiteX24" fmla="*/ 171450 w 339328"/>
              <a:gd name="connsiteY24" fmla="*/ 242888 h 285750"/>
              <a:gd name="connsiteX25" fmla="*/ 128588 w 339328"/>
              <a:gd name="connsiteY25" fmla="*/ 200025 h 285750"/>
              <a:gd name="connsiteX26" fmla="*/ 128588 w 339328"/>
              <a:gd name="connsiteY26" fmla="*/ 228600 h 285750"/>
              <a:gd name="connsiteX27" fmla="*/ 142875 w 339328"/>
              <a:gd name="connsiteY27" fmla="*/ 242888 h 285750"/>
              <a:gd name="connsiteX28" fmla="*/ 128588 w 339328"/>
              <a:gd name="connsiteY28" fmla="*/ 257175 h 285750"/>
              <a:gd name="connsiteX29" fmla="*/ 114300 w 339328"/>
              <a:gd name="connsiteY29" fmla="*/ 242888 h 285750"/>
              <a:gd name="connsiteX30" fmla="*/ 128588 w 339328"/>
              <a:gd name="connsiteY30" fmla="*/ 228600 h 285750"/>
              <a:gd name="connsiteX31" fmla="*/ 257175 w 339328"/>
              <a:gd name="connsiteY31" fmla="*/ 228600 h 285750"/>
              <a:gd name="connsiteX32" fmla="*/ 271463 w 339328"/>
              <a:gd name="connsiteY32" fmla="*/ 242888 h 285750"/>
              <a:gd name="connsiteX33" fmla="*/ 257175 w 339328"/>
              <a:gd name="connsiteY33" fmla="*/ 257175 h 285750"/>
              <a:gd name="connsiteX34" fmla="*/ 242888 w 339328"/>
              <a:gd name="connsiteY34" fmla="*/ 242888 h 285750"/>
              <a:gd name="connsiteX35" fmla="*/ 257175 w 339328"/>
              <a:gd name="connsiteY35" fmla="*/ 22860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39328" h="285750">
                <a:moveTo>
                  <a:pt x="14288" y="0"/>
                </a:moveTo>
                <a:cubicBezTo>
                  <a:pt x="6418" y="0"/>
                  <a:pt x="0" y="6418"/>
                  <a:pt x="0" y="14288"/>
                </a:cubicBezTo>
                <a:cubicBezTo>
                  <a:pt x="0" y="22157"/>
                  <a:pt x="6418" y="28575"/>
                  <a:pt x="14288" y="28575"/>
                </a:cubicBezTo>
                <a:lnTo>
                  <a:pt x="45988" y="28575"/>
                </a:lnTo>
                <a:lnTo>
                  <a:pt x="83493" y="178594"/>
                </a:lnTo>
                <a:cubicBezTo>
                  <a:pt x="86674" y="191318"/>
                  <a:pt x="98059" y="200025"/>
                  <a:pt x="111174" y="200025"/>
                </a:cubicBezTo>
                <a:lnTo>
                  <a:pt x="275034" y="200025"/>
                </a:lnTo>
                <a:cubicBezTo>
                  <a:pt x="287926" y="200025"/>
                  <a:pt x="298866" y="191485"/>
                  <a:pt x="302269" y="179040"/>
                </a:cubicBezTo>
                <a:lnTo>
                  <a:pt x="339328" y="42863"/>
                </a:lnTo>
                <a:lnTo>
                  <a:pt x="100013" y="42863"/>
                </a:lnTo>
                <a:lnTo>
                  <a:pt x="107156" y="71438"/>
                </a:lnTo>
                <a:lnTo>
                  <a:pt x="302269" y="71438"/>
                </a:lnTo>
                <a:lnTo>
                  <a:pt x="275034" y="171450"/>
                </a:lnTo>
                <a:lnTo>
                  <a:pt x="111174" y="171450"/>
                </a:lnTo>
                <a:lnTo>
                  <a:pt x="73670" y="21431"/>
                </a:lnTo>
                <a:cubicBezTo>
                  <a:pt x="70489" y="8707"/>
                  <a:pt x="59103" y="0"/>
                  <a:pt x="45988" y="0"/>
                </a:cubicBezTo>
                <a:close/>
                <a:moveTo>
                  <a:pt x="257175" y="200025"/>
                </a:moveTo>
                <a:cubicBezTo>
                  <a:pt x="233679" y="200025"/>
                  <a:pt x="214313" y="219392"/>
                  <a:pt x="214313" y="242888"/>
                </a:cubicBezTo>
                <a:cubicBezTo>
                  <a:pt x="214313" y="266383"/>
                  <a:pt x="233679" y="285750"/>
                  <a:pt x="257175" y="285750"/>
                </a:cubicBezTo>
                <a:cubicBezTo>
                  <a:pt x="280671" y="285750"/>
                  <a:pt x="300038" y="266383"/>
                  <a:pt x="300038" y="242888"/>
                </a:cubicBezTo>
                <a:cubicBezTo>
                  <a:pt x="300038" y="219392"/>
                  <a:pt x="280671" y="200025"/>
                  <a:pt x="257175" y="200025"/>
                </a:cubicBezTo>
                <a:close/>
                <a:moveTo>
                  <a:pt x="128588" y="200025"/>
                </a:moveTo>
                <a:cubicBezTo>
                  <a:pt x="105092" y="200025"/>
                  <a:pt x="85725" y="219392"/>
                  <a:pt x="85725" y="242888"/>
                </a:cubicBezTo>
                <a:cubicBezTo>
                  <a:pt x="85725" y="266383"/>
                  <a:pt x="105092" y="285750"/>
                  <a:pt x="128588" y="285750"/>
                </a:cubicBezTo>
                <a:cubicBezTo>
                  <a:pt x="152083" y="285750"/>
                  <a:pt x="171450" y="266383"/>
                  <a:pt x="171450" y="242888"/>
                </a:cubicBezTo>
                <a:cubicBezTo>
                  <a:pt x="171450" y="219392"/>
                  <a:pt x="152083" y="200025"/>
                  <a:pt x="128588" y="200025"/>
                </a:cubicBezTo>
                <a:close/>
                <a:moveTo>
                  <a:pt x="128588" y="228600"/>
                </a:moveTo>
                <a:cubicBezTo>
                  <a:pt x="136624" y="228600"/>
                  <a:pt x="142875" y="234851"/>
                  <a:pt x="142875" y="242888"/>
                </a:cubicBezTo>
                <a:cubicBezTo>
                  <a:pt x="142875" y="250924"/>
                  <a:pt x="136624" y="257175"/>
                  <a:pt x="128588" y="257175"/>
                </a:cubicBezTo>
                <a:cubicBezTo>
                  <a:pt x="120551" y="257175"/>
                  <a:pt x="114300" y="250924"/>
                  <a:pt x="114300" y="242888"/>
                </a:cubicBezTo>
                <a:cubicBezTo>
                  <a:pt x="114300" y="234851"/>
                  <a:pt x="120551" y="228600"/>
                  <a:pt x="128588" y="228600"/>
                </a:cubicBezTo>
                <a:close/>
                <a:moveTo>
                  <a:pt x="257175" y="228600"/>
                </a:moveTo>
                <a:cubicBezTo>
                  <a:pt x="265212" y="228600"/>
                  <a:pt x="271463" y="234851"/>
                  <a:pt x="271463" y="242888"/>
                </a:cubicBezTo>
                <a:cubicBezTo>
                  <a:pt x="271463" y="250924"/>
                  <a:pt x="265212" y="257175"/>
                  <a:pt x="257175" y="257175"/>
                </a:cubicBezTo>
                <a:cubicBezTo>
                  <a:pt x="249138" y="257175"/>
                  <a:pt x="242888" y="250924"/>
                  <a:pt x="242888" y="242888"/>
                </a:cubicBezTo>
                <a:cubicBezTo>
                  <a:pt x="242888" y="234851"/>
                  <a:pt x="249138" y="228600"/>
                  <a:pt x="257175" y="228600"/>
                </a:cubicBezTo>
                <a:close/>
              </a:path>
            </a:pathLst>
          </a:custGeom>
          <a:solidFill>
            <a:schemeClr val="bg1"/>
          </a:solidFill>
          <a:ln w="14288" cap="flat">
            <a:noFill/>
            <a:prstDash val="solid"/>
            <a:miter/>
          </a:ln>
        </p:spPr>
        <p:txBody>
          <a:bodyPr rtlCol="0" anchor="ctr"/>
          <a:lstStyle/>
          <a:p>
            <a:endParaRPr lang="en-US"/>
          </a:p>
        </p:txBody>
      </p:sp>
      <p:sp>
        <p:nvSpPr>
          <p:cNvPr id="5" name="Graphic 13">
            <a:extLst>
              <a:ext uri="{FF2B5EF4-FFF2-40B4-BE49-F238E27FC236}">
                <a16:creationId xmlns:a16="http://schemas.microsoft.com/office/drawing/2014/main" id="{8FB35F43-0A85-4F5D-FCA9-5E12CF9F2E2D}"/>
              </a:ext>
            </a:extLst>
          </p:cNvPr>
          <p:cNvSpPr/>
          <p:nvPr/>
        </p:nvSpPr>
        <p:spPr>
          <a:xfrm>
            <a:off x="6376879" y="3265593"/>
            <a:ext cx="416994" cy="352841"/>
          </a:xfrm>
          <a:custGeom>
            <a:avLst/>
            <a:gdLst>
              <a:gd name="connsiteX0" fmla="*/ 0 w 371475"/>
              <a:gd name="connsiteY0" fmla="*/ 0 h 314325"/>
              <a:gd name="connsiteX1" fmla="*/ 0 w 371475"/>
              <a:gd name="connsiteY1" fmla="*/ 257175 h 314325"/>
              <a:gd name="connsiteX2" fmla="*/ 57150 w 371475"/>
              <a:gd name="connsiteY2" fmla="*/ 314325 h 314325"/>
              <a:gd name="connsiteX3" fmla="*/ 314325 w 371475"/>
              <a:gd name="connsiteY3" fmla="*/ 314325 h 314325"/>
              <a:gd name="connsiteX4" fmla="*/ 371475 w 371475"/>
              <a:gd name="connsiteY4" fmla="*/ 257175 h 314325"/>
              <a:gd name="connsiteX5" fmla="*/ 371475 w 371475"/>
              <a:gd name="connsiteY5" fmla="*/ 100013 h 314325"/>
              <a:gd name="connsiteX6" fmla="*/ 285750 w 371475"/>
              <a:gd name="connsiteY6" fmla="*/ 100013 h 314325"/>
              <a:gd name="connsiteX7" fmla="*/ 285750 w 371475"/>
              <a:gd name="connsiteY7" fmla="*/ 0 h 314325"/>
              <a:gd name="connsiteX8" fmla="*/ 28575 w 371475"/>
              <a:gd name="connsiteY8" fmla="*/ 28575 h 314325"/>
              <a:gd name="connsiteX9" fmla="*/ 257175 w 371475"/>
              <a:gd name="connsiteY9" fmla="*/ 28575 h 314325"/>
              <a:gd name="connsiteX10" fmla="*/ 257175 w 371475"/>
              <a:gd name="connsiteY10" fmla="*/ 257175 h 314325"/>
              <a:gd name="connsiteX11" fmla="*/ 265212 w 371475"/>
              <a:gd name="connsiteY11" fmla="*/ 285750 h 314325"/>
              <a:gd name="connsiteX12" fmla="*/ 57150 w 371475"/>
              <a:gd name="connsiteY12" fmla="*/ 285750 h 314325"/>
              <a:gd name="connsiteX13" fmla="*/ 28575 w 371475"/>
              <a:gd name="connsiteY13" fmla="*/ 257175 h 314325"/>
              <a:gd name="connsiteX14" fmla="*/ 57150 w 371475"/>
              <a:gd name="connsiteY14" fmla="*/ 57150 h 314325"/>
              <a:gd name="connsiteX15" fmla="*/ 57150 w 371475"/>
              <a:gd name="connsiteY15" fmla="*/ 128588 h 314325"/>
              <a:gd name="connsiteX16" fmla="*/ 228600 w 371475"/>
              <a:gd name="connsiteY16" fmla="*/ 128588 h 314325"/>
              <a:gd name="connsiteX17" fmla="*/ 228600 w 371475"/>
              <a:gd name="connsiteY17" fmla="*/ 57150 h 314325"/>
              <a:gd name="connsiteX18" fmla="*/ 85725 w 371475"/>
              <a:gd name="connsiteY18" fmla="*/ 85725 h 314325"/>
              <a:gd name="connsiteX19" fmla="*/ 200025 w 371475"/>
              <a:gd name="connsiteY19" fmla="*/ 85725 h 314325"/>
              <a:gd name="connsiteX20" fmla="*/ 200025 w 371475"/>
              <a:gd name="connsiteY20" fmla="*/ 100013 h 314325"/>
              <a:gd name="connsiteX21" fmla="*/ 85725 w 371475"/>
              <a:gd name="connsiteY21" fmla="*/ 100013 h 314325"/>
              <a:gd name="connsiteX22" fmla="*/ 285750 w 371475"/>
              <a:gd name="connsiteY22" fmla="*/ 128588 h 314325"/>
              <a:gd name="connsiteX23" fmla="*/ 342900 w 371475"/>
              <a:gd name="connsiteY23" fmla="*/ 128588 h 314325"/>
              <a:gd name="connsiteX24" fmla="*/ 342900 w 371475"/>
              <a:gd name="connsiteY24" fmla="*/ 257175 h 314325"/>
              <a:gd name="connsiteX25" fmla="*/ 314325 w 371475"/>
              <a:gd name="connsiteY25" fmla="*/ 285750 h 314325"/>
              <a:gd name="connsiteX26" fmla="*/ 285750 w 371475"/>
              <a:gd name="connsiteY26" fmla="*/ 257175 h 314325"/>
              <a:gd name="connsiteX27" fmla="*/ 57150 w 371475"/>
              <a:gd name="connsiteY27" fmla="*/ 142875 h 314325"/>
              <a:gd name="connsiteX28" fmla="*/ 57150 w 371475"/>
              <a:gd name="connsiteY28" fmla="*/ 171450 h 314325"/>
              <a:gd name="connsiteX29" fmla="*/ 128588 w 371475"/>
              <a:gd name="connsiteY29" fmla="*/ 171450 h 314325"/>
              <a:gd name="connsiteX30" fmla="*/ 128588 w 371475"/>
              <a:gd name="connsiteY30" fmla="*/ 142875 h 314325"/>
              <a:gd name="connsiteX31" fmla="*/ 157163 w 371475"/>
              <a:gd name="connsiteY31" fmla="*/ 142875 h 314325"/>
              <a:gd name="connsiteX32" fmla="*/ 157163 w 371475"/>
              <a:gd name="connsiteY32" fmla="*/ 171450 h 314325"/>
              <a:gd name="connsiteX33" fmla="*/ 228600 w 371475"/>
              <a:gd name="connsiteY33" fmla="*/ 171450 h 314325"/>
              <a:gd name="connsiteX34" fmla="*/ 228600 w 371475"/>
              <a:gd name="connsiteY34" fmla="*/ 142875 h 314325"/>
              <a:gd name="connsiteX35" fmla="*/ 57150 w 371475"/>
              <a:gd name="connsiteY35" fmla="*/ 185738 h 314325"/>
              <a:gd name="connsiteX36" fmla="*/ 57150 w 371475"/>
              <a:gd name="connsiteY36" fmla="*/ 214313 h 314325"/>
              <a:gd name="connsiteX37" fmla="*/ 128588 w 371475"/>
              <a:gd name="connsiteY37" fmla="*/ 214313 h 314325"/>
              <a:gd name="connsiteX38" fmla="*/ 128588 w 371475"/>
              <a:gd name="connsiteY38" fmla="*/ 185738 h 314325"/>
              <a:gd name="connsiteX39" fmla="*/ 157163 w 371475"/>
              <a:gd name="connsiteY39" fmla="*/ 185738 h 314325"/>
              <a:gd name="connsiteX40" fmla="*/ 157163 w 371475"/>
              <a:gd name="connsiteY40" fmla="*/ 214313 h 314325"/>
              <a:gd name="connsiteX41" fmla="*/ 228600 w 371475"/>
              <a:gd name="connsiteY41" fmla="*/ 214313 h 314325"/>
              <a:gd name="connsiteX42" fmla="*/ 228600 w 371475"/>
              <a:gd name="connsiteY42" fmla="*/ 185738 h 314325"/>
              <a:gd name="connsiteX43" fmla="*/ 57150 w 371475"/>
              <a:gd name="connsiteY43" fmla="*/ 228600 h 314325"/>
              <a:gd name="connsiteX44" fmla="*/ 57150 w 371475"/>
              <a:gd name="connsiteY44" fmla="*/ 257175 h 314325"/>
              <a:gd name="connsiteX45" fmla="*/ 128588 w 371475"/>
              <a:gd name="connsiteY45" fmla="*/ 257175 h 314325"/>
              <a:gd name="connsiteX46" fmla="*/ 128588 w 371475"/>
              <a:gd name="connsiteY46" fmla="*/ 228600 h 314325"/>
              <a:gd name="connsiteX47" fmla="*/ 157163 w 371475"/>
              <a:gd name="connsiteY47" fmla="*/ 228600 h 314325"/>
              <a:gd name="connsiteX48" fmla="*/ 157163 w 371475"/>
              <a:gd name="connsiteY48" fmla="*/ 257175 h 314325"/>
              <a:gd name="connsiteX49" fmla="*/ 228600 w 371475"/>
              <a:gd name="connsiteY49" fmla="*/ 257175 h 314325"/>
              <a:gd name="connsiteX50" fmla="*/ 228600 w 371475"/>
              <a:gd name="connsiteY50" fmla="*/ 22860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1475" h="314325">
                <a:moveTo>
                  <a:pt x="0" y="0"/>
                </a:moveTo>
                <a:lnTo>
                  <a:pt x="0" y="257175"/>
                </a:lnTo>
                <a:cubicBezTo>
                  <a:pt x="0" y="288763"/>
                  <a:pt x="25561" y="314325"/>
                  <a:pt x="57150" y="314325"/>
                </a:cubicBezTo>
                <a:lnTo>
                  <a:pt x="314325" y="314325"/>
                </a:lnTo>
                <a:cubicBezTo>
                  <a:pt x="345913" y="314325"/>
                  <a:pt x="371475" y="288763"/>
                  <a:pt x="371475" y="257175"/>
                </a:cubicBezTo>
                <a:lnTo>
                  <a:pt x="371475" y="100013"/>
                </a:lnTo>
                <a:lnTo>
                  <a:pt x="285750" y="100013"/>
                </a:lnTo>
                <a:lnTo>
                  <a:pt x="285750" y="0"/>
                </a:lnTo>
                <a:close/>
                <a:moveTo>
                  <a:pt x="28575" y="28575"/>
                </a:moveTo>
                <a:lnTo>
                  <a:pt x="257175" y="28575"/>
                </a:lnTo>
                <a:lnTo>
                  <a:pt x="257175" y="257175"/>
                </a:lnTo>
                <a:cubicBezTo>
                  <a:pt x="257175" y="267612"/>
                  <a:pt x="260357" y="277323"/>
                  <a:pt x="265212" y="285750"/>
                </a:cubicBezTo>
                <a:lnTo>
                  <a:pt x="57150" y="285750"/>
                </a:lnTo>
                <a:cubicBezTo>
                  <a:pt x="40128" y="285750"/>
                  <a:pt x="28575" y="274197"/>
                  <a:pt x="28575" y="257175"/>
                </a:cubicBezTo>
                <a:close/>
                <a:moveTo>
                  <a:pt x="57150" y="57150"/>
                </a:moveTo>
                <a:lnTo>
                  <a:pt x="57150" y="128588"/>
                </a:lnTo>
                <a:lnTo>
                  <a:pt x="228600" y="128588"/>
                </a:lnTo>
                <a:lnTo>
                  <a:pt x="228600" y="57150"/>
                </a:lnTo>
                <a:close/>
                <a:moveTo>
                  <a:pt x="85725" y="85725"/>
                </a:moveTo>
                <a:lnTo>
                  <a:pt x="200025" y="85725"/>
                </a:lnTo>
                <a:lnTo>
                  <a:pt x="200025" y="100013"/>
                </a:lnTo>
                <a:lnTo>
                  <a:pt x="85725" y="100013"/>
                </a:lnTo>
                <a:close/>
                <a:moveTo>
                  <a:pt x="285750" y="128588"/>
                </a:moveTo>
                <a:lnTo>
                  <a:pt x="342900" y="128588"/>
                </a:lnTo>
                <a:lnTo>
                  <a:pt x="342900" y="257175"/>
                </a:lnTo>
                <a:cubicBezTo>
                  <a:pt x="342900" y="274197"/>
                  <a:pt x="331347" y="285750"/>
                  <a:pt x="314325" y="285750"/>
                </a:cubicBezTo>
                <a:cubicBezTo>
                  <a:pt x="297303" y="285750"/>
                  <a:pt x="285750" y="274197"/>
                  <a:pt x="285750" y="257175"/>
                </a:cubicBezTo>
                <a:close/>
                <a:moveTo>
                  <a:pt x="57150" y="142875"/>
                </a:moveTo>
                <a:lnTo>
                  <a:pt x="57150" y="171450"/>
                </a:lnTo>
                <a:lnTo>
                  <a:pt x="128588" y="171450"/>
                </a:lnTo>
                <a:lnTo>
                  <a:pt x="128588" y="142875"/>
                </a:lnTo>
                <a:close/>
                <a:moveTo>
                  <a:pt x="157163" y="142875"/>
                </a:moveTo>
                <a:lnTo>
                  <a:pt x="157163" y="171450"/>
                </a:lnTo>
                <a:lnTo>
                  <a:pt x="228600" y="171450"/>
                </a:lnTo>
                <a:lnTo>
                  <a:pt x="228600" y="142875"/>
                </a:lnTo>
                <a:close/>
                <a:moveTo>
                  <a:pt x="57150" y="185738"/>
                </a:moveTo>
                <a:lnTo>
                  <a:pt x="57150" y="214313"/>
                </a:lnTo>
                <a:lnTo>
                  <a:pt x="128588" y="214313"/>
                </a:lnTo>
                <a:lnTo>
                  <a:pt x="128588" y="185738"/>
                </a:lnTo>
                <a:close/>
                <a:moveTo>
                  <a:pt x="157163" y="185738"/>
                </a:moveTo>
                <a:lnTo>
                  <a:pt x="157163" y="214313"/>
                </a:lnTo>
                <a:lnTo>
                  <a:pt x="228600" y="214313"/>
                </a:lnTo>
                <a:lnTo>
                  <a:pt x="228600" y="185738"/>
                </a:lnTo>
                <a:close/>
                <a:moveTo>
                  <a:pt x="57150" y="228600"/>
                </a:moveTo>
                <a:lnTo>
                  <a:pt x="57150" y="257175"/>
                </a:lnTo>
                <a:lnTo>
                  <a:pt x="128588" y="257175"/>
                </a:lnTo>
                <a:lnTo>
                  <a:pt x="128588" y="228600"/>
                </a:lnTo>
                <a:close/>
                <a:moveTo>
                  <a:pt x="157163" y="228600"/>
                </a:moveTo>
                <a:lnTo>
                  <a:pt x="157163" y="257175"/>
                </a:lnTo>
                <a:lnTo>
                  <a:pt x="228600" y="257175"/>
                </a:lnTo>
                <a:lnTo>
                  <a:pt x="228600" y="228600"/>
                </a:lnTo>
                <a:close/>
              </a:path>
            </a:pathLst>
          </a:custGeom>
          <a:solidFill>
            <a:schemeClr val="bg1"/>
          </a:solidFill>
          <a:ln w="14288" cap="flat">
            <a:noFill/>
            <a:prstDash val="solid"/>
            <a:miter/>
          </a:ln>
        </p:spPr>
        <p:txBody>
          <a:bodyPr rtlCol="0" anchor="ctr"/>
          <a:lstStyle/>
          <a:p>
            <a:endParaRPr lang="en-US"/>
          </a:p>
        </p:txBody>
      </p:sp>
      <p:sp>
        <p:nvSpPr>
          <p:cNvPr id="6" name="Graphic 551">
            <a:extLst>
              <a:ext uri="{FF2B5EF4-FFF2-40B4-BE49-F238E27FC236}">
                <a16:creationId xmlns:a16="http://schemas.microsoft.com/office/drawing/2014/main" id="{51133819-D122-882C-F833-60924601F06C}"/>
              </a:ext>
            </a:extLst>
          </p:cNvPr>
          <p:cNvSpPr/>
          <p:nvPr/>
        </p:nvSpPr>
        <p:spPr>
          <a:xfrm>
            <a:off x="5045119" y="752042"/>
            <a:ext cx="400050" cy="285750"/>
          </a:xfrm>
          <a:custGeom>
            <a:avLst/>
            <a:gdLst>
              <a:gd name="connsiteX0" fmla="*/ 42863 w 400050"/>
              <a:gd name="connsiteY0" fmla="*/ 0 h 285750"/>
              <a:gd name="connsiteX1" fmla="*/ 0 w 400050"/>
              <a:gd name="connsiteY1" fmla="*/ 42863 h 285750"/>
              <a:gd name="connsiteX2" fmla="*/ 0 w 400050"/>
              <a:gd name="connsiteY2" fmla="*/ 242888 h 285750"/>
              <a:gd name="connsiteX3" fmla="*/ 42863 w 400050"/>
              <a:gd name="connsiteY3" fmla="*/ 285750 h 285750"/>
              <a:gd name="connsiteX4" fmla="*/ 357188 w 400050"/>
              <a:gd name="connsiteY4" fmla="*/ 285750 h 285750"/>
              <a:gd name="connsiteX5" fmla="*/ 400050 w 400050"/>
              <a:gd name="connsiteY5" fmla="*/ 242888 h 285750"/>
              <a:gd name="connsiteX6" fmla="*/ 400050 w 400050"/>
              <a:gd name="connsiteY6" fmla="*/ 42863 h 285750"/>
              <a:gd name="connsiteX7" fmla="*/ 357188 w 400050"/>
              <a:gd name="connsiteY7" fmla="*/ 0 h 285750"/>
              <a:gd name="connsiteX8" fmla="*/ 42863 w 400050"/>
              <a:gd name="connsiteY8" fmla="*/ 28575 h 285750"/>
              <a:gd name="connsiteX9" fmla="*/ 357188 w 400050"/>
              <a:gd name="connsiteY9" fmla="*/ 28575 h 285750"/>
              <a:gd name="connsiteX10" fmla="*/ 371475 w 400050"/>
              <a:gd name="connsiteY10" fmla="*/ 42863 h 285750"/>
              <a:gd name="connsiteX11" fmla="*/ 371475 w 400050"/>
              <a:gd name="connsiteY11" fmla="*/ 71438 h 285750"/>
              <a:gd name="connsiteX12" fmla="*/ 42863 w 400050"/>
              <a:gd name="connsiteY12" fmla="*/ 71438 h 285750"/>
              <a:gd name="connsiteX13" fmla="*/ 42863 w 400050"/>
              <a:gd name="connsiteY13" fmla="*/ 100013 h 285750"/>
              <a:gd name="connsiteX14" fmla="*/ 371475 w 400050"/>
              <a:gd name="connsiteY14" fmla="*/ 100013 h 285750"/>
              <a:gd name="connsiteX15" fmla="*/ 371475 w 400050"/>
              <a:gd name="connsiteY15" fmla="*/ 242888 h 285750"/>
              <a:gd name="connsiteX16" fmla="*/ 357188 w 400050"/>
              <a:gd name="connsiteY16" fmla="*/ 257175 h 285750"/>
              <a:gd name="connsiteX17" fmla="*/ 42863 w 400050"/>
              <a:gd name="connsiteY17" fmla="*/ 257175 h 285750"/>
              <a:gd name="connsiteX18" fmla="*/ 28575 w 400050"/>
              <a:gd name="connsiteY18" fmla="*/ 242888 h 285750"/>
              <a:gd name="connsiteX19" fmla="*/ 28575 w 400050"/>
              <a:gd name="connsiteY19" fmla="*/ 42863 h 285750"/>
              <a:gd name="connsiteX20" fmla="*/ 42863 w 400050"/>
              <a:gd name="connsiteY20" fmla="*/ 2857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050" h="285750">
                <a:moveTo>
                  <a:pt x="42863" y="0"/>
                </a:moveTo>
                <a:cubicBezTo>
                  <a:pt x="19366" y="0"/>
                  <a:pt x="0" y="19366"/>
                  <a:pt x="0" y="42863"/>
                </a:cubicBezTo>
                <a:lnTo>
                  <a:pt x="0" y="242888"/>
                </a:lnTo>
                <a:cubicBezTo>
                  <a:pt x="0" y="266383"/>
                  <a:pt x="19366" y="285750"/>
                  <a:pt x="42863" y="285750"/>
                </a:cubicBezTo>
                <a:lnTo>
                  <a:pt x="357188" y="285750"/>
                </a:lnTo>
                <a:cubicBezTo>
                  <a:pt x="380683" y="285750"/>
                  <a:pt x="400050" y="266383"/>
                  <a:pt x="400050" y="242888"/>
                </a:cubicBezTo>
                <a:lnTo>
                  <a:pt x="400050" y="42863"/>
                </a:lnTo>
                <a:cubicBezTo>
                  <a:pt x="400050" y="19366"/>
                  <a:pt x="380683" y="0"/>
                  <a:pt x="357188" y="0"/>
                </a:cubicBezTo>
                <a:close/>
                <a:moveTo>
                  <a:pt x="42863" y="28575"/>
                </a:moveTo>
                <a:lnTo>
                  <a:pt x="357188" y="28575"/>
                </a:lnTo>
                <a:cubicBezTo>
                  <a:pt x="365280" y="28575"/>
                  <a:pt x="371475" y="34770"/>
                  <a:pt x="371475" y="42863"/>
                </a:cubicBezTo>
                <a:lnTo>
                  <a:pt x="371475" y="71438"/>
                </a:lnTo>
                <a:lnTo>
                  <a:pt x="42863" y="71438"/>
                </a:lnTo>
                <a:lnTo>
                  <a:pt x="42863" y="100013"/>
                </a:lnTo>
                <a:lnTo>
                  <a:pt x="371475" y="100013"/>
                </a:lnTo>
                <a:lnTo>
                  <a:pt x="371475" y="242888"/>
                </a:lnTo>
                <a:cubicBezTo>
                  <a:pt x="371475" y="250980"/>
                  <a:pt x="365280" y="257175"/>
                  <a:pt x="357188" y="257175"/>
                </a:cubicBezTo>
                <a:lnTo>
                  <a:pt x="42863" y="257175"/>
                </a:lnTo>
                <a:cubicBezTo>
                  <a:pt x="34770" y="257175"/>
                  <a:pt x="28575" y="250980"/>
                  <a:pt x="28575" y="242888"/>
                </a:cubicBezTo>
                <a:lnTo>
                  <a:pt x="28575" y="42863"/>
                </a:lnTo>
                <a:cubicBezTo>
                  <a:pt x="28575" y="34770"/>
                  <a:pt x="34770" y="28575"/>
                  <a:pt x="42863" y="28575"/>
                </a:cubicBezTo>
                <a:close/>
              </a:path>
            </a:pathLst>
          </a:custGeom>
          <a:solidFill>
            <a:schemeClr val="bg1"/>
          </a:solidFill>
          <a:ln w="14288" cap="flat">
            <a:noFill/>
            <a:prstDash val="solid"/>
            <a:miter/>
          </a:ln>
        </p:spPr>
        <p:txBody>
          <a:bodyPr rtlCol="0" anchor="ctr"/>
          <a:lstStyle/>
          <a:p>
            <a:endParaRPr lang="en-US"/>
          </a:p>
        </p:txBody>
      </p:sp>
      <p:sp>
        <p:nvSpPr>
          <p:cNvPr id="10" name="Graphic 556">
            <a:extLst>
              <a:ext uri="{FF2B5EF4-FFF2-40B4-BE49-F238E27FC236}">
                <a16:creationId xmlns:a16="http://schemas.microsoft.com/office/drawing/2014/main" id="{567813D6-38AF-DEA5-850B-9965F3FF01B1}"/>
              </a:ext>
            </a:extLst>
          </p:cNvPr>
          <p:cNvSpPr/>
          <p:nvPr/>
        </p:nvSpPr>
        <p:spPr>
          <a:xfrm rot="16200000">
            <a:off x="5620823" y="1980447"/>
            <a:ext cx="400050" cy="285750"/>
          </a:xfrm>
          <a:custGeom>
            <a:avLst/>
            <a:gdLst>
              <a:gd name="connsiteX0" fmla="*/ 42863 w 400050"/>
              <a:gd name="connsiteY0" fmla="*/ 0 h 285750"/>
              <a:gd name="connsiteX1" fmla="*/ 0 w 400050"/>
              <a:gd name="connsiteY1" fmla="*/ 42863 h 285750"/>
              <a:gd name="connsiteX2" fmla="*/ 0 w 400050"/>
              <a:gd name="connsiteY2" fmla="*/ 242888 h 285750"/>
              <a:gd name="connsiteX3" fmla="*/ 42863 w 400050"/>
              <a:gd name="connsiteY3" fmla="*/ 285750 h 285750"/>
              <a:gd name="connsiteX4" fmla="*/ 357188 w 400050"/>
              <a:gd name="connsiteY4" fmla="*/ 285750 h 285750"/>
              <a:gd name="connsiteX5" fmla="*/ 400050 w 400050"/>
              <a:gd name="connsiteY5" fmla="*/ 242888 h 285750"/>
              <a:gd name="connsiteX6" fmla="*/ 400050 w 400050"/>
              <a:gd name="connsiteY6" fmla="*/ 42863 h 285750"/>
              <a:gd name="connsiteX7" fmla="*/ 357188 w 400050"/>
              <a:gd name="connsiteY7" fmla="*/ 0 h 285750"/>
              <a:gd name="connsiteX8" fmla="*/ 42863 w 400050"/>
              <a:gd name="connsiteY8" fmla="*/ 28575 h 285750"/>
              <a:gd name="connsiteX9" fmla="*/ 357188 w 400050"/>
              <a:gd name="connsiteY9" fmla="*/ 28575 h 285750"/>
              <a:gd name="connsiteX10" fmla="*/ 371475 w 400050"/>
              <a:gd name="connsiteY10" fmla="*/ 42863 h 285750"/>
              <a:gd name="connsiteX11" fmla="*/ 371475 w 400050"/>
              <a:gd name="connsiteY11" fmla="*/ 242888 h 285750"/>
              <a:gd name="connsiteX12" fmla="*/ 357188 w 400050"/>
              <a:gd name="connsiteY12" fmla="*/ 257175 h 285750"/>
              <a:gd name="connsiteX13" fmla="*/ 42863 w 400050"/>
              <a:gd name="connsiteY13" fmla="*/ 257175 h 285750"/>
              <a:gd name="connsiteX14" fmla="*/ 28575 w 400050"/>
              <a:gd name="connsiteY14" fmla="*/ 242888 h 285750"/>
              <a:gd name="connsiteX15" fmla="*/ 28575 w 400050"/>
              <a:gd name="connsiteY15" fmla="*/ 42863 h 285750"/>
              <a:gd name="connsiteX16" fmla="*/ 42863 w 400050"/>
              <a:gd name="connsiteY16" fmla="*/ 28575 h 285750"/>
              <a:gd name="connsiteX17" fmla="*/ 57150 w 400050"/>
              <a:gd name="connsiteY17" fmla="*/ 128588 h 285750"/>
              <a:gd name="connsiteX18" fmla="*/ 42863 w 400050"/>
              <a:gd name="connsiteY18" fmla="*/ 142875 h 285750"/>
              <a:gd name="connsiteX19" fmla="*/ 57150 w 400050"/>
              <a:gd name="connsiteY19" fmla="*/ 157163 h 285750"/>
              <a:gd name="connsiteX20" fmla="*/ 71438 w 400050"/>
              <a:gd name="connsiteY20" fmla="*/ 142875 h 285750"/>
              <a:gd name="connsiteX21" fmla="*/ 57150 w 400050"/>
              <a:gd name="connsiteY21" fmla="*/ 128588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0050" h="285750">
                <a:moveTo>
                  <a:pt x="42863" y="0"/>
                </a:moveTo>
                <a:cubicBezTo>
                  <a:pt x="19366" y="0"/>
                  <a:pt x="0" y="19366"/>
                  <a:pt x="0" y="42863"/>
                </a:cubicBezTo>
                <a:lnTo>
                  <a:pt x="0" y="242888"/>
                </a:lnTo>
                <a:cubicBezTo>
                  <a:pt x="0" y="266383"/>
                  <a:pt x="19366" y="285750"/>
                  <a:pt x="42863" y="285750"/>
                </a:cubicBezTo>
                <a:lnTo>
                  <a:pt x="357188" y="285750"/>
                </a:lnTo>
                <a:cubicBezTo>
                  <a:pt x="380683" y="285750"/>
                  <a:pt x="400050" y="266383"/>
                  <a:pt x="400050" y="242888"/>
                </a:cubicBezTo>
                <a:lnTo>
                  <a:pt x="400050" y="42863"/>
                </a:lnTo>
                <a:cubicBezTo>
                  <a:pt x="400050" y="19366"/>
                  <a:pt x="380683" y="0"/>
                  <a:pt x="357188" y="0"/>
                </a:cubicBezTo>
                <a:close/>
                <a:moveTo>
                  <a:pt x="42863" y="28575"/>
                </a:moveTo>
                <a:lnTo>
                  <a:pt x="357188" y="28575"/>
                </a:lnTo>
                <a:cubicBezTo>
                  <a:pt x="365113" y="28575"/>
                  <a:pt x="371475" y="34937"/>
                  <a:pt x="371475" y="42863"/>
                </a:cubicBezTo>
                <a:lnTo>
                  <a:pt x="371475" y="242888"/>
                </a:lnTo>
                <a:cubicBezTo>
                  <a:pt x="371475" y="250813"/>
                  <a:pt x="365113" y="257175"/>
                  <a:pt x="357188" y="257175"/>
                </a:cubicBezTo>
                <a:lnTo>
                  <a:pt x="42863" y="257175"/>
                </a:lnTo>
                <a:cubicBezTo>
                  <a:pt x="34937" y="257175"/>
                  <a:pt x="28575" y="250813"/>
                  <a:pt x="28575" y="242888"/>
                </a:cubicBezTo>
                <a:lnTo>
                  <a:pt x="28575" y="42863"/>
                </a:lnTo>
                <a:cubicBezTo>
                  <a:pt x="28575" y="34937"/>
                  <a:pt x="34937" y="28575"/>
                  <a:pt x="42863" y="28575"/>
                </a:cubicBezTo>
                <a:close/>
                <a:moveTo>
                  <a:pt x="57150" y="128588"/>
                </a:moveTo>
                <a:cubicBezTo>
                  <a:pt x="49281" y="128588"/>
                  <a:pt x="42863" y="135005"/>
                  <a:pt x="42863" y="142875"/>
                </a:cubicBezTo>
                <a:cubicBezTo>
                  <a:pt x="42863" y="150745"/>
                  <a:pt x="49281" y="157163"/>
                  <a:pt x="57150" y="157163"/>
                </a:cubicBezTo>
                <a:cubicBezTo>
                  <a:pt x="65019" y="157163"/>
                  <a:pt x="71438" y="150745"/>
                  <a:pt x="71438" y="142875"/>
                </a:cubicBezTo>
                <a:cubicBezTo>
                  <a:pt x="71438" y="135005"/>
                  <a:pt x="65019" y="128588"/>
                  <a:pt x="57150" y="128588"/>
                </a:cubicBezTo>
                <a:close/>
              </a:path>
            </a:pathLst>
          </a:custGeom>
          <a:solidFill>
            <a:schemeClr val="bg1"/>
          </a:solidFill>
          <a:ln w="14288" cap="flat">
            <a:noFill/>
            <a:prstDash val="solid"/>
            <a:miter/>
          </a:ln>
        </p:spPr>
        <p:txBody>
          <a:bodyPr rtlCol="0" anchor="ctr"/>
          <a:lstStyle/>
          <a:p>
            <a:endParaRPr lang="en-US"/>
          </a:p>
        </p:txBody>
      </p:sp>
      <p:sp>
        <p:nvSpPr>
          <p:cNvPr id="11" name="Graphic 466">
            <a:extLst>
              <a:ext uri="{FF2B5EF4-FFF2-40B4-BE49-F238E27FC236}">
                <a16:creationId xmlns:a16="http://schemas.microsoft.com/office/drawing/2014/main" id="{AD510A6C-79FF-7958-633B-05008BCB85D1}"/>
              </a:ext>
            </a:extLst>
          </p:cNvPr>
          <p:cNvSpPr/>
          <p:nvPr/>
        </p:nvSpPr>
        <p:spPr>
          <a:xfrm>
            <a:off x="5629178" y="4534325"/>
            <a:ext cx="371475" cy="357187"/>
          </a:xfrm>
          <a:custGeom>
            <a:avLst/>
            <a:gdLst>
              <a:gd name="connsiteX0" fmla="*/ 128588 w 371475"/>
              <a:gd name="connsiteY0" fmla="*/ 0 h 357187"/>
              <a:gd name="connsiteX1" fmla="*/ 88348 w 371475"/>
              <a:gd name="connsiteY1" fmla="*/ 28575 h 357187"/>
              <a:gd name="connsiteX2" fmla="*/ 85725 w 371475"/>
              <a:gd name="connsiteY2" fmla="*/ 28575 h 357187"/>
              <a:gd name="connsiteX3" fmla="*/ 28575 w 371475"/>
              <a:gd name="connsiteY3" fmla="*/ 85725 h 357187"/>
              <a:gd name="connsiteX4" fmla="*/ 28575 w 371475"/>
              <a:gd name="connsiteY4" fmla="*/ 157163 h 357187"/>
              <a:gd name="connsiteX5" fmla="*/ 0 w 371475"/>
              <a:gd name="connsiteY5" fmla="*/ 157163 h 357187"/>
              <a:gd name="connsiteX6" fmla="*/ 0 w 371475"/>
              <a:gd name="connsiteY6" fmla="*/ 200025 h 357187"/>
              <a:gd name="connsiteX7" fmla="*/ 28575 w 371475"/>
              <a:gd name="connsiteY7" fmla="*/ 200025 h 357187"/>
              <a:gd name="connsiteX8" fmla="*/ 28575 w 371475"/>
              <a:gd name="connsiteY8" fmla="*/ 342900 h 357187"/>
              <a:gd name="connsiteX9" fmla="*/ 42863 w 371475"/>
              <a:gd name="connsiteY9" fmla="*/ 357188 h 357187"/>
              <a:gd name="connsiteX10" fmla="*/ 85725 w 371475"/>
              <a:gd name="connsiteY10" fmla="*/ 357188 h 357187"/>
              <a:gd name="connsiteX11" fmla="*/ 90580 w 371475"/>
              <a:gd name="connsiteY11" fmla="*/ 342900 h 357187"/>
              <a:gd name="connsiteX12" fmla="*/ 280895 w 371475"/>
              <a:gd name="connsiteY12" fmla="*/ 342900 h 357187"/>
              <a:gd name="connsiteX13" fmla="*/ 285750 w 371475"/>
              <a:gd name="connsiteY13" fmla="*/ 357188 h 357187"/>
              <a:gd name="connsiteX14" fmla="*/ 328613 w 371475"/>
              <a:gd name="connsiteY14" fmla="*/ 357188 h 357187"/>
              <a:gd name="connsiteX15" fmla="*/ 342900 w 371475"/>
              <a:gd name="connsiteY15" fmla="*/ 342900 h 357187"/>
              <a:gd name="connsiteX16" fmla="*/ 342900 w 371475"/>
              <a:gd name="connsiteY16" fmla="*/ 200025 h 357187"/>
              <a:gd name="connsiteX17" fmla="*/ 371475 w 371475"/>
              <a:gd name="connsiteY17" fmla="*/ 200025 h 357187"/>
              <a:gd name="connsiteX18" fmla="*/ 371475 w 371475"/>
              <a:gd name="connsiteY18" fmla="*/ 157163 h 357187"/>
              <a:gd name="connsiteX19" fmla="*/ 342900 w 371475"/>
              <a:gd name="connsiteY19" fmla="*/ 157163 h 357187"/>
              <a:gd name="connsiteX20" fmla="*/ 342900 w 371475"/>
              <a:gd name="connsiteY20" fmla="*/ 85725 h 357187"/>
              <a:gd name="connsiteX21" fmla="*/ 285750 w 371475"/>
              <a:gd name="connsiteY21" fmla="*/ 28575 h 357187"/>
              <a:gd name="connsiteX22" fmla="*/ 283127 w 371475"/>
              <a:gd name="connsiteY22" fmla="*/ 28575 h 357187"/>
              <a:gd name="connsiteX23" fmla="*/ 242888 w 371475"/>
              <a:gd name="connsiteY23" fmla="*/ 0 h 357187"/>
              <a:gd name="connsiteX24" fmla="*/ 128588 w 371475"/>
              <a:gd name="connsiteY24" fmla="*/ 0 h 357187"/>
              <a:gd name="connsiteX25" fmla="*/ 128588 w 371475"/>
              <a:gd name="connsiteY25" fmla="*/ 28575 h 357187"/>
              <a:gd name="connsiteX26" fmla="*/ 242888 w 371475"/>
              <a:gd name="connsiteY26" fmla="*/ 28575 h 357187"/>
              <a:gd name="connsiteX27" fmla="*/ 257175 w 371475"/>
              <a:gd name="connsiteY27" fmla="*/ 42863 h 357187"/>
              <a:gd name="connsiteX28" fmla="*/ 257175 w 371475"/>
              <a:gd name="connsiteY28" fmla="*/ 57150 h 357187"/>
              <a:gd name="connsiteX29" fmla="*/ 285750 w 371475"/>
              <a:gd name="connsiteY29" fmla="*/ 57150 h 357187"/>
              <a:gd name="connsiteX30" fmla="*/ 314325 w 371475"/>
              <a:gd name="connsiteY30" fmla="*/ 85725 h 357187"/>
              <a:gd name="connsiteX31" fmla="*/ 314325 w 371475"/>
              <a:gd name="connsiteY31" fmla="*/ 114300 h 357187"/>
              <a:gd name="connsiteX32" fmla="*/ 57150 w 371475"/>
              <a:gd name="connsiteY32" fmla="*/ 114300 h 357187"/>
              <a:gd name="connsiteX33" fmla="*/ 57150 w 371475"/>
              <a:gd name="connsiteY33" fmla="*/ 85725 h 357187"/>
              <a:gd name="connsiteX34" fmla="*/ 85725 w 371475"/>
              <a:gd name="connsiteY34" fmla="*/ 57150 h 357187"/>
              <a:gd name="connsiteX35" fmla="*/ 114300 w 371475"/>
              <a:gd name="connsiteY35" fmla="*/ 57150 h 357187"/>
              <a:gd name="connsiteX36" fmla="*/ 114300 w 371475"/>
              <a:gd name="connsiteY36" fmla="*/ 42863 h 357187"/>
              <a:gd name="connsiteX37" fmla="*/ 128588 w 371475"/>
              <a:gd name="connsiteY37" fmla="*/ 28575 h 357187"/>
              <a:gd name="connsiteX38" fmla="*/ 142875 w 371475"/>
              <a:gd name="connsiteY38" fmla="*/ 57150 h 357187"/>
              <a:gd name="connsiteX39" fmla="*/ 142875 w 371475"/>
              <a:gd name="connsiteY39" fmla="*/ 85725 h 357187"/>
              <a:gd name="connsiteX40" fmla="*/ 228600 w 371475"/>
              <a:gd name="connsiteY40" fmla="*/ 85725 h 357187"/>
              <a:gd name="connsiteX41" fmla="*/ 228600 w 371475"/>
              <a:gd name="connsiteY41" fmla="*/ 57150 h 357187"/>
              <a:gd name="connsiteX42" fmla="*/ 142875 w 371475"/>
              <a:gd name="connsiteY42" fmla="*/ 57150 h 357187"/>
              <a:gd name="connsiteX43" fmla="*/ 57150 w 371475"/>
              <a:gd name="connsiteY43" fmla="*/ 142875 h 357187"/>
              <a:gd name="connsiteX44" fmla="*/ 171450 w 371475"/>
              <a:gd name="connsiteY44" fmla="*/ 142875 h 357187"/>
              <a:gd name="connsiteX45" fmla="*/ 171450 w 371475"/>
              <a:gd name="connsiteY45" fmla="*/ 200025 h 357187"/>
              <a:gd name="connsiteX46" fmla="*/ 57150 w 371475"/>
              <a:gd name="connsiteY46" fmla="*/ 200025 h 357187"/>
              <a:gd name="connsiteX47" fmla="*/ 57150 w 371475"/>
              <a:gd name="connsiteY47" fmla="*/ 142875 h 357187"/>
              <a:gd name="connsiteX48" fmla="*/ 200025 w 371475"/>
              <a:gd name="connsiteY48" fmla="*/ 142875 h 357187"/>
              <a:gd name="connsiteX49" fmla="*/ 314325 w 371475"/>
              <a:gd name="connsiteY49" fmla="*/ 142875 h 357187"/>
              <a:gd name="connsiteX50" fmla="*/ 314325 w 371475"/>
              <a:gd name="connsiteY50" fmla="*/ 200025 h 357187"/>
              <a:gd name="connsiteX51" fmla="*/ 200025 w 371475"/>
              <a:gd name="connsiteY51" fmla="*/ 200025 h 357187"/>
              <a:gd name="connsiteX52" fmla="*/ 200025 w 371475"/>
              <a:gd name="connsiteY52" fmla="*/ 142875 h 357187"/>
              <a:gd name="connsiteX53" fmla="*/ 57150 w 371475"/>
              <a:gd name="connsiteY53" fmla="*/ 228600 h 357187"/>
              <a:gd name="connsiteX54" fmla="*/ 314325 w 371475"/>
              <a:gd name="connsiteY54" fmla="*/ 228600 h 357187"/>
              <a:gd name="connsiteX55" fmla="*/ 314325 w 371475"/>
              <a:gd name="connsiteY55" fmla="*/ 314325 h 357187"/>
              <a:gd name="connsiteX56" fmla="*/ 57150 w 371475"/>
              <a:gd name="connsiteY56" fmla="*/ 314325 h 357187"/>
              <a:gd name="connsiteX57" fmla="*/ 57150 w 371475"/>
              <a:gd name="connsiteY57" fmla="*/ 228600 h 357187"/>
              <a:gd name="connsiteX58" fmla="*/ 71438 w 371475"/>
              <a:gd name="connsiteY58" fmla="*/ 257175 h 357187"/>
              <a:gd name="connsiteX59" fmla="*/ 71438 w 371475"/>
              <a:gd name="connsiteY59" fmla="*/ 285750 h 357187"/>
              <a:gd name="connsiteX60" fmla="*/ 128588 w 371475"/>
              <a:gd name="connsiteY60" fmla="*/ 285750 h 357187"/>
              <a:gd name="connsiteX61" fmla="*/ 128588 w 371475"/>
              <a:gd name="connsiteY61" fmla="*/ 257175 h 357187"/>
              <a:gd name="connsiteX62" fmla="*/ 71438 w 371475"/>
              <a:gd name="connsiteY62" fmla="*/ 257175 h 357187"/>
              <a:gd name="connsiteX63" fmla="*/ 242888 w 371475"/>
              <a:gd name="connsiteY63" fmla="*/ 257175 h 357187"/>
              <a:gd name="connsiteX64" fmla="*/ 242888 w 371475"/>
              <a:gd name="connsiteY64" fmla="*/ 285750 h 357187"/>
              <a:gd name="connsiteX65" fmla="*/ 300038 w 371475"/>
              <a:gd name="connsiteY65" fmla="*/ 285750 h 357187"/>
              <a:gd name="connsiteX66" fmla="*/ 300038 w 371475"/>
              <a:gd name="connsiteY66" fmla="*/ 257175 h 357187"/>
              <a:gd name="connsiteX67" fmla="*/ 242888 w 371475"/>
              <a:gd name="connsiteY67" fmla="*/ 257175 h 35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71475" h="357187">
                <a:moveTo>
                  <a:pt x="128588" y="0"/>
                </a:moveTo>
                <a:cubicBezTo>
                  <a:pt x="109991" y="0"/>
                  <a:pt x="94267" y="11984"/>
                  <a:pt x="88348" y="28575"/>
                </a:cubicBezTo>
                <a:lnTo>
                  <a:pt x="85725" y="28575"/>
                </a:lnTo>
                <a:cubicBezTo>
                  <a:pt x="54293" y="28575"/>
                  <a:pt x="28575" y="54293"/>
                  <a:pt x="28575" y="85725"/>
                </a:cubicBezTo>
                <a:lnTo>
                  <a:pt x="28575" y="157163"/>
                </a:lnTo>
                <a:lnTo>
                  <a:pt x="0" y="157163"/>
                </a:lnTo>
                <a:lnTo>
                  <a:pt x="0" y="200025"/>
                </a:lnTo>
                <a:lnTo>
                  <a:pt x="28575" y="200025"/>
                </a:lnTo>
                <a:lnTo>
                  <a:pt x="28575" y="342900"/>
                </a:lnTo>
                <a:cubicBezTo>
                  <a:pt x="28575" y="350758"/>
                  <a:pt x="35004" y="357188"/>
                  <a:pt x="42863" y="357188"/>
                </a:cubicBezTo>
                <a:lnTo>
                  <a:pt x="85725" y="357188"/>
                </a:lnTo>
                <a:lnTo>
                  <a:pt x="90580" y="342900"/>
                </a:lnTo>
                <a:lnTo>
                  <a:pt x="280895" y="342900"/>
                </a:lnTo>
                <a:lnTo>
                  <a:pt x="285750" y="357188"/>
                </a:lnTo>
                <a:lnTo>
                  <a:pt x="328613" y="357188"/>
                </a:lnTo>
                <a:cubicBezTo>
                  <a:pt x="336471" y="357188"/>
                  <a:pt x="342900" y="350758"/>
                  <a:pt x="342900" y="342900"/>
                </a:cubicBezTo>
                <a:lnTo>
                  <a:pt x="342900" y="200025"/>
                </a:lnTo>
                <a:lnTo>
                  <a:pt x="371475" y="200025"/>
                </a:lnTo>
                <a:lnTo>
                  <a:pt x="371475" y="157163"/>
                </a:lnTo>
                <a:lnTo>
                  <a:pt x="342900" y="157163"/>
                </a:lnTo>
                <a:lnTo>
                  <a:pt x="342900" y="85725"/>
                </a:lnTo>
                <a:cubicBezTo>
                  <a:pt x="342900" y="54293"/>
                  <a:pt x="317183" y="28575"/>
                  <a:pt x="285750" y="28575"/>
                </a:cubicBezTo>
                <a:lnTo>
                  <a:pt x="283127" y="28575"/>
                </a:lnTo>
                <a:cubicBezTo>
                  <a:pt x="277208" y="11984"/>
                  <a:pt x="261484" y="0"/>
                  <a:pt x="242888" y="0"/>
                </a:cubicBezTo>
                <a:lnTo>
                  <a:pt x="128588" y="0"/>
                </a:lnTo>
                <a:close/>
                <a:moveTo>
                  <a:pt x="128588" y="28575"/>
                </a:moveTo>
                <a:lnTo>
                  <a:pt x="242888" y="28575"/>
                </a:lnTo>
                <a:cubicBezTo>
                  <a:pt x="250774" y="28575"/>
                  <a:pt x="257175" y="34990"/>
                  <a:pt x="257175" y="42863"/>
                </a:cubicBezTo>
                <a:lnTo>
                  <a:pt x="257175" y="57150"/>
                </a:lnTo>
                <a:lnTo>
                  <a:pt x="285750" y="57150"/>
                </a:lnTo>
                <a:cubicBezTo>
                  <a:pt x="301752" y="57150"/>
                  <a:pt x="314325" y="69723"/>
                  <a:pt x="314325" y="85725"/>
                </a:cubicBezTo>
                <a:lnTo>
                  <a:pt x="314325" y="114300"/>
                </a:lnTo>
                <a:lnTo>
                  <a:pt x="57150" y="114300"/>
                </a:lnTo>
                <a:lnTo>
                  <a:pt x="57150" y="85725"/>
                </a:lnTo>
                <a:cubicBezTo>
                  <a:pt x="57150" y="69723"/>
                  <a:pt x="69723" y="57150"/>
                  <a:pt x="85725" y="57150"/>
                </a:cubicBezTo>
                <a:lnTo>
                  <a:pt x="114300" y="57150"/>
                </a:lnTo>
                <a:lnTo>
                  <a:pt x="114300" y="42863"/>
                </a:lnTo>
                <a:cubicBezTo>
                  <a:pt x="114300" y="34990"/>
                  <a:pt x="120701" y="28575"/>
                  <a:pt x="128588" y="28575"/>
                </a:cubicBezTo>
                <a:close/>
                <a:moveTo>
                  <a:pt x="142875" y="57150"/>
                </a:moveTo>
                <a:lnTo>
                  <a:pt x="142875" y="85725"/>
                </a:lnTo>
                <a:lnTo>
                  <a:pt x="228600" y="85725"/>
                </a:lnTo>
                <a:lnTo>
                  <a:pt x="228600" y="57150"/>
                </a:lnTo>
                <a:lnTo>
                  <a:pt x="142875" y="57150"/>
                </a:lnTo>
                <a:close/>
                <a:moveTo>
                  <a:pt x="57150" y="142875"/>
                </a:moveTo>
                <a:lnTo>
                  <a:pt x="171450" y="142875"/>
                </a:lnTo>
                <a:lnTo>
                  <a:pt x="171450" y="200025"/>
                </a:lnTo>
                <a:lnTo>
                  <a:pt x="57150" y="200025"/>
                </a:lnTo>
                <a:lnTo>
                  <a:pt x="57150" y="142875"/>
                </a:lnTo>
                <a:close/>
                <a:moveTo>
                  <a:pt x="200025" y="142875"/>
                </a:moveTo>
                <a:lnTo>
                  <a:pt x="314325" y="142875"/>
                </a:lnTo>
                <a:lnTo>
                  <a:pt x="314325" y="200025"/>
                </a:lnTo>
                <a:lnTo>
                  <a:pt x="200025" y="200025"/>
                </a:lnTo>
                <a:lnTo>
                  <a:pt x="200025" y="142875"/>
                </a:lnTo>
                <a:close/>
                <a:moveTo>
                  <a:pt x="57150" y="228600"/>
                </a:moveTo>
                <a:lnTo>
                  <a:pt x="314325" y="228600"/>
                </a:lnTo>
                <a:lnTo>
                  <a:pt x="314325" y="314325"/>
                </a:lnTo>
                <a:lnTo>
                  <a:pt x="57150" y="314325"/>
                </a:lnTo>
                <a:lnTo>
                  <a:pt x="57150" y="228600"/>
                </a:lnTo>
                <a:close/>
                <a:moveTo>
                  <a:pt x="71438" y="257175"/>
                </a:moveTo>
                <a:lnTo>
                  <a:pt x="71438" y="285750"/>
                </a:lnTo>
                <a:lnTo>
                  <a:pt x="128588" y="285750"/>
                </a:lnTo>
                <a:lnTo>
                  <a:pt x="128588" y="257175"/>
                </a:lnTo>
                <a:lnTo>
                  <a:pt x="71438" y="257175"/>
                </a:lnTo>
                <a:close/>
                <a:moveTo>
                  <a:pt x="242888" y="257175"/>
                </a:moveTo>
                <a:lnTo>
                  <a:pt x="242888" y="285750"/>
                </a:lnTo>
                <a:lnTo>
                  <a:pt x="300038" y="285750"/>
                </a:lnTo>
                <a:lnTo>
                  <a:pt x="300038" y="257175"/>
                </a:lnTo>
                <a:lnTo>
                  <a:pt x="242888" y="257175"/>
                </a:lnTo>
                <a:close/>
              </a:path>
            </a:pathLst>
          </a:custGeom>
          <a:solidFill>
            <a:schemeClr val="bg1"/>
          </a:solidFill>
          <a:ln w="14288" cap="flat">
            <a:noFill/>
            <a:prstDash val="solid"/>
            <a:miter/>
          </a:ln>
        </p:spPr>
        <p:txBody>
          <a:bodyPr rtlCol="0" anchor="ctr"/>
          <a:lstStyle/>
          <a:p>
            <a:endParaRPr lang="en-US"/>
          </a:p>
        </p:txBody>
      </p:sp>
    </p:spTree>
    <p:extLst>
      <p:ext uri="{BB962C8B-B14F-4D97-AF65-F5344CB8AC3E}">
        <p14:creationId xmlns:p14="http://schemas.microsoft.com/office/powerpoint/2010/main" val="206672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72"/>
                                        </p:tgtEl>
                                        <p:attrNameLst>
                                          <p:attrName>style.color</p:attrName>
                                        </p:attrNameLst>
                                      </p:cBhvr>
                                      <p:to>
                                        <a:schemeClr val="bg1"/>
                                      </p:to>
                                    </p:animClr>
                                    <p:animClr clrSpc="rgb" dir="cw">
                                      <p:cBhvr>
                                        <p:cTn id="7" dur="250" autoRev="1" fill="remove"/>
                                        <p:tgtEl>
                                          <p:spTgt spid="72"/>
                                        </p:tgtEl>
                                        <p:attrNameLst>
                                          <p:attrName>fillcolor</p:attrName>
                                        </p:attrNameLst>
                                      </p:cBhvr>
                                      <p:to>
                                        <a:schemeClr val="bg1"/>
                                      </p:to>
                                    </p:animClr>
                                    <p:set>
                                      <p:cBhvr>
                                        <p:cTn id="8" dur="250" autoRev="1" fill="remove"/>
                                        <p:tgtEl>
                                          <p:spTgt spid="72"/>
                                        </p:tgtEl>
                                        <p:attrNameLst>
                                          <p:attrName>fill.type</p:attrName>
                                        </p:attrNameLst>
                                      </p:cBhvr>
                                      <p:to>
                                        <p:strVal val="solid"/>
                                      </p:to>
                                    </p:set>
                                    <p:set>
                                      <p:cBhvr>
                                        <p:cTn id="9" dur="250" autoRev="1" fill="remove"/>
                                        <p:tgtEl>
                                          <p:spTgt spid="72"/>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grpId="0" nodeType="clickEffect">
                                  <p:stCondLst>
                                    <p:cond delay="0"/>
                                  </p:stCondLst>
                                  <p:childTnLst>
                                    <p:animClr clrSpc="rgb" dir="cw">
                                      <p:cBhvr override="childStyle">
                                        <p:cTn id="13" dur="250" autoRev="1" fill="remove"/>
                                        <p:tgtEl>
                                          <p:spTgt spid="7"/>
                                        </p:tgtEl>
                                        <p:attrNameLst>
                                          <p:attrName>style.color</p:attrName>
                                        </p:attrNameLst>
                                      </p:cBhvr>
                                      <p:to>
                                        <a:schemeClr val="bg1"/>
                                      </p:to>
                                    </p:animClr>
                                    <p:animClr clrSpc="rgb" dir="cw">
                                      <p:cBhvr>
                                        <p:cTn id="14" dur="250" autoRev="1" fill="remove"/>
                                        <p:tgtEl>
                                          <p:spTgt spid="7"/>
                                        </p:tgtEl>
                                        <p:attrNameLst>
                                          <p:attrName>fillcolor</p:attrName>
                                        </p:attrNameLst>
                                      </p:cBhvr>
                                      <p:to>
                                        <a:schemeClr val="bg1"/>
                                      </p:to>
                                    </p:animClr>
                                    <p:set>
                                      <p:cBhvr>
                                        <p:cTn id="15" dur="250" autoRev="1" fill="remove"/>
                                        <p:tgtEl>
                                          <p:spTgt spid="7"/>
                                        </p:tgtEl>
                                        <p:attrNameLst>
                                          <p:attrName>fill.type</p:attrName>
                                        </p:attrNameLst>
                                      </p:cBhvr>
                                      <p:to>
                                        <p:strVal val="solid"/>
                                      </p:to>
                                    </p:set>
                                    <p:set>
                                      <p:cBhvr>
                                        <p:cTn id="16" dur="250" autoRev="1" fill="remove"/>
                                        <p:tgtEl>
                                          <p:spTgt spid="7"/>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7" presetClass="emph" presetSubtype="0" fill="remove" grpId="0" nodeType="clickEffect">
                                  <p:stCondLst>
                                    <p:cond delay="0"/>
                                  </p:stCondLst>
                                  <p:childTnLst>
                                    <p:animClr clrSpc="rgb" dir="cw">
                                      <p:cBhvr override="childStyle">
                                        <p:cTn id="20" dur="250" autoRev="1" fill="remove"/>
                                        <p:tgtEl>
                                          <p:spTgt spid="9"/>
                                        </p:tgtEl>
                                        <p:attrNameLst>
                                          <p:attrName>style.color</p:attrName>
                                        </p:attrNameLst>
                                      </p:cBhvr>
                                      <p:to>
                                        <a:schemeClr val="bg1"/>
                                      </p:to>
                                    </p:animClr>
                                    <p:animClr clrSpc="rgb" dir="cw">
                                      <p:cBhvr>
                                        <p:cTn id="21" dur="250" autoRev="1" fill="remove"/>
                                        <p:tgtEl>
                                          <p:spTgt spid="9"/>
                                        </p:tgtEl>
                                        <p:attrNameLst>
                                          <p:attrName>fillcolor</p:attrName>
                                        </p:attrNameLst>
                                      </p:cBhvr>
                                      <p:to>
                                        <a:schemeClr val="bg1"/>
                                      </p:to>
                                    </p:animClr>
                                    <p:set>
                                      <p:cBhvr>
                                        <p:cTn id="22" dur="250" autoRev="1" fill="remove"/>
                                        <p:tgtEl>
                                          <p:spTgt spid="9"/>
                                        </p:tgtEl>
                                        <p:attrNameLst>
                                          <p:attrName>fill.type</p:attrName>
                                        </p:attrNameLst>
                                      </p:cBhvr>
                                      <p:to>
                                        <p:strVal val="solid"/>
                                      </p:to>
                                    </p:set>
                                    <p:set>
                                      <p:cBhvr>
                                        <p:cTn id="23" dur="250" autoRev="1" fill="remove"/>
                                        <p:tgtEl>
                                          <p:spTgt spid="9"/>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27" presetClass="emph" presetSubtype="0" fill="remove" grpId="0" nodeType="clickEffect">
                                  <p:stCondLst>
                                    <p:cond delay="0"/>
                                  </p:stCondLst>
                                  <p:childTnLst>
                                    <p:animClr clrSpc="rgb" dir="cw">
                                      <p:cBhvr override="childStyle">
                                        <p:cTn id="27" dur="250" autoRev="1" fill="remove"/>
                                        <p:tgtEl>
                                          <p:spTgt spid="8"/>
                                        </p:tgtEl>
                                        <p:attrNameLst>
                                          <p:attrName>style.color</p:attrName>
                                        </p:attrNameLst>
                                      </p:cBhvr>
                                      <p:to>
                                        <a:schemeClr val="bg1"/>
                                      </p:to>
                                    </p:animClr>
                                    <p:animClr clrSpc="rgb" dir="cw">
                                      <p:cBhvr>
                                        <p:cTn id="28" dur="250" autoRev="1" fill="remove"/>
                                        <p:tgtEl>
                                          <p:spTgt spid="8"/>
                                        </p:tgtEl>
                                        <p:attrNameLst>
                                          <p:attrName>fillcolor</p:attrName>
                                        </p:attrNameLst>
                                      </p:cBhvr>
                                      <p:to>
                                        <a:schemeClr val="bg1"/>
                                      </p:to>
                                    </p:animClr>
                                    <p:set>
                                      <p:cBhvr>
                                        <p:cTn id="29" dur="250" autoRev="1" fill="remove"/>
                                        <p:tgtEl>
                                          <p:spTgt spid="8"/>
                                        </p:tgtEl>
                                        <p:attrNameLst>
                                          <p:attrName>fill.type</p:attrName>
                                        </p:attrNameLst>
                                      </p:cBhvr>
                                      <p:to>
                                        <p:strVal val="solid"/>
                                      </p:to>
                                    </p:set>
                                    <p:set>
                                      <p:cBhvr>
                                        <p:cTn id="30" dur="250" autoRev="1" fill="remove"/>
                                        <p:tgtEl>
                                          <p:spTgt spid="8"/>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27" presetClass="emph" presetSubtype="0" fill="remove" grpId="0" nodeType="clickEffect">
                                  <p:stCondLst>
                                    <p:cond delay="0"/>
                                  </p:stCondLst>
                                  <p:childTnLst>
                                    <p:animClr clrSpc="rgb" dir="cw">
                                      <p:cBhvr override="childStyle">
                                        <p:cTn id="34" dur="250" autoRev="1" fill="remove"/>
                                        <p:tgtEl>
                                          <p:spTgt spid="73"/>
                                        </p:tgtEl>
                                        <p:attrNameLst>
                                          <p:attrName>style.color</p:attrName>
                                        </p:attrNameLst>
                                      </p:cBhvr>
                                      <p:to>
                                        <a:schemeClr val="bg1"/>
                                      </p:to>
                                    </p:animClr>
                                    <p:animClr clrSpc="rgb" dir="cw">
                                      <p:cBhvr>
                                        <p:cTn id="35" dur="250" autoRev="1" fill="remove"/>
                                        <p:tgtEl>
                                          <p:spTgt spid="73"/>
                                        </p:tgtEl>
                                        <p:attrNameLst>
                                          <p:attrName>fillcolor</p:attrName>
                                        </p:attrNameLst>
                                      </p:cBhvr>
                                      <p:to>
                                        <a:schemeClr val="bg1"/>
                                      </p:to>
                                    </p:animClr>
                                    <p:set>
                                      <p:cBhvr>
                                        <p:cTn id="36" dur="250" autoRev="1" fill="remove"/>
                                        <p:tgtEl>
                                          <p:spTgt spid="73"/>
                                        </p:tgtEl>
                                        <p:attrNameLst>
                                          <p:attrName>fill.type</p:attrName>
                                        </p:attrNameLst>
                                      </p:cBhvr>
                                      <p:to>
                                        <p:strVal val="solid"/>
                                      </p:to>
                                    </p:set>
                                    <p:set>
                                      <p:cBhvr>
                                        <p:cTn id="37" dur="250" autoRev="1" fill="remove"/>
                                        <p:tgtEl>
                                          <p:spTgt spid="7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72" grpId="0" animBg="1"/>
      <p:bldP spid="7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05D9EA9-B595-4B05-B47F-5E6C0BABE517}"/>
              </a:ext>
            </a:extLst>
          </p:cNvPr>
          <p:cNvSpPr/>
          <p:nvPr/>
        </p:nvSpPr>
        <p:spPr>
          <a:xfrm>
            <a:off x="1504114" y="889915"/>
            <a:ext cx="4572000" cy="4572000"/>
          </a:xfrm>
          <a:prstGeom prst="ellipse">
            <a:avLst/>
          </a:prstGeom>
          <a:no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2169"/>
              </a:solidFill>
              <a:effectLst/>
              <a:uLnTx/>
              <a:uFillTx/>
              <a:latin typeface="Montserrat"/>
              <a:ea typeface="+mn-ea"/>
              <a:cs typeface="+mn-cs"/>
            </a:endParaRPr>
          </a:p>
        </p:txBody>
      </p:sp>
      <p:sp>
        <p:nvSpPr>
          <p:cNvPr id="8" name="Oval 7">
            <a:extLst>
              <a:ext uri="{FF2B5EF4-FFF2-40B4-BE49-F238E27FC236}">
                <a16:creationId xmlns:a16="http://schemas.microsoft.com/office/drawing/2014/main" id="{45F518DA-5E00-4EF2-9FDE-4694851F6345}"/>
              </a:ext>
            </a:extLst>
          </p:cNvPr>
          <p:cNvSpPr/>
          <p:nvPr/>
        </p:nvSpPr>
        <p:spPr>
          <a:xfrm>
            <a:off x="6076114" y="889915"/>
            <a:ext cx="4572000" cy="4572000"/>
          </a:xfrm>
          <a:prstGeom prst="ellipse">
            <a:avLst/>
          </a:prstGeom>
          <a:no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p:txBody>
      </p:sp>
      <p:sp>
        <p:nvSpPr>
          <p:cNvPr id="10" name="Oval 9">
            <a:extLst>
              <a:ext uri="{FF2B5EF4-FFF2-40B4-BE49-F238E27FC236}">
                <a16:creationId xmlns:a16="http://schemas.microsoft.com/office/drawing/2014/main" id="{3FCDBDED-C7F2-4109-B76E-8FE618ED39DC}"/>
              </a:ext>
            </a:extLst>
          </p:cNvPr>
          <p:cNvSpPr/>
          <p:nvPr/>
        </p:nvSpPr>
        <p:spPr>
          <a:xfrm>
            <a:off x="3292822" y="392623"/>
            <a:ext cx="994584" cy="9945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2169"/>
              </a:solidFill>
              <a:effectLst/>
              <a:uLnTx/>
              <a:uFillTx/>
              <a:latin typeface="Montserrat"/>
              <a:ea typeface="+mn-ea"/>
              <a:cs typeface="+mn-cs"/>
            </a:endParaRPr>
          </a:p>
        </p:txBody>
      </p:sp>
      <p:sp>
        <p:nvSpPr>
          <p:cNvPr id="12" name="Oval 11">
            <a:extLst>
              <a:ext uri="{FF2B5EF4-FFF2-40B4-BE49-F238E27FC236}">
                <a16:creationId xmlns:a16="http://schemas.microsoft.com/office/drawing/2014/main" id="{4F62E4C0-E416-4826-9601-5C28BF57AAAB}"/>
              </a:ext>
            </a:extLst>
          </p:cNvPr>
          <p:cNvSpPr/>
          <p:nvPr/>
        </p:nvSpPr>
        <p:spPr>
          <a:xfrm>
            <a:off x="1006822" y="2685955"/>
            <a:ext cx="994584" cy="9945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p:txBody>
      </p:sp>
      <p:sp>
        <p:nvSpPr>
          <p:cNvPr id="14" name="Oval 13">
            <a:extLst>
              <a:ext uri="{FF2B5EF4-FFF2-40B4-BE49-F238E27FC236}">
                <a16:creationId xmlns:a16="http://schemas.microsoft.com/office/drawing/2014/main" id="{01B43326-2C04-44B7-A0DD-E44FA95295AB}"/>
              </a:ext>
            </a:extLst>
          </p:cNvPr>
          <p:cNvSpPr/>
          <p:nvPr/>
        </p:nvSpPr>
        <p:spPr>
          <a:xfrm>
            <a:off x="3292822" y="4984655"/>
            <a:ext cx="994584" cy="9945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p:txBody>
      </p:sp>
      <p:sp>
        <p:nvSpPr>
          <p:cNvPr id="16" name="Oval 15">
            <a:extLst>
              <a:ext uri="{FF2B5EF4-FFF2-40B4-BE49-F238E27FC236}">
                <a16:creationId xmlns:a16="http://schemas.microsoft.com/office/drawing/2014/main" id="{DD81B34C-3220-40BC-A23F-B6157042A679}"/>
              </a:ext>
            </a:extLst>
          </p:cNvPr>
          <p:cNvSpPr/>
          <p:nvPr/>
        </p:nvSpPr>
        <p:spPr>
          <a:xfrm>
            <a:off x="7864822" y="392623"/>
            <a:ext cx="994584" cy="9945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2169"/>
              </a:solidFill>
              <a:effectLst/>
              <a:uLnTx/>
              <a:uFillTx/>
              <a:latin typeface="Montserrat"/>
              <a:ea typeface="+mn-ea"/>
              <a:cs typeface="+mn-cs"/>
            </a:endParaRPr>
          </a:p>
        </p:txBody>
      </p:sp>
      <p:sp>
        <p:nvSpPr>
          <p:cNvPr id="18" name="Oval 17">
            <a:extLst>
              <a:ext uri="{FF2B5EF4-FFF2-40B4-BE49-F238E27FC236}">
                <a16:creationId xmlns:a16="http://schemas.microsoft.com/office/drawing/2014/main" id="{85D6B060-0622-4496-84AC-2FD101EBF98A}"/>
              </a:ext>
            </a:extLst>
          </p:cNvPr>
          <p:cNvSpPr/>
          <p:nvPr/>
        </p:nvSpPr>
        <p:spPr>
          <a:xfrm>
            <a:off x="7864822" y="4964623"/>
            <a:ext cx="994584" cy="99458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p:txBody>
      </p:sp>
      <p:sp>
        <p:nvSpPr>
          <p:cNvPr id="20" name="Oval 19">
            <a:extLst>
              <a:ext uri="{FF2B5EF4-FFF2-40B4-BE49-F238E27FC236}">
                <a16:creationId xmlns:a16="http://schemas.microsoft.com/office/drawing/2014/main" id="{D55DB163-2141-493E-91EF-FB22B415A801}"/>
              </a:ext>
            </a:extLst>
          </p:cNvPr>
          <p:cNvSpPr/>
          <p:nvPr/>
        </p:nvSpPr>
        <p:spPr>
          <a:xfrm>
            <a:off x="10150822" y="2682852"/>
            <a:ext cx="994584" cy="99458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p:txBody>
      </p:sp>
      <p:sp>
        <p:nvSpPr>
          <p:cNvPr id="28" name="TextBox 27">
            <a:extLst>
              <a:ext uri="{FF2B5EF4-FFF2-40B4-BE49-F238E27FC236}">
                <a16:creationId xmlns:a16="http://schemas.microsoft.com/office/drawing/2014/main" id="{040C446D-3ABF-49E8-AA40-0CE08A09DDBE}"/>
              </a:ext>
            </a:extLst>
          </p:cNvPr>
          <p:cNvSpPr txBox="1"/>
          <p:nvPr/>
        </p:nvSpPr>
        <p:spPr>
          <a:xfrm>
            <a:off x="2601640" y="5990056"/>
            <a:ext cx="2376945" cy="605807"/>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MY" sz="1400" b="0" i="0" u="none" strike="noStrike" kern="1200" cap="none" spc="0" normalizeH="0" baseline="0" noProof="0" dirty="0">
                <a:ln>
                  <a:noFill/>
                </a:ln>
                <a:solidFill>
                  <a:srgbClr val="012169"/>
                </a:solidFill>
                <a:effectLst/>
                <a:uLnTx/>
                <a:uFillTx/>
                <a:latin typeface="Montserrat ExtraBold"/>
                <a:ea typeface="Open Sans SemiBold" panose="020B0706030804020204" pitchFamily="34" charset="0"/>
                <a:cs typeface="Open Sans SemiBold" panose="020B0706030804020204" pitchFamily="34" charset="0"/>
              </a:rPr>
              <a:t>Department of Health and Senior Services</a:t>
            </a:r>
            <a:endParaRPr kumimoji="0" lang="en-MY" sz="1400" b="0" i="1" u="none" strike="noStrike" kern="1200" cap="none" spc="0" normalizeH="0" baseline="0" noProof="0" dirty="0">
              <a:ln>
                <a:noFill/>
              </a:ln>
              <a:solidFill>
                <a:srgbClr val="012169"/>
              </a:solidFill>
              <a:effectLst/>
              <a:uLnTx/>
              <a:uFillTx/>
              <a:latin typeface="Montserrat ExtraBold"/>
              <a:ea typeface="Open Sans Light" panose="020B0306030504020204" pitchFamily="34" charset="0"/>
              <a:cs typeface="Open Sans Light" panose="020B0306030504020204" pitchFamily="34" charset="0"/>
            </a:endParaRPr>
          </a:p>
        </p:txBody>
      </p:sp>
      <p:sp>
        <p:nvSpPr>
          <p:cNvPr id="30" name="TextBox 29">
            <a:extLst>
              <a:ext uri="{FF2B5EF4-FFF2-40B4-BE49-F238E27FC236}">
                <a16:creationId xmlns:a16="http://schemas.microsoft.com/office/drawing/2014/main" id="{7437B81A-4128-44EE-A6B9-0C9319A4A593}"/>
              </a:ext>
            </a:extLst>
          </p:cNvPr>
          <p:cNvSpPr txBox="1"/>
          <p:nvPr/>
        </p:nvSpPr>
        <p:spPr>
          <a:xfrm>
            <a:off x="489995" y="3721431"/>
            <a:ext cx="2034438" cy="605807"/>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MY" sz="1400" b="0" i="0" u="none" strike="noStrike" kern="1200" cap="none" spc="0" normalizeH="0" baseline="0" noProof="0" dirty="0">
                <a:ln>
                  <a:noFill/>
                </a:ln>
                <a:solidFill>
                  <a:srgbClr val="012169"/>
                </a:solidFill>
                <a:effectLst/>
                <a:uLnTx/>
                <a:uFillTx/>
                <a:latin typeface="Montserrat ExtraBold"/>
                <a:ea typeface="Open Sans SemiBold" panose="020B0706030804020204" pitchFamily="34" charset="0"/>
                <a:cs typeface="Open Sans SemiBold" panose="020B0706030804020204" pitchFamily="34" charset="0"/>
              </a:rPr>
              <a:t>WIC and </a:t>
            </a:r>
            <a:br>
              <a:rPr kumimoji="0" lang="en-MY" sz="1400" b="0" i="0" u="none" strike="noStrike" kern="1200" cap="none" spc="0" normalizeH="0" baseline="0" noProof="0" dirty="0">
                <a:ln>
                  <a:noFill/>
                </a:ln>
                <a:solidFill>
                  <a:srgbClr val="012169"/>
                </a:solidFill>
                <a:effectLst/>
                <a:uLnTx/>
                <a:uFillTx/>
                <a:latin typeface="Montserrat ExtraBold"/>
                <a:ea typeface="Open Sans SemiBold" panose="020B0706030804020204" pitchFamily="34" charset="0"/>
                <a:cs typeface="Open Sans SemiBold" panose="020B0706030804020204" pitchFamily="34" charset="0"/>
              </a:rPr>
            </a:br>
            <a:r>
              <a:rPr kumimoji="0" lang="en-MY" sz="1400" b="0" i="0" u="none" strike="noStrike" kern="1200" cap="none" spc="0" normalizeH="0" baseline="0" noProof="0" dirty="0">
                <a:ln>
                  <a:noFill/>
                </a:ln>
                <a:solidFill>
                  <a:srgbClr val="012169"/>
                </a:solidFill>
                <a:effectLst/>
                <a:uLnTx/>
                <a:uFillTx/>
                <a:latin typeface="Montserrat ExtraBold"/>
                <a:ea typeface="Open Sans SemiBold" panose="020B0706030804020204" pitchFamily="34" charset="0"/>
                <a:cs typeface="Open Sans SemiBold" panose="020B0706030804020204" pitchFamily="34" charset="0"/>
              </a:rPr>
              <a:t>Nutrition Services</a:t>
            </a:r>
            <a:endParaRPr kumimoji="0" lang="en-MY" sz="1400" b="0" i="1" u="none" strike="noStrike" kern="1200" cap="none" spc="0" normalizeH="0" baseline="0" noProof="0" dirty="0">
              <a:ln>
                <a:noFill/>
              </a:ln>
              <a:solidFill>
                <a:srgbClr val="012169"/>
              </a:solidFill>
              <a:effectLst/>
              <a:uLnTx/>
              <a:uFillTx/>
              <a:latin typeface="Montserrat ExtraBold"/>
              <a:ea typeface="Open Sans Light" panose="020B0306030504020204" pitchFamily="34" charset="0"/>
              <a:cs typeface="Open Sans Light" panose="020B0306030504020204" pitchFamily="34" charset="0"/>
            </a:endParaRPr>
          </a:p>
        </p:txBody>
      </p:sp>
      <p:sp>
        <p:nvSpPr>
          <p:cNvPr id="32" name="TextBox 31">
            <a:extLst>
              <a:ext uri="{FF2B5EF4-FFF2-40B4-BE49-F238E27FC236}">
                <a16:creationId xmlns:a16="http://schemas.microsoft.com/office/drawing/2014/main" id="{651402F7-E371-4836-BEB2-5AE49468D7B9}"/>
              </a:ext>
            </a:extLst>
          </p:cNvPr>
          <p:cNvSpPr txBox="1"/>
          <p:nvPr/>
        </p:nvSpPr>
        <p:spPr>
          <a:xfrm>
            <a:off x="2989165" y="1373272"/>
            <a:ext cx="1601897" cy="605807"/>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MY" sz="1400" b="0" i="0" u="none" strike="noStrike" kern="1200" cap="none" spc="0" normalizeH="0" baseline="0" noProof="0" dirty="0">
                <a:ln>
                  <a:noFill/>
                </a:ln>
                <a:solidFill>
                  <a:srgbClr val="012169"/>
                </a:solidFill>
                <a:effectLst/>
                <a:uLnTx/>
                <a:uFillTx/>
                <a:latin typeface="Montserrat ExtraBold"/>
                <a:ea typeface="Open Sans SemiBold" panose="020B0706030804020204" pitchFamily="34" charset="0"/>
                <a:cs typeface="Open Sans SemiBold" panose="020B0706030804020204" pitchFamily="34" charset="0"/>
              </a:rPr>
              <a:t>Community Organizations</a:t>
            </a:r>
            <a:endParaRPr kumimoji="0" lang="en-MY" sz="1400" b="0" i="1" u="none" strike="noStrike" kern="1200" cap="none" spc="0" normalizeH="0" baseline="0" noProof="0" dirty="0">
              <a:ln>
                <a:noFill/>
              </a:ln>
              <a:solidFill>
                <a:srgbClr val="012169"/>
              </a:solidFill>
              <a:effectLst/>
              <a:uLnTx/>
              <a:uFillTx/>
              <a:latin typeface="Montserrat ExtraBold"/>
              <a:ea typeface="Open Sans Light" panose="020B0306030504020204" pitchFamily="34" charset="0"/>
              <a:cs typeface="Open Sans Light" panose="020B0306030504020204" pitchFamily="34" charset="0"/>
            </a:endParaRPr>
          </a:p>
        </p:txBody>
      </p:sp>
      <p:sp>
        <p:nvSpPr>
          <p:cNvPr id="34" name="TextBox 33">
            <a:extLst>
              <a:ext uri="{FF2B5EF4-FFF2-40B4-BE49-F238E27FC236}">
                <a16:creationId xmlns:a16="http://schemas.microsoft.com/office/drawing/2014/main" id="{E344B523-CF2C-4A03-AE51-4E67892113C2}"/>
              </a:ext>
            </a:extLst>
          </p:cNvPr>
          <p:cNvSpPr txBox="1"/>
          <p:nvPr/>
        </p:nvSpPr>
        <p:spPr>
          <a:xfrm>
            <a:off x="7539084" y="1388377"/>
            <a:ext cx="1646059" cy="605807"/>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MY" sz="1400" b="0" i="0" u="none" strike="noStrike" kern="1200" cap="none" spc="0" normalizeH="0" baseline="0" noProof="0" dirty="0">
                <a:ln>
                  <a:noFill/>
                </a:ln>
                <a:solidFill>
                  <a:srgbClr val="012169"/>
                </a:solidFill>
                <a:effectLst/>
                <a:uLnTx/>
                <a:uFillTx/>
                <a:latin typeface="Montserrat ExtraBold"/>
                <a:ea typeface="Open Sans SemiBold" panose="020B0706030804020204" pitchFamily="34" charset="0"/>
                <a:cs typeface="Open Sans SemiBold" panose="020B0706030804020204" pitchFamily="34" charset="0"/>
              </a:rPr>
              <a:t>Department of Social Services</a:t>
            </a:r>
            <a:endParaRPr kumimoji="0" lang="en-MY" sz="1400" b="0" i="1" u="none" strike="noStrike" kern="1200" cap="none" spc="0" normalizeH="0" baseline="0" noProof="0" dirty="0">
              <a:ln>
                <a:noFill/>
              </a:ln>
              <a:solidFill>
                <a:srgbClr val="012169"/>
              </a:solidFill>
              <a:effectLst/>
              <a:uLnTx/>
              <a:uFillTx/>
              <a:latin typeface="Montserrat ExtraBold"/>
              <a:ea typeface="Open Sans Light" panose="020B0306030504020204" pitchFamily="34" charset="0"/>
              <a:cs typeface="Open Sans Light" panose="020B0306030504020204" pitchFamily="34" charset="0"/>
            </a:endParaRPr>
          </a:p>
        </p:txBody>
      </p:sp>
      <p:sp>
        <p:nvSpPr>
          <p:cNvPr id="36" name="TextBox 35">
            <a:extLst>
              <a:ext uri="{FF2B5EF4-FFF2-40B4-BE49-F238E27FC236}">
                <a16:creationId xmlns:a16="http://schemas.microsoft.com/office/drawing/2014/main" id="{E8B5C8FF-9988-4F44-820E-021D02C60C63}"/>
              </a:ext>
            </a:extLst>
          </p:cNvPr>
          <p:cNvSpPr txBox="1"/>
          <p:nvPr/>
        </p:nvSpPr>
        <p:spPr>
          <a:xfrm>
            <a:off x="7455145" y="6045018"/>
            <a:ext cx="1796762" cy="605807"/>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MY" sz="1400" b="0" i="0" u="none" strike="noStrike" kern="1200" cap="none" spc="0" normalizeH="0" baseline="0" noProof="0" dirty="0">
                <a:ln>
                  <a:noFill/>
                </a:ln>
                <a:solidFill>
                  <a:srgbClr val="012169"/>
                </a:solidFill>
                <a:effectLst/>
                <a:uLnTx/>
                <a:uFillTx/>
                <a:latin typeface="Montserrat ExtraBold"/>
                <a:ea typeface="Open Sans SemiBold" panose="020B0706030804020204" pitchFamily="34" charset="0"/>
                <a:cs typeface="Open Sans SemiBold" panose="020B0706030804020204" pitchFamily="34" charset="0"/>
              </a:rPr>
              <a:t>Local Public Health Agencies</a:t>
            </a:r>
            <a:endParaRPr kumimoji="0" lang="en-MY" sz="1400" b="0" i="1" u="none" strike="noStrike" kern="1200" cap="none" spc="0" normalizeH="0" baseline="0" noProof="0" dirty="0">
              <a:ln>
                <a:noFill/>
              </a:ln>
              <a:solidFill>
                <a:srgbClr val="012169"/>
              </a:solidFill>
              <a:effectLst/>
              <a:uLnTx/>
              <a:uFillTx/>
              <a:latin typeface="Montserrat ExtraBold"/>
              <a:ea typeface="Open Sans Light" panose="020B0306030504020204" pitchFamily="34" charset="0"/>
              <a:cs typeface="Open Sans Light" panose="020B0306030504020204" pitchFamily="34" charset="0"/>
            </a:endParaRPr>
          </a:p>
        </p:txBody>
      </p:sp>
      <p:sp>
        <p:nvSpPr>
          <p:cNvPr id="38" name="TextBox 37">
            <a:extLst>
              <a:ext uri="{FF2B5EF4-FFF2-40B4-BE49-F238E27FC236}">
                <a16:creationId xmlns:a16="http://schemas.microsoft.com/office/drawing/2014/main" id="{C9136E58-C3F2-48EC-89D2-DE57D949576A}"/>
              </a:ext>
            </a:extLst>
          </p:cNvPr>
          <p:cNvSpPr txBox="1"/>
          <p:nvPr/>
        </p:nvSpPr>
        <p:spPr>
          <a:xfrm>
            <a:off x="9935679" y="3677436"/>
            <a:ext cx="1424870" cy="605807"/>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MY" sz="1400" b="0" i="0" u="none" strike="noStrike" kern="1200" cap="none" spc="0" normalizeH="0" baseline="0" noProof="0" dirty="0">
                <a:ln>
                  <a:noFill/>
                </a:ln>
                <a:solidFill>
                  <a:srgbClr val="012169"/>
                </a:solidFill>
                <a:effectLst/>
                <a:uLnTx/>
                <a:uFillTx/>
                <a:latin typeface="Montserrat ExtraBold"/>
                <a:ea typeface="Open Sans SemiBold" panose="020B0706030804020204" pitchFamily="34" charset="0"/>
                <a:cs typeface="Open Sans SemiBold" panose="020B0706030804020204" pitchFamily="34" charset="0"/>
              </a:rPr>
              <a:t>Office of Childhood</a:t>
            </a:r>
            <a:endParaRPr kumimoji="0" lang="en-MY" sz="1400" b="0" i="1" u="none" strike="noStrike" kern="1200" cap="none" spc="0" normalizeH="0" baseline="0" noProof="0" dirty="0">
              <a:ln>
                <a:noFill/>
              </a:ln>
              <a:solidFill>
                <a:srgbClr val="012169"/>
              </a:solidFill>
              <a:effectLst/>
              <a:uLnTx/>
              <a:uFillTx/>
              <a:latin typeface="Montserrat ExtraBold"/>
              <a:ea typeface="Open Sans Light" panose="020B0306030504020204" pitchFamily="34" charset="0"/>
              <a:cs typeface="Open Sans Light" panose="020B0306030504020204" pitchFamily="34" charset="0"/>
            </a:endParaRPr>
          </a:p>
        </p:txBody>
      </p:sp>
      <p:pic>
        <p:nvPicPr>
          <p:cNvPr id="35" name="Picture Placeholder 34" descr="A person and person holding a baby&#10;&#10;Description automatically generated">
            <a:extLst>
              <a:ext uri="{FF2B5EF4-FFF2-40B4-BE49-F238E27FC236}">
                <a16:creationId xmlns:a16="http://schemas.microsoft.com/office/drawing/2014/main" id="{B548DBAD-4ABC-EB44-8048-D7C9FC1DB742}"/>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6900" r="16900"/>
          <a:stretch>
            <a:fillRect/>
          </a:stretch>
        </p:blipFill>
        <p:spPr>
          <a:xfrm>
            <a:off x="5122740" y="2292800"/>
            <a:ext cx="1967493" cy="1967493"/>
          </a:xfrm>
        </p:spPr>
      </p:pic>
      <p:pic>
        <p:nvPicPr>
          <p:cNvPr id="39" name="Picture Placeholder 38" descr="A group of children playing with toys&#10;&#10;Description automatically generated with low confidence">
            <a:extLst>
              <a:ext uri="{FF2B5EF4-FFF2-40B4-BE49-F238E27FC236}">
                <a16:creationId xmlns:a16="http://schemas.microsoft.com/office/drawing/2014/main" id="{B55623E5-22AF-FA5C-58E6-01A41BAD26C8}"/>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l="16708" r="16708"/>
          <a:stretch>
            <a:fillRect/>
          </a:stretch>
        </p:blipFill>
        <p:spPr>
          <a:xfrm>
            <a:off x="7372388" y="2260165"/>
            <a:ext cx="2032762" cy="2032762"/>
          </a:xfrm>
        </p:spPr>
      </p:pic>
      <p:pic>
        <p:nvPicPr>
          <p:cNvPr id="31" name="Picture Placeholder 30" descr="A picture containing indoor, person, window, curtain&#10;&#10;Description automatically generated">
            <a:extLst>
              <a:ext uri="{FF2B5EF4-FFF2-40B4-BE49-F238E27FC236}">
                <a16:creationId xmlns:a16="http://schemas.microsoft.com/office/drawing/2014/main" id="{B1BA02E9-3338-07E1-EB9C-93AB34BEFA64}"/>
              </a:ext>
            </a:extLst>
          </p:cNvPr>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l="16708" r="16708"/>
          <a:stretch>
            <a:fillRect/>
          </a:stretch>
        </p:blipFill>
        <p:spPr>
          <a:xfrm>
            <a:off x="2766451" y="2292800"/>
            <a:ext cx="2034438" cy="2034438"/>
          </a:xfrm>
        </p:spPr>
      </p:pic>
      <p:sp>
        <p:nvSpPr>
          <p:cNvPr id="17" name="Graphic 42">
            <a:extLst>
              <a:ext uri="{FF2B5EF4-FFF2-40B4-BE49-F238E27FC236}">
                <a16:creationId xmlns:a16="http://schemas.microsoft.com/office/drawing/2014/main" id="{2C22A833-1A95-834D-C1DD-EBF19CA8618D}"/>
              </a:ext>
            </a:extLst>
          </p:cNvPr>
          <p:cNvSpPr/>
          <p:nvPr/>
        </p:nvSpPr>
        <p:spPr>
          <a:xfrm>
            <a:off x="10342162" y="2992344"/>
            <a:ext cx="611904" cy="367142"/>
          </a:xfrm>
          <a:custGeom>
            <a:avLst/>
            <a:gdLst>
              <a:gd name="connsiteX0" fmla="*/ 114300 w 428625"/>
              <a:gd name="connsiteY0" fmla="*/ 0 h 257175"/>
              <a:gd name="connsiteX1" fmla="*/ 28575 w 428625"/>
              <a:gd name="connsiteY1" fmla="*/ 85725 h 257175"/>
              <a:gd name="connsiteX2" fmla="*/ 63847 w 428625"/>
              <a:gd name="connsiteY2" fmla="*/ 154931 h 257175"/>
              <a:gd name="connsiteX3" fmla="*/ 0 w 428625"/>
              <a:gd name="connsiteY3" fmla="*/ 257175 h 257175"/>
              <a:gd name="connsiteX4" fmla="*/ 28575 w 428625"/>
              <a:gd name="connsiteY4" fmla="*/ 257175 h 257175"/>
              <a:gd name="connsiteX5" fmla="*/ 114300 w 428625"/>
              <a:gd name="connsiteY5" fmla="*/ 171450 h 257175"/>
              <a:gd name="connsiteX6" fmla="*/ 200025 w 428625"/>
              <a:gd name="connsiteY6" fmla="*/ 257175 h 257175"/>
              <a:gd name="connsiteX7" fmla="*/ 228600 w 428625"/>
              <a:gd name="connsiteY7" fmla="*/ 257175 h 257175"/>
              <a:gd name="connsiteX8" fmla="*/ 314325 w 428625"/>
              <a:gd name="connsiteY8" fmla="*/ 171450 h 257175"/>
              <a:gd name="connsiteX9" fmla="*/ 400050 w 428625"/>
              <a:gd name="connsiteY9" fmla="*/ 257175 h 257175"/>
              <a:gd name="connsiteX10" fmla="*/ 428625 w 428625"/>
              <a:gd name="connsiteY10" fmla="*/ 257175 h 257175"/>
              <a:gd name="connsiteX11" fmla="*/ 364777 w 428625"/>
              <a:gd name="connsiteY11" fmla="*/ 154931 h 257175"/>
              <a:gd name="connsiteX12" fmla="*/ 400050 w 428625"/>
              <a:gd name="connsiteY12" fmla="*/ 85725 h 257175"/>
              <a:gd name="connsiteX13" fmla="*/ 314325 w 428625"/>
              <a:gd name="connsiteY13" fmla="*/ 0 h 257175"/>
              <a:gd name="connsiteX14" fmla="*/ 228600 w 428625"/>
              <a:gd name="connsiteY14" fmla="*/ 85725 h 257175"/>
              <a:gd name="connsiteX15" fmla="*/ 263873 w 428625"/>
              <a:gd name="connsiteY15" fmla="*/ 154931 h 257175"/>
              <a:gd name="connsiteX16" fmla="*/ 214313 w 428625"/>
              <a:gd name="connsiteY16" fmla="*/ 201811 h 257175"/>
              <a:gd name="connsiteX17" fmla="*/ 164752 w 428625"/>
              <a:gd name="connsiteY17" fmla="*/ 154931 h 257175"/>
              <a:gd name="connsiteX18" fmla="*/ 200025 w 428625"/>
              <a:gd name="connsiteY18" fmla="*/ 85725 h 257175"/>
              <a:gd name="connsiteX19" fmla="*/ 114300 w 428625"/>
              <a:gd name="connsiteY19" fmla="*/ 0 h 257175"/>
              <a:gd name="connsiteX20" fmla="*/ 114300 w 428625"/>
              <a:gd name="connsiteY20" fmla="*/ 28575 h 257175"/>
              <a:gd name="connsiteX21" fmla="*/ 171450 w 428625"/>
              <a:gd name="connsiteY21" fmla="*/ 85725 h 257175"/>
              <a:gd name="connsiteX22" fmla="*/ 114300 w 428625"/>
              <a:gd name="connsiteY22" fmla="*/ 142875 h 257175"/>
              <a:gd name="connsiteX23" fmla="*/ 57150 w 428625"/>
              <a:gd name="connsiteY23" fmla="*/ 85725 h 257175"/>
              <a:gd name="connsiteX24" fmla="*/ 114300 w 428625"/>
              <a:gd name="connsiteY24" fmla="*/ 28575 h 257175"/>
              <a:gd name="connsiteX25" fmla="*/ 314325 w 428625"/>
              <a:gd name="connsiteY25" fmla="*/ 28575 h 257175"/>
              <a:gd name="connsiteX26" fmla="*/ 371475 w 428625"/>
              <a:gd name="connsiteY26" fmla="*/ 85725 h 257175"/>
              <a:gd name="connsiteX27" fmla="*/ 314325 w 428625"/>
              <a:gd name="connsiteY27" fmla="*/ 142875 h 257175"/>
              <a:gd name="connsiteX28" fmla="*/ 257175 w 428625"/>
              <a:gd name="connsiteY28" fmla="*/ 85725 h 257175"/>
              <a:gd name="connsiteX29" fmla="*/ 314325 w 428625"/>
              <a:gd name="connsiteY29" fmla="*/ 28575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28625" h="257175">
                <a:moveTo>
                  <a:pt x="114300" y="0"/>
                </a:moveTo>
                <a:cubicBezTo>
                  <a:pt x="67140" y="0"/>
                  <a:pt x="28575" y="38565"/>
                  <a:pt x="28575" y="85725"/>
                </a:cubicBezTo>
                <a:cubicBezTo>
                  <a:pt x="28575" y="114077"/>
                  <a:pt x="42528" y="139303"/>
                  <a:pt x="63847" y="154931"/>
                </a:cubicBezTo>
                <a:cubicBezTo>
                  <a:pt x="26175" y="173626"/>
                  <a:pt x="0" y="212359"/>
                  <a:pt x="0" y="257175"/>
                </a:cubicBezTo>
                <a:lnTo>
                  <a:pt x="28575" y="257175"/>
                </a:lnTo>
                <a:cubicBezTo>
                  <a:pt x="28575" y="209681"/>
                  <a:pt x="66805" y="171450"/>
                  <a:pt x="114300" y="171450"/>
                </a:cubicBezTo>
                <a:cubicBezTo>
                  <a:pt x="161795" y="171450"/>
                  <a:pt x="200025" y="209681"/>
                  <a:pt x="200025" y="257175"/>
                </a:cubicBezTo>
                <a:lnTo>
                  <a:pt x="228600" y="257175"/>
                </a:lnTo>
                <a:cubicBezTo>
                  <a:pt x="228600" y="209681"/>
                  <a:pt x="266831" y="171450"/>
                  <a:pt x="314325" y="171450"/>
                </a:cubicBezTo>
                <a:cubicBezTo>
                  <a:pt x="361820" y="171450"/>
                  <a:pt x="400050" y="209681"/>
                  <a:pt x="400050" y="257175"/>
                </a:cubicBezTo>
                <a:lnTo>
                  <a:pt x="428625" y="257175"/>
                </a:lnTo>
                <a:cubicBezTo>
                  <a:pt x="428625" y="212359"/>
                  <a:pt x="402450" y="173626"/>
                  <a:pt x="364777" y="154931"/>
                </a:cubicBezTo>
                <a:cubicBezTo>
                  <a:pt x="386097" y="139303"/>
                  <a:pt x="400050" y="114077"/>
                  <a:pt x="400050" y="85725"/>
                </a:cubicBezTo>
                <a:cubicBezTo>
                  <a:pt x="400050" y="38565"/>
                  <a:pt x="361485" y="0"/>
                  <a:pt x="314325" y="0"/>
                </a:cubicBezTo>
                <a:cubicBezTo>
                  <a:pt x="267165" y="0"/>
                  <a:pt x="228600" y="38565"/>
                  <a:pt x="228600" y="85725"/>
                </a:cubicBezTo>
                <a:cubicBezTo>
                  <a:pt x="228600" y="114077"/>
                  <a:pt x="242553" y="139303"/>
                  <a:pt x="263873" y="154931"/>
                </a:cubicBezTo>
                <a:cubicBezTo>
                  <a:pt x="243055" y="165255"/>
                  <a:pt x="225587" y="181551"/>
                  <a:pt x="214313" y="201811"/>
                </a:cubicBezTo>
                <a:cubicBezTo>
                  <a:pt x="203038" y="181551"/>
                  <a:pt x="185570" y="165255"/>
                  <a:pt x="164752" y="154931"/>
                </a:cubicBezTo>
                <a:cubicBezTo>
                  <a:pt x="186072" y="139303"/>
                  <a:pt x="200025" y="114077"/>
                  <a:pt x="200025" y="85725"/>
                </a:cubicBezTo>
                <a:cubicBezTo>
                  <a:pt x="200025" y="38565"/>
                  <a:pt x="161460" y="0"/>
                  <a:pt x="114300" y="0"/>
                </a:cubicBezTo>
                <a:close/>
                <a:moveTo>
                  <a:pt x="114300" y="28575"/>
                </a:moveTo>
                <a:cubicBezTo>
                  <a:pt x="146057" y="28575"/>
                  <a:pt x="171450" y="53968"/>
                  <a:pt x="171450" y="85725"/>
                </a:cubicBezTo>
                <a:cubicBezTo>
                  <a:pt x="171450" y="117482"/>
                  <a:pt x="146057" y="142875"/>
                  <a:pt x="114300" y="142875"/>
                </a:cubicBezTo>
                <a:cubicBezTo>
                  <a:pt x="82544" y="142875"/>
                  <a:pt x="57150" y="117482"/>
                  <a:pt x="57150" y="85725"/>
                </a:cubicBezTo>
                <a:cubicBezTo>
                  <a:pt x="57150" y="53968"/>
                  <a:pt x="82544" y="28575"/>
                  <a:pt x="114300" y="28575"/>
                </a:cubicBezTo>
                <a:close/>
                <a:moveTo>
                  <a:pt x="314325" y="28575"/>
                </a:moveTo>
                <a:cubicBezTo>
                  <a:pt x="346082" y="28575"/>
                  <a:pt x="371475" y="53968"/>
                  <a:pt x="371475" y="85725"/>
                </a:cubicBezTo>
                <a:cubicBezTo>
                  <a:pt x="371475" y="117482"/>
                  <a:pt x="346082" y="142875"/>
                  <a:pt x="314325" y="142875"/>
                </a:cubicBezTo>
                <a:cubicBezTo>
                  <a:pt x="282568" y="142875"/>
                  <a:pt x="257175" y="117482"/>
                  <a:pt x="257175" y="85725"/>
                </a:cubicBezTo>
                <a:cubicBezTo>
                  <a:pt x="257175" y="53968"/>
                  <a:pt x="282568" y="28575"/>
                  <a:pt x="314325" y="28575"/>
                </a:cubicBezTo>
                <a:close/>
              </a:path>
            </a:pathLst>
          </a:custGeom>
          <a:solidFill>
            <a:schemeClr val="bg1"/>
          </a:solidFill>
          <a:ln w="14288" cap="flat">
            <a:noFill/>
            <a:prstDash val="solid"/>
            <a:miter/>
          </a:ln>
        </p:spPr>
        <p:txBody>
          <a:bodyPr rtlCol="0" anchor="ctr"/>
          <a:lstStyle/>
          <a:p>
            <a:endParaRPr lang="en-US"/>
          </a:p>
        </p:txBody>
      </p:sp>
      <p:sp>
        <p:nvSpPr>
          <p:cNvPr id="19" name="Graphic 42">
            <a:extLst>
              <a:ext uri="{FF2B5EF4-FFF2-40B4-BE49-F238E27FC236}">
                <a16:creationId xmlns:a16="http://schemas.microsoft.com/office/drawing/2014/main" id="{0599B7D6-C97A-B600-1CC9-E9FD7DBA4961}"/>
              </a:ext>
            </a:extLst>
          </p:cNvPr>
          <p:cNvSpPr/>
          <p:nvPr/>
        </p:nvSpPr>
        <p:spPr>
          <a:xfrm>
            <a:off x="8056162" y="5298376"/>
            <a:ext cx="611904" cy="367142"/>
          </a:xfrm>
          <a:custGeom>
            <a:avLst/>
            <a:gdLst>
              <a:gd name="connsiteX0" fmla="*/ 114300 w 428625"/>
              <a:gd name="connsiteY0" fmla="*/ 0 h 257175"/>
              <a:gd name="connsiteX1" fmla="*/ 28575 w 428625"/>
              <a:gd name="connsiteY1" fmla="*/ 85725 h 257175"/>
              <a:gd name="connsiteX2" fmla="*/ 63847 w 428625"/>
              <a:gd name="connsiteY2" fmla="*/ 154931 h 257175"/>
              <a:gd name="connsiteX3" fmla="*/ 0 w 428625"/>
              <a:gd name="connsiteY3" fmla="*/ 257175 h 257175"/>
              <a:gd name="connsiteX4" fmla="*/ 28575 w 428625"/>
              <a:gd name="connsiteY4" fmla="*/ 257175 h 257175"/>
              <a:gd name="connsiteX5" fmla="*/ 114300 w 428625"/>
              <a:gd name="connsiteY5" fmla="*/ 171450 h 257175"/>
              <a:gd name="connsiteX6" fmla="*/ 200025 w 428625"/>
              <a:gd name="connsiteY6" fmla="*/ 257175 h 257175"/>
              <a:gd name="connsiteX7" fmla="*/ 228600 w 428625"/>
              <a:gd name="connsiteY7" fmla="*/ 257175 h 257175"/>
              <a:gd name="connsiteX8" fmla="*/ 314325 w 428625"/>
              <a:gd name="connsiteY8" fmla="*/ 171450 h 257175"/>
              <a:gd name="connsiteX9" fmla="*/ 400050 w 428625"/>
              <a:gd name="connsiteY9" fmla="*/ 257175 h 257175"/>
              <a:gd name="connsiteX10" fmla="*/ 428625 w 428625"/>
              <a:gd name="connsiteY10" fmla="*/ 257175 h 257175"/>
              <a:gd name="connsiteX11" fmla="*/ 364777 w 428625"/>
              <a:gd name="connsiteY11" fmla="*/ 154931 h 257175"/>
              <a:gd name="connsiteX12" fmla="*/ 400050 w 428625"/>
              <a:gd name="connsiteY12" fmla="*/ 85725 h 257175"/>
              <a:gd name="connsiteX13" fmla="*/ 314325 w 428625"/>
              <a:gd name="connsiteY13" fmla="*/ 0 h 257175"/>
              <a:gd name="connsiteX14" fmla="*/ 228600 w 428625"/>
              <a:gd name="connsiteY14" fmla="*/ 85725 h 257175"/>
              <a:gd name="connsiteX15" fmla="*/ 263873 w 428625"/>
              <a:gd name="connsiteY15" fmla="*/ 154931 h 257175"/>
              <a:gd name="connsiteX16" fmla="*/ 214313 w 428625"/>
              <a:gd name="connsiteY16" fmla="*/ 201811 h 257175"/>
              <a:gd name="connsiteX17" fmla="*/ 164752 w 428625"/>
              <a:gd name="connsiteY17" fmla="*/ 154931 h 257175"/>
              <a:gd name="connsiteX18" fmla="*/ 200025 w 428625"/>
              <a:gd name="connsiteY18" fmla="*/ 85725 h 257175"/>
              <a:gd name="connsiteX19" fmla="*/ 114300 w 428625"/>
              <a:gd name="connsiteY19" fmla="*/ 0 h 257175"/>
              <a:gd name="connsiteX20" fmla="*/ 114300 w 428625"/>
              <a:gd name="connsiteY20" fmla="*/ 28575 h 257175"/>
              <a:gd name="connsiteX21" fmla="*/ 171450 w 428625"/>
              <a:gd name="connsiteY21" fmla="*/ 85725 h 257175"/>
              <a:gd name="connsiteX22" fmla="*/ 114300 w 428625"/>
              <a:gd name="connsiteY22" fmla="*/ 142875 h 257175"/>
              <a:gd name="connsiteX23" fmla="*/ 57150 w 428625"/>
              <a:gd name="connsiteY23" fmla="*/ 85725 h 257175"/>
              <a:gd name="connsiteX24" fmla="*/ 114300 w 428625"/>
              <a:gd name="connsiteY24" fmla="*/ 28575 h 257175"/>
              <a:gd name="connsiteX25" fmla="*/ 314325 w 428625"/>
              <a:gd name="connsiteY25" fmla="*/ 28575 h 257175"/>
              <a:gd name="connsiteX26" fmla="*/ 371475 w 428625"/>
              <a:gd name="connsiteY26" fmla="*/ 85725 h 257175"/>
              <a:gd name="connsiteX27" fmla="*/ 314325 w 428625"/>
              <a:gd name="connsiteY27" fmla="*/ 142875 h 257175"/>
              <a:gd name="connsiteX28" fmla="*/ 257175 w 428625"/>
              <a:gd name="connsiteY28" fmla="*/ 85725 h 257175"/>
              <a:gd name="connsiteX29" fmla="*/ 314325 w 428625"/>
              <a:gd name="connsiteY29" fmla="*/ 28575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28625" h="257175">
                <a:moveTo>
                  <a:pt x="114300" y="0"/>
                </a:moveTo>
                <a:cubicBezTo>
                  <a:pt x="67140" y="0"/>
                  <a:pt x="28575" y="38565"/>
                  <a:pt x="28575" y="85725"/>
                </a:cubicBezTo>
                <a:cubicBezTo>
                  <a:pt x="28575" y="114077"/>
                  <a:pt x="42528" y="139303"/>
                  <a:pt x="63847" y="154931"/>
                </a:cubicBezTo>
                <a:cubicBezTo>
                  <a:pt x="26175" y="173626"/>
                  <a:pt x="0" y="212359"/>
                  <a:pt x="0" y="257175"/>
                </a:cubicBezTo>
                <a:lnTo>
                  <a:pt x="28575" y="257175"/>
                </a:lnTo>
                <a:cubicBezTo>
                  <a:pt x="28575" y="209681"/>
                  <a:pt x="66805" y="171450"/>
                  <a:pt x="114300" y="171450"/>
                </a:cubicBezTo>
                <a:cubicBezTo>
                  <a:pt x="161795" y="171450"/>
                  <a:pt x="200025" y="209681"/>
                  <a:pt x="200025" y="257175"/>
                </a:cubicBezTo>
                <a:lnTo>
                  <a:pt x="228600" y="257175"/>
                </a:lnTo>
                <a:cubicBezTo>
                  <a:pt x="228600" y="209681"/>
                  <a:pt x="266831" y="171450"/>
                  <a:pt x="314325" y="171450"/>
                </a:cubicBezTo>
                <a:cubicBezTo>
                  <a:pt x="361820" y="171450"/>
                  <a:pt x="400050" y="209681"/>
                  <a:pt x="400050" y="257175"/>
                </a:cubicBezTo>
                <a:lnTo>
                  <a:pt x="428625" y="257175"/>
                </a:lnTo>
                <a:cubicBezTo>
                  <a:pt x="428625" y="212359"/>
                  <a:pt x="402450" y="173626"/>
                  <a:pt x="364777" y="154931"/>
                </a:cubicBezTo>
                <a:cubicBezTo>
                  <a:pt x="386097" y="139303"/>
                  <a:pt x="400050" y="114077"/>
                  <a:pt x="400050" y="85725"/>
                </a:cubicBezTo>
                <a:cubicBezTo>
                  <a:pt x="400050" y="38565"/>
                  <a:pt x="361485" y="0"/>
                  <a:pt x="314325" y="0"/>
                </a:cubicBezTo>
                <a:cubicBezTo>
                  <a:pt x="267165" y="0"/>
                  <a:pt x="228600" y="38565"/>
                  <a:pt x="228600" y="85725"/>
                </a:cubicBezTo>
                <a:cubicBezTo>
                  <a:pt x="228600" y="114077"/>
                  <a:pt x="242553" y="139303"/>
                  <a:pt x="263873" y="154931"/>
                </a:cubicBezTo>
                <a:cubicBezTo>
                  <a:pt x="243055" y="165255"/>
                  <a:pt x="225587" y="181551"/>
                  <a:pt x="214313" y="201811"/>
                </a:cubicBezTo>
                <a:cubicBezTo>
                  <a:pt x="203038" y="181551"/>
                  <a:pt x="185570" y="165255"/>
                  <a:pt x="164752" y="154931"/>
                </a:cubicBezTo>
                <a:cubicBezTo>
                  <a:pt x="186072" y="139303"/>
                  <a:pt x="200025" y="114077"/>
                  <a:pt x="200025" y="85725"/>
                </a:cubicBezTo>
                <a:cubicBezTo>
                  <a:pt x="200025" y="38565"/>
                  <a:pt x="161460" y="0"/>
                  <a:pt x="114300" y="0"/>
                </a:cubicBezTo>
                <a:close/>
                <a:moveTo>
                  <a:pt x="114300" y="28575"/>
                </a:moveTo>
                <a:cubicBezTo>
                  <a:pt x="146057" y="28575"/>
                  <a:pt x="171450" y="53968"/>
                  <a:pt x="171450" y="85725"/>
                </a:cubicBezTo>
                <a:cubicBezTo>
                  <a:pt x="171450" y="117482"/>
                  <a:pt x="146057" y="142875"/>
                  <a:pt x="114300" y="142875"/>
                </a:cubicBezTo>
                <a:cubicBezTo>
                  <a:pt x="82544" y="142875"/>
                  <a:pt x="57150" y="117482"/>
                  <a:pt x="57150" y="85725"/>
                </a:cubicBezTo>
                <a:cubicBezTo>
                  <a:pt x="57150" y="53968"/>
                  <a:pt x="82544" y="28575"/>
                  <a:pt x="114300" y="28575"/>
                </a:cubicBezTo>
                <a:close/>
                <a:moveTo>
                  <a:pt x="314325" y="28575"/>
                </a:moveTo>
                <a:cubicBezTo>
                  <a:pt x="346082" y="28575"/>
                  <a:pt x="371475" y="53968"/>
                  <a:pt x="371475" y="85725"/>
                </a:cubicBezTo>
                <a:cubicBezTo>
                  <a:pt x="371475" y="117482"/>
                  <a:pt x="346082" y="142875"/>
                  <a:pt x="314325" y="142875"/>
                </a:cubicBezTo>
                <a:cubicBezTo>
                  <a:pt x="282568" y="142875"/>
                  <a:pt x="257175" y="117482"/>
                  <a:pt x="257175" y="85725"/>
                </a:cubicBezTo>
                <a:cubicBezTo>
                  <a:pt x="257175" y="53968"/>
                  <a:pt x="282568" y="28575"/>
                  <a:pt x="314325" y="28575"/>
                </a:cubicBezTo>
                <a:close/>
              </a:path>
            </a:pathLst>
          </a:custGeom>
          <a:solidFill>
            <a:schemeClr val="bg1"/>
          </a:solidFill>
          <a:ln w="14288" cap="flat">
            <a:noFill/>
            <a:prstDash val="solid"/>
            <a:miter/>
          </a:ln>
        </p:spPr>
        <p:txBody>
          <a:bodyPr rtlCol="0" anchor="ctr"/>
          <a:lstStyle/>
          <a:p>
            <a:endParaRPr lang="en-US"/>
          </a:p>
        </p:txBody>
      </p:sp>
      <p:sp>
        <p:nvSpPr>
          <p:cNvPr id="21" name="Graphic 42">
            <a:extLst>
              <a:ext uri="{FF2B5EF4-FFF2-40B4-BE49-F238E27FC236}">
                <a16:creationId xmlns:a16="http://schemas.microsoft.com/office/drawing/2014/main" id="{B7763CA6-F5B3-FEF8-39EB-1E13641AAF71}"/>
              </a:ext>
            </a:extLst>
          </p:cNvPr>
          <p:cNvSpPr/>
          <p:nvPr/>
        </p:nvSpPr>
        <p:spPr>
          <a:xfrm>
            <a:off x="3484162" y="5298376"/>
            <a:ext cx="611904" cy="367142"/>
          </a:xfrm>
          <a:custGeom>
            <a:avLst/>
            <a:gdLst>
              <a:gd name="connsiteX0" fmla="*/ 114300 w 428625"/>
              <a:gd name="connsiteY0" fmla="*/ 0 h 257175"/>
              <a:gd name="connsiteX1" fmla="*/ 28575 w 428625"/>
              <a:gd name="connsiteY1" fmla="*/ 85725 h 257175"/>
              <a:gd name="connsiteX2" fmla="*/ 63847 w 428625"/>
              <a:gd name="connsiteY2" fmla="*/ 154931 h 257175"/>
              <a:gd name="connsiteX3" fmla="*/ 0 w 428625"/>
              <a:gd name="connsiteY3" fmla="*/ 257175 h 257175"/>
              <a:gd name="connsiteX4" fmla="*/ 28575 w 428625"/>
              <a:gd name="connsiteY4" fmla="*/ 257175 h 257175"/>
              <a:gd name="connsiteX5" fmla="*/ 114300 w 428625"/>
              <a:gd name="connsiteY5" fmla="*/ 171450 h 257175"/>
              <a:gd name="connsiteX6" fmla="*/ 200025 w 428625"/>
              <a:gd name="connsiteY6" fmla="*/ 257175 h 257175"/>
              <a:gd name="connsiteX7" fmla="*/ 228600 w 428625"/>
              <a:gd name="connsiteY7" fmla="*/ 257175 h 257175"/>
              <a:gd name="connsiteX8" fmla="*/ 314325 w 428625"/>
              <a:gd name="connsiteY8" fmla="*/ 171450 h 257175"/>
              <a:gd name="connsiteX9" fmla="*/ 400050 w 428625"/>
              <a:gd name="connsiteY9" fmla="*/ 257175 h 257175"/>
              <a:gd name="connsiteX10" fmla="*/ 428625 w 428625"/>
              <a:gd name="connsiteY10" fmla="*/ 257175 h 257175"/>
              <a:gd name="connsiteX11" fmla="*/ 364777 w 428625"/>
              <a:gd name="connsiteY11" fmla="*/ 154931 h 257175"/>
              <a:gd name="connsiteX12" fmla="*/ 400050 w 428625"/>
              <a:gd name="connsiteY12" fmla="*/ 85725 h 257175"/>
              <a:gd name="connsiteX13" fmla="*/ 314325 w 428625"/>
              <a:gd name="connsiteY13" fmla="*/ 0 h 257175"/>
              <a:gd name="connsiteX14" fmla="*/ 228600 w 428625"/>
              <a:gd name="connsiteY14" fmla="*/ 85725 h 257175"/>
              <a:gd name="connsiteX15" fmla="*/ 263873 w 428625"/>
              <a:gd name="connsiteY15" fmla="*/ 154931 h 257175"/>
              <a:gd name="connsiteX16" fmla="*/ 214313 w 428625"/>
              <a:gd name="connsiteY16" fmla="*/ 201811 h 257175"/>
              <a:gd name="connsiteX17" fmla="*/ 164752 w 428625"/>
              <a:gd name="connsiteY17" fmla="*/ 154931 h 257175"/>
              <a:gd name="connsiteX18" fmla="*/ 200025 w 428625"/>
              <a:gd name="connsiteY18" fmla="*/ 85725 h 257175"/>
              <a:gd name="connsiteX19" fmla="*/ 114300 w 428625"/>
              <a:gd name="connsiteY19" fmla="*/ 0 h 257175"/>
              <a:gd name="connsiteX20" fmla="*/ 114300 w 428625"/>
              <a:gd name="connsiteY20" fmla="*/ 28575 h 257175"/>
              <a:gd name="connsiteX21" fmla="*/ 171450 w 428625"/>
              <a:gd name="connsiteY21" fmla="*/ 85725 h 257175"/>
              <a:gd name="connsiteX22" fmla="*/ 114300 w 428625"/>
              <a:gd name="connsiteY22" fmla="*/ 142875 h 257175"/>
              <a:gd name="connsiteX23" fmla="*/ 57150 w 428625"/>
              <a:gd name="connsiteY23" fmla="*/ 85725 h 257175"/>
              <a:gd name="connsiteX24" fmla="*/ 114300 w 428625"/>
              <a:gd name="connsiteY24" fmla="*/ 28575 h 257175"/>
              <a:gd name="connsiteX25" fmla="*/ 314325 w 428625"/>
              <a:gd name="connsiteY25" fmla="*/ 28575 h 257175"/>
              <a:gd name="connsiteX26" fmla="*/ 371475 w 428625"/>
              <a:gd name="connsiteY26" fmla="*/ 85725 h 257175"/>
              <a:gd name="connsiteX27" fmla="*/ 314325 w 428625"/>
              <a:gd name="connsiteY27" fmla="*/ 142875 h 257175"/>
              <a:gd name="connsiteX28" fmla="*/ 257175 w 428625"/>
              <a:gd name="connsiteY28" fmla="*/ 85725 h 257175"/>
              <a:gd name="connsiteX29" fmla="*/ 314325 w 428625"/>
              <a:gd name="connsiteY29" fmla="*/ 28575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28625" h="257175">
                <a:moveTo>
                  <a:pt x="114300" y="0"/>
                </a:moveTo>
                <a:cubicBezTo>
                  <a:pt x="67140" y="0"/>
                  <a:pt x="28575" y="38565"/>
                  <a:pt x="28575" y="85725"/>
                </a:cubicBezTo>
                <a:cubicBezTo>
                  <a:pt x="28575" y="114077"/>
                  <a:pt x="42528" y="139303"/>
                  <a:pt x="63847" y="154931"/>
                </a:cubicBezTo>
                <a:cubicBezTo>
                  <a:pt x="26175" y="173626"/>
                  <a:pt x="0" y="212359"/>
                  <a:pt x="0" y="257175"/>
                </a:cubicBezTo>
                <a:lnTo>
                  <a:pt x="28575" y="257175"/>
                </a:lnTo>
                <a:cubicBezTo>
                  <a:pt x="28575" y="209681"/>
                  <a:pt x="66805" y="171450"/>
                  <a:pt x="114300" y="171450"/>
                </a:cubicBezTo>
                <a:cubicBezTo>
                  <a:pt x="161795" y="171450"/>
                  <a:pt x="200025" y="209681"/>
                  <a:pt x="200025" y="257175"/>
                </a:cubicBezTo>
                <a:lnTo>
                  <a:pt x="228600" y="257175"/>
                </a:lnTo>
                <a:cubicBezTo>
                  <a:pt x="228600" y="209681"/>
                  <a:pt x="266831" y="171450"/>
                  <a:pt x="314325" y="171450"/>
                </a:cubicBezTo>
                <a:cubicBezTo>
                  <a:pt x="361820" y="171450"/>
                  <a:pt x="400050" y="209681"/>
                  <a:pt x="400050" y="257175"/>
                </a:cubicBezTo>
                <a:lnTo>
                  <a:pt x="428625" y="257175"/>
                </a:lnTo>
                <a:cubicBezTo>
                  <a:pt x="428625" y="212359"/>
                  <a:pt x="402450" y="173626"/>
                  <a:pt x="364777" y="154931"/>
                </a:cubicBezTo>
                <a:cubicBezTo>
                  <a:pt x="386097" y="139303"/>
                  <a:pt x="400050" y="114077"/>
                  <a:pt x="400050" y="85725"/>
                </a:cubicBezTo>
                <a:cubicBezTo>
                  <a:pt x="400050" y="38565"/>
                  <a:pt x="361485" y="0"/>
                  <a:pt x="314325" y="0"/>
                </a:cubicBezTo>
                <a:cubicBezTo>
                  <a:pt x="267165" y="0"/>
                  <a:pt x="228600" y="38565"/>
                  <a:pt x="228600" y="85725"/>
                </a:cubicBezTo>
                <a:cubicBezTo>
                  <a:pt x="228600" y="114077"/>
                  <a:pt x="242553" y="139303"/>
                  <a:pt x="263873" y="154931"/>
                </a:cubicBezTo>
                <a:cubicBezTo>
                  <a:pt x="243055" y="165255"/>
                  <a:pt x="225587" y="181551"/>
                  <a:pt x="214313" y="201811"/>
                </a:cubicBezTo>
                <a:cubicBezTo>
                  <a:pt x="203038" y="181551"/>
                  <a:pt x="185570" y="165255"/>
                  <a:pt x="164752" y="154931"/>
                </a:cubicBezTo>
                <a:cubicBezTo>
                  <a:pt x="186072" y="139303"/>
                  <a:pt x="200025" y="114077"/>
                  <a:pt x="200025" y="85725"/>
                </a:cubicBezTo>
                <a:cubicBezTo>
                  <a:pt x="200025" y="38565"/>
                  <a:pt x="161460" y="0"/>
                  <a:pt x="114300" y="0"/>
                </a:cubicBezTo>
                <a:close/>
                <a:moveTo>
                  <a:pt x="114300" y="28575"/>
                </a:moveTo>
                <a:cubicBezTo>
                  <a:pt x="146057" y="28575"/>
                  <a:pt x="171450" y="53968"/>
                  <a:pt x="171450" y="85725"/>
                </a:cubicBezTo>
                <a:cubicBezTo>
                  <a:pt x="171450" y="117482"/>
                  <a:pt x="146057" y="142875"/>
                  <a:pt x="114300" y="142875"/>
                </a:cubicBezTo>
                <a:cubicBezTo>
                  <a:pt x="82544" y="142875"/>
                  <a:pt x="57150" y="117482"/>
                  <a:pt x="57150" y="85725"/>
                </a:cubicBezTo>
                <a:cubicBezTo>
                  <a:pt x="57150" y="53968"/>
                  <a:pt x="82544" y="28575"/>
                  <a:pt x="114300" y="28575"/>
                </a:cubicBezTo>
                <a:close/>
                <a:moveTo>
                  <a:pt x="314325" y="28575"/>
                </a:moveTo>
                <a:cubicBezTo>
                  <a:pt x="346082" y="28575"/>
                  <a:pt x="371475" y="53968"/>
                  <a:pt x="371475" y="85725"/>
                </a:cubicBezTo>
                <a:cubicBezTo>
                  <a:pt x="371475" y="117482"/>
                  <a:pt x="346082" y="142875"/>
                  <a:pt x="314325" y="142875"/>
                </a:cubicBezTo>
                <a:cubicBezTo>
                  <a:pt x="282568" y="142875"/>
                  <a:pt x="257175" y="117482"/>
                  <a:pt x="257175" y="85725"/>
                </a:cubicBezTo>
                <a:cubicBezTo>
                  <a:pt x="257175" y="53968"/>
                  <a:pt x="282568" y="28575"/>
                  <a:pt x="314325" y="28575"/>
                </a:cubicBezTo>
                <a:close/>
              </a:path>
            </a:pathLst>
          </a:custGeom>
          <a:solidFill>
            <a:schemeClr val="bg1"/>
          </a:solidFill>
          <a:ln w="14288" cap="flat">
            <a:noFill/>
            <a:prstDash val="solid"/>
            <a:miter/>
          </a:ln>
        </p:spPr>
        <p:txBody>
          <a:bodyPr rtlCol="0" anchor="ctr"/>
          <a:lstStyle/>
          <a:p>
            <a:endParaRPr lang="en-US"/>
          </a:p>
        </p:txBody>
      </p:sp>
      <p:sp>
        <p:nvSpPr>
          <p:cNvPr id="23" name="Graphic 42">
            <a:extLst>
              <a:ext uri="{FF2B5EF4-FFF2-40B4-BE49-F238E27FC236}">
                <a16:creationId xmlns:a16="http://schemas.microsoft.com/office/drawing/2014/main" id="{6E60C619-76BE-C832-4B04-C4926EAB739A}"/>
              </a:ext>
            </a:extLst>
          </p:cNvPr>
          <p:cNvSpPr/>
          <p:nvPr/>
        </p:nvSpPr>
        <p:spPr>
          <a:xfrm>
            <a:off x="8082817" y="706344"/>
            <a:ext cx="611904" cy="367142"/>
          </a:xfrm>
          <a:custGeom>
            <a:avLst/>
            <a:gdLst>
              <a:gd name="connsiteX0" fmla="*/ 114300 w 428625"/>
              <a:gd name="connsiteY0" fmla="*/ 0 h 257175"/>
              <a:gd name="connsiteX1" fmla="*/ 28575 w 428625"/>
              <a:gd name="connsiteY1" fmla="*/ 85725 h 257175"/>
              <a:gd name="connsiteX2" fmla="*/ 63847 w 428625"/>
              <a:gd name="connsiteY2" fmla="*/ 154931 h 257175"/>
              <a:gd name="connsiteX3" fmla="*/ 0 w 428625"/>
              <a:gd name="connsiteY3" fmla="*/ 257175 h 257175"/>
              <a:gd name="connsiteX4" fmla="*/ 28575 w 428625"/>
              <a:gd name="connsiteY4" fmla="*/ 257175 h 257175"/>
              <a:gd name="connsiteX5" fmla="*/ 114300 w 428625"/>
              <a:gd name="connsiteY5" fmla="*/ 171450 h 257175"/>
              <a:gd name="connsiteX6" fmla="*/ 200025 w 428625"/>
              <a:gd name="connsiteY6" fmla="*/ 257175 h 257175"/>
              <a:gd name="connsiteX7" fmla="*/ 228600 w 428625"/>
              <a:gd name="connsiteY7" fmla="*/ 257175 h 257175"/>
              <a:gd name="connsiteX8" fmla="*/ 314325 w 428625"/>
              <a:gd name="connsiteY8" fmla="*/ 171450 h 257175"/>
              <a:gd name="connsiteX9" fmla="*/ 400050 w 428625"/>
              <a:gd name="connsiteY9" fmla="*/ 257175 h 257175"/>
              <a:gd name="connsiteX10" fmla="*/ 428625 w 428625"/>
              <a:gd name="connsiteY10" fmla="*/ 257175 h 257175"/>
              <a:gd name="connsiteX11" fmla="*/ 364777 w 428625"/>
              <a:gd name="connsiteY11" fmla="*/ 154931 h 257175"/>
              <a:gd name="connsiteX12" fmla="*/ 400050 w 428625"/>
              <a:gd name="connsiteY12" fmla="*/ 85725 h 257175"/>
              <a:gd name="connsiteX13" fmla="*/ 314325 w 428625"/>
              <a:gd name="connsiteY13" fmla="*/ 0 h 257175"/>
              <a:gd name="connsiteX14" fmla="*/ 228600 w 428625"/>
              <a:gd name="connsiteY14" fmla="*/ 85725 h 257175"/>
              <a:gd name="connsiteX15" fmla="*/ 263873 w 428625"/>
              <a:gd name="connsiteY15" fmla="*/ 154931 h 257175"/>
              <a:gd name="connsiteX16" fmla="*/ 214313 w 428625"/>
              <a:gd name="connsiteY16" fmla="*/ 201811 h 257175"/>
              <a:gd name="connsiteX17" fmla="*/ 164752 w 428625"/>
              <a:gd name="connsiteY17" fmla="*/ 154931 h 257175"/>
              <a:gd name="connsiteX18" fmla="*/ 200025 w 428625"/>
              <a:gd name="connsiteY18" fmla="*/ 85725 h 257175"/>
              <a:gd name="connsiteX19" fmla="*/ 114300 w 428625"/>
              <a:gd name="connsiteY19" fmla="*/ 0 h 257175"/>
              <a:gd name="connsiteX20" fmla="*/ 114300 w 428625"/>
              <a:gd name="connsiteY20" fmla="*/ 28575 h 257175"/>
              <a:gd name="connsiteX21" fmla="*/ 171450 w 428625"/>
              <a:gd name="connsiteY21" fmla="*/ 85725 h 257175"/>
              <a:gd name="connsiteX22" fmla="*/ 114300 w 428625"/>
              <a:gd name="connsiteY22" fmla="*/ 142875 h 257175"/>
              <a:gd name="connsiteX23" fmla="*/ 57150 w 428625"/>
              <a:gd name="connsiteY23" fmla="*/ 85725 h 257175"/>
              <a:gd name="connsiteX24" fmla="*/ 114300 w 428625"/>
              <a:gd name="connsiteY24" fmla="*/ 28575 h 257175"/>
              <a:gd name="connsiteX25" fmla="*/ 314325 w 428625"/>
              <a:gd name="connsiteY25" fmla="*/ 28575 h 257175"/>
              <a:gd name="connsiteX26" fmla="*/ 371475 w 428625"/>
              <a:gd name="connsiteY26" fmla="*/ 85725 h 257175"/>
              <a:gd name="connsiteX27" fmla="*/ 314325 w 428625"/>
              <a:gd name="connsiteY27" fmla="*/ 142875 h 257175"/>
              <a:gd name="connsiteX28" fmla="*/ 257175 w 428625"/>
              <a:gd name="connsiteY28" fmla="*/ 85725 h 257175"/>
              <a:gd name="connsiteX29" fmla="*/ 314325 w 428625"/>
              <a:gd name="connsiteY29" fmla="*/ 28575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28625" h="257175">
                <a:moveTo>
                  <a:pt x="114300" y="0"/>
                </a:moveTo>
                <a:cubicBezTo>
                  <a:pt x="67140" y="0"/>
                  <a:pt x="28575" y="38565"/>
                  <a:pt x="28575" y="85725"/>
                </a:cubicBezTo>
                <a:cubicBezTo>
                  <a:pt x="28575" y="114077"/>
                  <a:pt x="42528" y="139303"/>
                  <a:pt x="63847" y="154931"/>
                </a:cubicBezTo>
                <a:cubicBezTo>
                  <a:pt x="26175" y="173626"/>
                  <a:pt x="0" y="212359"/>
                  <a:pt x="0" y="257175"/>
                </a:cubicBezTo>
                <a:lnTo>
                  <a:pt x="28575" y="257175"/>
                </a:lnTo>
                <a:cubicBezTo>
                  <a:pt x="28575" y="209681"/>
                  <a:pt x="66805" y="171450"/>
                  <a:pt x="114300" y="171450"/>
                </a:cubicBezTo>
                <a:cubicBezTo>
                  <a:pt x="161795" y="171450"/>
                  <a:pt x="200025" y="209681"/>
                  <a:pt x="200025" y="257175"/>
                </a:cubicBezTo>
                <a:lnTo>
                  <a:pt x="228600" y="257175"/>
                </a:lnTo>
                <a:cubicBezTo>
                  <a:pt x="228600" y="209681"/>
                  <a:pt x="266831" y="171450"/>
                  <a:pt x="314325" y="171450"/>
                </a:cubicBezTo>
                <a:cubicBezTo>
                  <a:pt x="361820" y="171450"/>
                  <a:pt x="400050" y="209681"/>
                  <a:pt x="400050" y="257175"/>
                </a:cubicBezTo>
                <a:lnTo>
                  <a:pt x="428625" y="257175"/>
                </a:lnTo>
                <a:cubicBezTo>
                  <a:pt x="428625" y="212359"/>
                  <a:pt x="402450" y="173626"/>
                  <a:pt x="364777" y="154931"/>
                </a:cubicBezTo>
                <a:cubicBezTo>
                  <a:pt x="386097" y="139303"/>
                  <a:pt x="400050" y="114077"/>
                  <a:pt x="400050" y="85725"/>
                </a:cubicBezTo>
                <a:cubicBezTo>
                  <a:pt x="400050" y="38565"/>
                  <a:pt x="361485" y="0"/>
                  <a:pt x="314325" y="0"/>
                </a:cubicBezTo>
                <a:cubicBezTo>
                  <a:pt x="267165" y="0"/>
                  <a:pt x="228600" y="38565"/>
                  <a:pt x="228600" y="85725"/>
                </a:cubicBezTo>
                <a:cubicBezTo>
                  <a:pt x="228600" y="114077"/>
                  <a:pt x="242553" y="139303"/>
                  <a:pt x="263873" y="154931"/>
                </a:cubicBezTo>
                <a:cubicBezTo>
                  <a:pt x="243055" y="165255"/>
                  <a:pt x="225587" y="181551"/>
                  <a:pt x="214313" y="201811"/>
                </a:cubicBezTo>
                <a:cubicBezTo>
                  <a:pt x="203038" y="181551"/>
                  <a:pt x="185570" y="165255"/>
                  <a:pt x="164752" y="154931"/>
                </a:cubicBezTo>
                <a:cubicBezTo>
                  <a:pt x="186072" y="139303"/>
                  <a:pt x="200025" y="114077"/>
                  <a:pt x="200025" y="85725"/>
                </a:cubicBezTo>
                <a:cubicBezTo>
                  <a:pt x="200025" y="38565"/>
                  <a:pt x="161460" y="0"/>
                  <a:pt x="114300" y="0"/>
                </a:cubicBezTo>
                <a:close/>
                <a:moveTo>
                  <a:pt x="114300" y="28575"/>
                </a:moveTo>
                <a:cubicBezTo>
                  <a:pt x="146057" y="28575"/>
                  <a:pt x="171450" y="53968"/>
                  <a:pt x="171450" y="85725"/>
                </a:cubicBezTo>
                <a:cubicBezTo>
                  <a:pt x="171450" y="117482"/>
                  <a:pt x="146057" y="142875"/>
                  <a:pt x="114300" y="142875"/>
                </a:cubicBezTo>
                <a:cubicBezTo>
                  <a:pt x="82544" y="142875"/>
                  <a:pt x="57150" y="117482"/>
                  <a:pt x="57150" y="85725"/>
                </a:cubicBezTo>
                <a:cubicBezTo>
                  <a:pt x="57150" y="53968"/>
                  <a:pt x="82544" y="28575"/>
                  <a:pt x="114300" y="28575"/>
                </a:cubicBezTo>
                <a:close/>
                <a:moveTo>
                  <a:pt x="314325" y="28575"/>
                </a:moveTo>
                <a:cubicBezTo>
                  <a:pt x="346082" y="28575"/>
                  <a:pt x="371475" y="53968"/>
                  <a:pt x="371475" y="85725"/>
                </a:cubicBezTo>
                <a:cubicBezTo>
                  <a:pt x="371475" y="117482"/>
                  <a:pt x="346082" y="142875"/>
                  <a:pt x="314325" y="142875"/>
                </a:cubicBezTo>
                <a:cubicBezTo>
                  <a:pt x="282568" y="142875"/>
                  <a:pt x="257175" y="117482"/>
                  <a:pt x="257175" y="85725"/>
                </a:cubicBezTo>
                <a:cubicBezTo>
                  <a:pt x="257175" y="53968"/>
                  <a:pt x="282568" y="28575"/>
                  <a:pt x="314325" y="28575"/>
                </a:cubicBezTo>
                <a:close/>
              </a:path>
            </a:pathLst>
          </a:custGeom>
          <a:solidFill>
            <a:schemeClr val="bg1"/>
          </a:solidFill>
          <a:ln w="14288" cap="flat">
            <a:noFill/>
            <a:prstDash val="solid"/>
            <a:miter/>
          </a:ln>
        </p:spPr>
        <p:txBody>
          <a:bodyPr rtlCol="0" anchor="ctr"/>
          <a:lstStyle/>
          <a:p>
            <a:endParaRPr lang="en-US"/>
          </a:p>
        </p:txBody>
      </p:sp>
      <p:sp>
        <p:nvSpPr>
          <p:cNvPr id="25" name="Graphic 42">
            <a:extLst>
              <a:ext uri="{FF2B5EF4-FFF2-40B4-BE49-F238E27FC236}">
                <a16:creationId xmlns:a16="http://schemas.microsoft.com/office/drawing/2014/main" id="{4ED74797-3DAB-F3EA-E135-F30D9849F083}"/>
              </a:ext>
            </a:extLst>
          </p:cNvPr>
          <p:cNvSpPr/>
          <p:nvPr/>
        </p:nvSpPr>
        <p:spPr>
          <a:xfrm>
            <a:off x="3484162" y="706344"/>
            <a:ext cx="611904" cy="367142"/>
          </a:xfrm>
          <a:custGeom>
            <a:avLst/>
            <a:gdLst>
              <a:gd name="connsiteX0" fmla="*/ 114300 w 428625"/>
              <a:gd name="connsiteY0" fmla="*/ 0 h 257175"/>
              <a:gd name="connsiteX1" fmla="*/ 28575 w 428625"/>
              <a:gd name="connsiteY1" fmla="*/ 85725 h 257175"/>
              <a:gd name="connsiteX2" fmla="*/ 63847 w 428625"/>
              <a:gd name="connsiteY2" fmla="*/ 154931 h 257175"/>
              <a:gd name="connsiteX3" fmla="*/ 0 w 428625"/>
              <a:gd name="connsiteY3" fmla="*/ 257175 h 257175"/>
              <a:gd name="connsiteX4" fmla="*/ 28575 w 428625"/>
              <a:gd name="connsiteY4" fmla="*/ 257175 h 257175"/>
              <a:gd name="connsiteX5" fmla="*/ 114300 w 428625"/>
              <a:gd name="connsiteY5" fmla="*/ 171450 h 257175"/>
              <a:gd name="connsiteX6" fmla="*/ 200025 w 428625"/>
              <a:gd name="connsiteY6" fmla="*/ 257175 h 257175"/>
              <a:gd name="connsiteX7" fmla="*/ 228600 w 428625"/>
              <a:gd name="connsiteY7" fmla="*/ 257175 h 257175"/>
              <a:gd name="connsiteX8" fmla="*/ 314325 w 428625"/>
              <a:gd name="connsiteY8" fmla="*/ 171450 h 257175"/>
              <a:gd name="connsiteX9" fmla="*/ 400050 w 428625"/>
              <a:gd name="connsiteY9" fmla="*/ 257175 h 257175"/>
              <a:gd name="connsiteX10" fmla="*/ 428625 w 428625"/>
              <a:gd name="connsiteY10" fmla="*/ 257175 h 257175"/>
              <a:gd name="connsiteX11" fmla="*/ 364777 w 428625"/>
              <a:gd name="connsiteY11" fmla="*/ 154931 h 257175"/>
              <a:gd name="connsiteX12" fmla="*/ 400050 w 428625"/>
              <a:gd name="connsiteY12" fmla="*/ 85725 h 257175"/>
              <a:gd name="connsiteX13" fmla="*/ 314325 w 428625"/>
              <a:gd name="connsiteY13" fmla="*/ 0 h 257175"/>
              <a:gd name="connsiteX14" fmla="*/ 228600 w 428625"/>
              <a:gd name="connsiteY14" fmla="*/ 85725 h 257175"/>
              <a:gd name="connsiteX15" fmla="*/ 263873 w 428625"/>
              <a:gd name="connsiteY15" fmla="*/ 154931 h 257175"/>
              <a:gd name="connsiteX16" fmla="*/ 214313 w 428625"/>
              <a:gd name="connsiteY16" fmla="*/ 201811 h 257175"/>
              <a:gd name="connsiteX17" fmla="*/ 164752 w 428625"/>
              <a:gd name="connsiteY17" fmla="*/ 154931 h 257175"/>
              <a:gd name="connsiteX18" fmla="*/ 200025 w 428625"/>
              <a:gd name="connsiteY18" fmla="*/ 85725 h 257175"/>
              <a:gd name="connsiteX19" fmla="*/ 114300 w 428625"/>
              <a:gd name="connsiteY19" fmla="*/ 0 h 257175"/>
              <a:gd name="connsiteX20" fmla="*/ 114300 w 428625"/>
              <a:gd name="connsiteY20" fmla="*/ 28575 h 257175"/>
              <a:gd name="connsiteX21" fmla="*/ 171450 w 428625"/>
              <a:gd name="connsiteY21" fmla="*/ 85725 h 257175"/>
              <a:gd name="connsiteX22" fmla="*/ 114300 w 428625"/>
              <a:gd name="connsiteY22" fmla="*/ 142875 h 257175"/>
              <a:gd name="connsiteX23" fmla="*/ 57150 w 428625"/>
              <a:gd name="connsiteY23" fmla="*/ 85725 h 257175"/>
              <a:gd name="connsiteX24" fmla="*/ 114300 w 428625"/>
              <a:gd name="connsiteY24" fmla="*/ 28575 h 257175"/>
              <a:gd name="connsiteX25" fmla="*/ 314325 w 428625"/>
              <a:gd name="connsiteY25" fmla="*/ 28575 h 257175"/>
              <a:gd name="connsiteX26" fmla="*/ 371475 w 428625"/>
              <a:gd name="connsiteY26" fmla="*/ 85725 h 257175"/>
              <a:gd name="connsiteX27" fmla="*/ 314325 w 428625"/>
              <a:gd name="connsiteY27" fmla="*/ 142875 h 257175"/>
              <a:gd name="connsiteX28" fmla="*/ 257175 w 428625"/>
              <a:gd name="connsiteY28" fmla="*/ 85725 h 257175"/>
              <a:gd name="connsiteX29" fmla="*/ 314325 w 428625"/>
              <a:gd name="connsiteY29" fmla="*/ 28575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28625" h="257175">
                <a:moveTo>
                  <a:pt x="114300" y="0"/>
                </a:moveTo>
                <a:cubicBezTo>
                  <a:pt x="67140" y="0"/>
                  <a:pt x="28575" y="38565"/>
                  <a:pt x="28575" y="85725"/>
                </a:cubicBezTo>
                <a:cubicBezTo>
                  <a:pt x="28575" y="114077"/>
                  <a:pt x="42528" y="139303"/>
                  <a:pt x="63847" y="154931"/>
                </a:cubicBezTo>
                <a:cubicBezTo>
                  <a:pt x="26175" y="173626"/>
                  <a:pt x="0" y="212359"/>
                  <a:pt x="0" y="257175"/>
                </a:cubicBezTo>
                <a:lnTo>
                  <a:pt x="28575" y="257175"/>
                </a:lnTo>
                <a:cubicBezTo>
                  <a:pt x="28575" y="209681"/>
                  <a:pt x="66805" y="171450"/>
                  <a:pt x="114300" y="171450"/>
                </a:cubicBezTo>
                <a:cubicBezTo>
                  <a:pt x="161795" y="171450"/>
                  <a:pt x="200025" y="209681"/>
                  <a:pt x="200025" y="257175"/>
                </a:cubicBezTo>
                <a:lnTo>
                  <a:pt x="228600" y="257175"/>
                </a:lnTo>
                <a:cubicBezTo>
                  <a:pt x="228600" y="209681"/>
                  <a:pt x="266831" y="171450"/>
                  <a:pt x="314325" y="171450"/>
                </a:cubicBezTo>
                <a:cubicBezTo>
                  <a:pt x="361820" y="171450"/>
                  <a:pt x="400050" y="209681"/>
                  <a:pt x="400050" y="257175"/>
                </a:cubicBezTo>
                <a:lnTo>
                  <a:pt x="428625" y="257175"/>
                </a:lnTo>
                <a:cubicBezTo>
                  <a:pt x="428625" y="212359"/>
                  <a:pt x="402450" y="173626"/>
                  <a:pt x="364777" y="154931"/>
                </a:cubicBezTo>
                <a:cubicBezTo>
                  <a:pt x="386097" y="139303"/>
                  <a:pt x="400050" y="114077"/>
                  <a:pt x="400050" y="85725"/>
                </a:cubicBezTo>
                <a:cubicBezTo>
                  <a:pt x="400050" y="38565"/>
                  <a:pt x="361485" y="0"/>
                  <a:pt x="314325" y="0"/>
                </a:cubicBezTo>
                <a:cubicBezTo>
                  <a:pt x="267165" y="0"/>
                  <a:pt x="228600" y="38565"/>
                  <a:pt x="228600" y="85725"/>
                </a:cubicBezTo>
                <a:cubicBezTo>
                  <a:pt x="228600" y="114077"/>
                  <a:pt x="242553" y="139303"/>
                  <a:pt x="263873" y="154931"/>
                </a:cubicBezTo>
                <a:cubicBezTo>
                  <a:pt x="243055" y="165255"/>
                  <a:pt x="225587" y="181551"/>
                  <a:pt x="214313" y="201811"/>
                </a:cubicBezTo>
                <a:cubicBezTo>
                  <a:pt x="203038" y="181551"/>
                  <a:pt x="185570" y="165255"/>
                  <a:pt x="164752" y="154931"/>
                </a:cubicBezTo>
                <a:cubicBezTo>
                  <a:pt x="186072" y="139303"/>
                  <a:pt x="200025" y="114077"/>
                  <a:pt x="200025" y="85725"/>
                </a:cubicBezTo>
                <a:cubicBezTo>
                  <a:pt x="200025" y="38565"/>
                  <a:pt x="161460" y="0"/>
                  <a:pt x="114300" y="0"/>
                </a:cubicBezTo>
                <a:close/>
                <a:moveTo>
                  <a:pt x="114300" y="28575"/>
                </a:moveTo>
                <a:cubicBezTo>
                  <a:pt x="146057" y="28575"/>
                  <a:pt x="171450" y="53968"/>
                  <a:pt x="171450" y="85725"/>
                </a:cubicBezTo>
                <a:cubicBezTo>
                  <a:pt x="171450" y="117482"/>
                  <a:pt x="146057" y="142875"/>
                  <a:pt x="114300" y="142875"/>
                </a:cubicBezTo>
                <a:cubicBezTo>
                  <a:pt x="82544" y="142875"/>
                  <a:pt x="57150" y="117482"/>
                  <a:pt x="57150" y="85725"/>
                </a:cubicBezTo>
                <a:cubicBezTo>
                  <a:pt x="57150" y="53968"/>
                  <a:pt x="82544" y="28575"/>
                  <a:pt x="114300" y="28575"/>
                </a:cubicBezTo>
                <a:close/>
                <a:moveTo>
                  <a:pt x="314325" y="28575"/>
                </a:moveTo>
                <a:cubicBezTo>
                  <a:pt x="346082" y="28575"/>
                  <a:pt x="371475" y="53968"/>
                  <a:pt x="371475" y="85725"/>
                </a:cubicBezTo>
                <a:cubicBezTo>
                  <a:pt x="371475" y="117482"/>
                  <a:pt x="346082" y="142875"/>
                  <a:pt x="314325" y="142875"/>
                </a:cubicBezTo>
                <a:cubicBezTo>
                  <a:pt x="282568" y="142875"/>
                  <a:pt x="257175" y="117482"/>
                  <a:pt x="257175" y="85725"/>
                </a:cubicBezTo>
                <a:cubicBezTo>
                  <a:pt x="257175" y="53968"/>
                  <a:pt x="282568" y="28575"/>
                  <a:pt x="314325" y="28575"/>
                </a:cubicBezTo>
                <a:close/>
              </a:path>
            </a:pathLst>
          </a:custGeom>
          <a:solidFill>
            <a:schemeClr val="bg1"/>
          </a:solidFill>
          <a:ln w="14288" cap="flat">
            <a:noFill/>
            <a:prstDash val="solid"/>
            <a:miter/>
          </a:ln>
        </p:spPr>
        <p:txBody>
          <a:bodyPr rtlCol="0" anchor="ctr"/>
          <a:lstStyle/>
          <a:p>
            <a:endParaRPr lang="en-US"/>
          </a:p>
        </p:txBody>
      </p:sp>
      <p:sp>
        <p:nvSpPr>
          <p:cNvPr id="27" name="Graphic 42">
            <a:extLst>
              <a:ext uri="{FF2B5EF4-FFF2-40B4-BE49-F238E27FC236}">
                <a16:creationId xmlns:a16="http://schemas.microsoft.com/office/drawing/2014/main" id="{BEBD4BF9-C403-05C9-1419-0BF4407401BA}"/>
              </a:ext>
            </a:extLst>
          </p:cNvPr>
          <p:cNvSpPr/>
          <p:nvPr/>
        </p:nvSpPr>
        <p:spPr>
          <a:xfrm>
            <a:off x="1201262" y="3017793"/>
            <a:ext cx="611904" cy="367142"/>
          </a:xfrm>
          <a:custGeom>
            <a:avLst/>
            <a:gdLst>
              <a:gd name="connsiteX0" fmla="*/ 114300 w 428625"/>
              <a:gd name="connsiteY0" fmla="*/ 0 h 257175"/>
              <a:gd name="connsiteX1" fmla="*/ 28575 w 428625"/>
              <a:gd name="connsiteY1" fmla="*/ 85725 h 257175"/>
              <a:gd name="connsiteX2" fmla="*/ 63847 w 428625"/>
              <a:gd name="connsiteY2" fmla="*/ 154931 h 257175"/>
              <a:gd name="connsiteX3" fmla="*/ 0 w 428625"/>
              <a:gd name="connsiteY3" fmla="*/ 257175 h 257175"/>
              <a:gd name="connsiteX4" fmla="*/ 28575 w 428625"/>
              <a:gd name="connsiteY4" fmla="*/ 257175 h 257175"/>
              <a:gd name="connsiteX5" fmla="*/ 114300 w 428625"/>
              <a:gd name="connsiteY5" fmla="*/ 171450 h 257175"/>
              <a:gd name="connsiteX6" fmla="*/ 200025 w 428625"/>
              <a:gd name="connsiteY6" fmla="*/ 257175 h 257175"/>
              <a:gd name="connsiteX7" fmla="*/ 228600 w 428625"/>
              <a:gd name="connsiteY7" fmla="*/ 257175 h 257175"/>
              <a:gd name="connsiteX8" fmla="*/ 314325 w 428625"/>
              <a:gd name="connsiteY8" fmla="*/ 171450 h 257175"/>
              <a:gd name="connsiteX9" fmla="*/ 400050 w 428625"/>
              <a:gd name="connsiteY9" fmla="*/ 257175 h 257175"/>
              <a:gd name="connsiteX10" fmla="*/ 428625 w 428625"/>
              <a:gd name="connsiteY10" fmla="*/ 257175 h 257175"/>
              <a:gd name="connsiteX11" fmla="*/ 364777 w 428625"/>
              <a:gd name="connsiteY11" fmla="*/ 154931 h 257175"/>
              <a:gd name="connsiteX12" fmla="*/ 400050 w 428625"/>
              <a:gd name="connsiteY12" fmla="*/ 85725 h 257175"/>
              <a:gd name="connsiteX13" fmla="*/ 314325 w 428625"/>
              <a:gd name="connsiteY13" fmla="*/ 0 h 257175"/>
              <a:gd name="connsiteX14" fmla="*/ 228600 w 428625"/>
              <a:gd name="connsiteY14" fmla="*/ 85725 h 257175"/>
              <a:gd name="connsiteX15" fmla="*/ 263873 w 428625"/>
              <a:gd name="connsiteY15" fmla="*/ 154931 h 257175"/>
              <a:gd name="connsiteX16" fmla="*/ 214313 w 428625"/>
              <a:gd name="connsiteY16" fmla="*/ 201811 h 257175"/>
              <a:gd name="connsiteX17" fmla="*/ 164752 w 428625"/>
              <a:gd name="connsiteY17" fmla="*/ 154931 h 257175"/>
              <a:gd name="connsiteX18" fmla="*/ 200025 w 428625"/>
              <a:gd name="connsiteY18" fmla="*/ 85725 h 257175"/>
              <a:gd name="connsiteX19" fmla="*/ 114300 w 428625"/>
              <a:gd name="connsiteY19" fmla="*/ 0 h 257175"/>
              <a:gd name="connsiteX20" fmla="*/ 114300 w 428625"/>
              <a:gd name="connsiteY20" fmla="*/ 28575 h 257175"/>
              <a:gd name="connsiteX21" fmla="*/ 171450 w 428625"/>
              <a:gd name="connsiteY21" fmla="*/ 85725 h 257175"/>
              <a:gd name="connsiteX22" fmla="*/ 114300 w 428625"/>
              <a:gd name="connsiteY22" fmla="*/ 142875 h 257175"/>
              <a:gd name="connsiteX23" fmla="*/ 57150 w 428625"/>
              <a:gd name="connsiteY23" fmla="*/ 85725 h 257175"/>
              <a:gd name="connsiteX24" fmla="*/ 114300 w 428625"/>
              <a:gd name="connsiteY24" fmla="*/ 28575 h 257175"/>
              <a:gd name="connsiteX25" fmla="*/ 314325 w 428625"/>
              <a:gd name="connsiteY25" fmla="*/ 28575 h 257175"/>
              <a:gd name="connsiteX26" fmla="*/ 371475 w 428625"/>
              <a:gd name="connsiteY26" fmla="*/ 85725 h 257175"/>
              <a:gd name="connsiteX27" fmla="*/ 314325 w 428625"/>
              <a:gd name="connsiteY27" fmla="*/ 142875 h 257175"/>
              <a:gd name="connsiteX28" fmla="*/ 257175 w 428625"/>
              <a:gd name="connsiteY28" fmla="*/ 85725 h 257175"/>
              <a:gd name="connsiteX29" fmla="*/ 314325 w 428625"/>
              <a:gd name="connsiteY29" fmla="*/ 28575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28625" h="257175">
                <a:moveTo>
                  <a:pt x="114300" y="0"/>
                </a:moveTo>
                <a:cubicBezTo>
                  <a:pt x="67140" y="0"/>
                  <a:pt x="28575" y="38565"/>
                  <a:pt x="28575" y="85725"/>
                </a:cubicBezTo>
                <a:cubicBezTo>
                  <a:pt x="28575" y="114077"/>
                  <a:pt x="42528" y="139303"/>
                  <a:pt x="63847" y="154931"/>
                </a:cubicBezTo>
                <a:cubicBezTo>
                  <a:pt x="26175" y="173626"/>
                  <a:pt x="0" y="212359"/>
                  <a:pt x="0" y="257175"/>
                </a:cubicBezTo>
                <a:lnTo>
                  <a:pt x="28575" y="257175"/>
                </a:lnTo>
                <a:cubicBezTo>
                  <a:pt x="28575" y="209681"/>
                  <a:pt x="66805" y="171450"/>
                  <a:pt x="114300" y="171450"/>
                </a:cubicBezTo>
                <a:cubicBezTo>
                  <a:pt x="161795" y="171450"/>
                  <a:pt x="200025" y="209681"/>
                  <a:pt x="200025" y="257175"/>
                </a:cubicBezTo>
                <a:lnTo>
                  <a:pt x="228600" y="257175"/>
                </a:lnTo>
                <a:cubicBezTo>
                  <a:pt x="228600" y="209681"/>
                  <a:pt x="266831" y="171450"/>
                  <a:pt x="314325" y="171450"/>
                </a:cubicBezTo>
                <a:cubicBezTo>
                  <a:pt x="361820" y="171450"/>
                  <a:pt x="400050" y="209681"/>
                  <a:pt x="400050" y="257175"/>
                </a:cubicBezTo>
                <a:lnTo>
                  <a:pt x="428625" y="257175"/>
                </a:lnTo>
                <a:cubicBezTo>
                  <a:pt x="428625" y="212359"/>
                  <a:pt x="402450" y="173626"/>
                  <a:pt x="364777" y="154931"/>
                </a:cubicBezTo>
                <a:cubicBezTo>
                  <a:pt x="386097" y="139303"/>
                  <a:pt x="400050" y="114077"/>
                  <a:pt x="400050" y="85725"/>
                </a:cubicBezTo>
                <a:cubicBezTo>
                  <a:pt x="400050" y="38565"/>
                  <a:pt x="361485" y="0"/>
                  <a:pt x="314325" y="0"/>
                </a:cubicBezTo>
                <a:cubicBezTo>
                  <a:pt x="267165" y="0"/>
                  <a:pt x="228600" y="38565"/>
                  <a:pt x="228600" y="85725"/>
                </a:cubicBezTo>
                <a:cubicBezTo>
                  <a:pt x="228600" y="114077"/>
                  <a:pt x="242553" y="139303"/>
                  <a:pt x="263873" y="154931"/>
                </a:cubicBezTo>
                <a:cubicBezTo>
                  <a:pt x="243055" y="165255"/>
                  <a:pt x="225587" y="181551"/>
                  <a:pt x="214313" y="201811"/>
                </a:cubicBezTo>
                <a:cubicBezTo>
                  <a:pt x="203038" y="181551"/>
                  <a:pt x="185570" y="165255"/>
                  <a:pt x="164752" y="154931"/>
                </a:cubicBezTo>
                <a:cubicBezTo>
                  <a:pt x="186072" y="139303"/>
                  <a:pt x="200025" y="114077"/>
                  <a:pt x="200025" y="85725"/>
                </a:cubicBezTo>
                <a:cubicBezTo>
                  <a:pt x="200025" y="38565"/>
                  <a:pt x="161460" y="0"/>
                  <a:pt x="114300" y="0"/>
                </a:cubicBezTo>
                <a:close/>
                <a:moveTo>
                  <a:pt x="114300" y="28575"/>
                </a:moveTo>
                <a:cubicBezTo>
                  <a:pt x="146057" y="28575"/>
                  <a:pt x="171450" y="53968"/>
                  <a:pt x="171450" y="85725"/>
                </a:cubicBezTo>
                <a:cubicBezTo>
                  <a:pt x="171450" y="117482"/>
                  <a:pt x="146057" y="142875"/>
                  <a:pt x="114300" y="142875"/>
                </a:cubicBezTo>
                <a:cubicBezTo>
                  <a:pt x="82544" y="142875"/>
                  <a:pt x="57150" y="117482"/>
                  <a:pt x="57150" y="85725"/>
                </a:cubicBezTo>
                <a:cubicBezTo>
                  <a:pt x="57150" y="53968"/>
                  <a:pt x="82544" y="28575"/>
                  <a:pt x="114300" y="28575"/>
                </a:cubicBezTo>
                <a:close/>
                <a:moveTo>
                  <a:pt x="314325" y="28575"/>
                </a:moveTo>
                <a:cubicBezTo>
                  <a:pt x="346082" y="28575"/>
                  <a:pt x="371475" y="53968"/>
                  <a:pt x="371475" y="85725"/>
                </a:cubicBezTo>
                <a:cubicBezTo>
                  <a:pt x="371475" y="117482"/>
                  <a:pt x="346082" y="142875"/>
                  <a:pt x="314325" y="142875"/>
                </a:cubicBezTo>
                <a:cubicBezTo>
                  <a:pt x="282568" y="142875"/>
                  <a:pt x="257175" y="117482"/>
                  <a:pt x="257175" y="85725"/>
                </a:cubicBezTo>
                <a:cubicBezTo>
                  <a:pt x="257175" y="53968"/>
                  <a:pt x="282568" y="28575"/>
                  <a:pt x="314325" y="28575"/>
                </a:cubicBezTo>
                <a:close/>
              </a:path>
            </a:pathLst>
          </a:custGeom>
          <a:solidFill>
            <a:schemeClr val="bg1"/>
          </a:solidFill>
          <a:ln w="14288" cap="flat">
            <a:noFill/>
            <a:prstDash val="solid"/>
            <a:miter/>
          </a:ln>
        </p:spPr>
        <p:txBody>
          <a:bodyPr rtlCol="0" anchor="ctr"/>
          <a:lstStyle/>
          <a:p>
            <a:endParaRPr lang="en-US"/>
          </a:p>
        </p:txBody>
      </p:sp>
    </p:spTree>
    <p:extLst>
      <p:ext uri="{BB962C8B-B14F-4D97-AF65-F5344CB8AC3E}">
        <p14:creationId xmlns:p14="http://schemas.microsoft.com/office/powerpoint/2010/main" val="243072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6" grpId="0" animBg="1"/>
      <p:bldP spid="18"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F2052-3973-4DA8-A3A1-31BF6CE90799}"/>
              </a:ext>
            </a:extLst>
          </p:cNvPr>
          <p:cNvSpPr>
            <a:spLocks noGrp="1"/>
          </p:cNvSpPr>
          <p:nvPr>
            <p:ph type="title"/>
          </p:nvPr>
        </p:nvSpPr>
        <p:spPr/>
        <p:txBody>
          <a:bodyPr/>
          <a:lstStyle/>
          <a:p>
            <a:r>
              <a:rPr lang="en-MY" dirty="0"/>
              <a:t>WIC funding</a:t>
            </a:r>
            <a:endParaRPr lang="en-US" dirty="0"/>
          </a:p>
        </p:txBody>
      </p:sp>
      <p:sp>
        <p:nvSpPr>
          <p:cNvPr id="3" name="Subtitle 2">
            <a:extLst>
              <a:ext uri="{FF2B5EF4-FFF2-40B4-BE49-F238E27FC236}">
                <a16:creationId xmlns:a16="http://schemas.microsoft.com/office/drawing/2014/main" id="{89594726-B28F-4E68-822E-5B8D8C9BCDCC}"/>
              </a:ext>
            </a:extLst>
          </p:cNvPr>
          <p:cNvSpPr>
            <a:spLocks noGrp="1"/>
          </p:cNvSpPr>
          <p:nvPr>
            <p:ph type="subTitle" idx="1"/>
          </p:nvPr>
        </p:nvSpPr>
        <p:spPr/>
        <p:txBody>
          <a:bodyPr>
            <a:noAutofit/>
          </a:bodyPr>
          <a:lstStyle/>
          <a:p>
            <a:r>
              <a:rPr lang="en-MY" sz="2600" dirty="0"/>
              <a:t>Federal fiscal year 2023</a:t>
            </a:r>
          </a:p>
        </p:txBody>
      </p:sp>
      <p:grpSp>
        <p:nvGrpSpPr>
          <p:cNvPr id="22" name="Group 21">
            <a:extLst>
              <a:ext uri="{FF2B5EF4-FFF2-40B4-BE49-F238E27FC236}">
                <a16:creationId xmlns:a16="http://schemas.microsoft.com/office/drawing/2014/main" id="{CB23A6BE-5944-43EF-8D6E-A35F656342C1}"/>
              </a:ext>
            </a:extLst>
          </p:cNvPr>
          <p:cNvGrpSpPr/>
          <p:nvPr/>
        </p:nvGrpSpPr>
        <p:grpSpPr>
          <a:xfrm>
            <a:off x="4605937" y="1937794"/>
            <a:ext cx="2971800" cy="2971800"/>
            <a:chOff x="4483261" y="1816261"/>
            <a:chExt cx="3225478" cy="3225478"/>
          </a:xfrm>
        </p:grpSpPr>
        <p:sp>
          <p:nvSpPr>
            <p:cNvPr id="4" name="Oval 3">
              <a:extLst>
                <a:ext uri="{FF2B5EF4-FFF2-40B4-BE49-F238E27FC236}">
                  <a16:creationId xmlns:a16="http://schemas.microsoft.com/office/drawing/2014/main" id="{766A6EFF-ADA8-4727-BB1B-86D76D5CAB94}"/>
                </a:ext>
              </a:extLst>
            </p:cNvPr>
            <p:cNvSpPr/>
            <p:nvPr/>
          </p:nvSpPr>
          <p:spPr>
            <a:xfrm>
              <a:off x="4830501" y="2163501"/>
              <a:ext cx="2530998" cy="2530998"/>
            </a:xfrm>
            <a:prstGeom prst="ellipse">
              <a:avLst/>
            </a:prstGeom>
            <a:solidFill>
              <a:schemeClr val="bg2"/>
            </a:solidFill>
            <a:ln w="2540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Block Arc 4">
              <a:extLst>
                <a:ext uri="{FF2B5EF4-FFF2-40B4-BE49-F238E27FC236}">
                  <a16:creationId xmlns:a16="http://schemas.microsoft.com/office/drawing/2014/main" id="{46CBA723-D79B-4DAA-9441-7953366751B1}"/>
                </a:ext>
              </a:extLst>
            </p:cNvPr>
            <p:cNvSpPr/>
            <p:nvPr/>
          </p:nvSpPr>
          <p:spPr>
            <a:xfrm>
              <a:off x="4483261" y="1816261"/>
              <a:ext cx="3225478" cy="3225478"/>
            </a:xfrm>
            <a:prstGeom prst="blockArc">
              <a:avLst>
                <a:gd name="adj1" fmla="val 16218045"/>
                <a:gd name="adj2" fmla="val 5448546"/>
                <a:gd name="adj3" fmla="val 2700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1" name="Group 20">
            <a:extLst>
              <a:ext uri="{FF2B5EF4-FFF2-40B4-BE49-F238E27FC236}">
                <a16:creationId xmlns:a16="http://schemas.microsoft.com/office/drawing/2014/main" id="{0B0F204D-6FEC-47FB-A8AD-05930F606219}"/>
              </a:ext>
            </a:extLst>
          </p:cNvPr>
          <p:cNvGrpSpPr/>
          <p:nvPr/>
        </p:nvGrpSpPr>
        <p:grpSpPr>
          <a:xfrm>
            <a:off x="965039" y="1937794"/>
            <a:ext cx="2971800" cy="2971800"/>
            <a:chOff x="838200" y="1816261"/>
            <a:chExt cx="3225478" cy="3225478"/>
          </a:xfrm>
        </p:grpSpPr>
        <p:sp>
          <p:nvSpPr>
            <p:cNvPr id="6" name="Oval 5">
              <a:extLst>
                <a:ext uri="{FF2B5EF4-FFF2-40B4-BE49-F238E27FC236}">
                  <a16:creationId xmlns:a16="http://schemas.microsoft.com/office/drawing/2014/main" id="{87AC3C4E-C152-4C52-9654-208EF5CB1959}"/>
                </a:ext>
              </a:extLst>
            </p:cNvPr>
            <p:cNvSpPr/>
            <p:nvPr/>
          </p:nvSpPr>
          <p:spPr>
            <a:xfrm>
              <a:off x="1185440" y="2163501"/>
              <a:ext cx="2530998" cy="2530998"/>
            </a:xfrm>
            <a:prstGeom prst="ellipse">
              <a:avLst/>
            </a:prstGeom>
            <a:solidFill>
              <a:schemeClr val="bg2"/>
            </a:solidFill>
            <a:ln w="2540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Block Arc 6">
              <a:extLst>
                <a:ext uri="{FF2B5EF4-FFF2-40B4-BE49-F238E27FC236}">
                  <a16:creationId xmlns:a16="http://schemas.microsoft.com/office/drawing/2014/main" id="{D3E60497-C664-41E5-AC32-3A4927A8B371}"/>
                </a:ext>
              </a:extLst>
            </p:cNvPr>
            <p:cNvSpPr/>
            <p:nvPr/>
          </p:nvSpPr>
          <p:spPr>
            <a:xfrm>
              <a:off x="838200" y="1816261"/>
              <a:ext cx="3225478" cy="3225478"/>
            </a:xfrm>
            <a:prstGeom prst="blockArc">
              <a:avLst>
                <a:gd name="adj1" fmla="val 16155033"/>
                <a:gd name="adj2" fmla="val 82902"/>
                <a:gd name="adj3" fmla="val 269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3" name="Group 22">
            <a:extLst>
              <a:ext uri="{FF2B5EF4-FFF2-40B4-BE49-F238E27FC236}">
                <a16:creationId xmlns:a16="http://schemas.microsoft.com/office/drawing/2014/main" id="{8E842E64-E5D9-4DC8-A36D-98ED6604FDB9}"/>
              </a:ext>
            </a:extLst>
          </p:cNvPr>
          <p:cNvGrpSpPr/>
          <p:nvPr/>
        </p:nvGrpSpPr>
        <p:grpSpPr>
          <a:xfrm>
            <a:off x="8336954" y="1937794"/>
            <a:ext cx="2971800" cy="2971800"/>
            <a:chOff x="8128322" y="1816261"/>
            <a:chExt cx="3225478" cy="3225478"/>
          </a:xfrm>
        </p:grpSpPr>
        <p:sp>
          <p:nvSpPr>
            <p:cNvPr id="8" name="Oval 7">
              <a:extLst>
                <a:ext uri="{FF2B5EF4-FFF2-40B4-BE49-F238E27FC236}">
                  <a16:creationId xmlns:a16="http://schemas.microsoft.com/office/drawing/2014/main" id="{7163548C-932D-4399-AFEB-8D5892EBBA6C}"/>
                </a:ext>
              </a:extLst>
            </p:cNvPr>
            <p:cNvSpPr/>
            <p:nvPr/>
          </p:nvSpPr>
          <p:spPr>
            <a:xfrm>
              <a:off x="8475562" y="2163501"/>
              <a:ext cx="2530998" cy="2530998"/>
            </a:xfrm>
            <a:prstGeom prst="ellipse">
              <a:avLst/>
            </a:prstGeom>
            <a:solidFill>
              <a:schemeClr val="bg2"/>
            </a:solidFill>
            <a:ln w="2540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Block Arc 8">
              <a:extLst>
                <a:ext uri="{FF2B5EF4-FFF2-40B4-BE49-F238E27FC236}">
                  <a16:creationId xmlns:a16="http://schemas.microsoft.com/office/drawing/2014/main" id="{5F2D756D-242E-44B1-9E94-07243A7E00E4}"/>
                </a:ext>
              </a:extLst>
            </p:cNvPr>
            <p:cNvSpPr/>
            <p:nvPr/>
          </p:nvSpPr>
          <p:spPr>
            <a:xfrm>
              <a:off x="8128322" y="1816261"/>
              <a:ext cx="3225478" cy="3225478"/>
            </a:xfrm>
            <a:prstGeom prst="blockArc">
              <a:avLst>
                <a:gd name="adj1" fmla="val 16218045"/>
                <a:gd name="adj2" fmla="val 21282593"/>
                <a:gd name="adj3" fmla="val 263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 name="TextBox 9">
            <a:extLst>
              <a:ext uri="{FF2B5EF4-FFF2-40B4-BE49-F238E27FC236}">
                <a16:creationId xmlns:a16="http://schemas.microsoft.com/office/drawing/2014/main" id="{2FA60647-11E7-4C9E-884E-05B32F398B1A}"/>
              </a:ext>
            </a:extLst>
          </p:cNvPr>
          <p:cNvSpPr txBox="1"/>
          <p:nvPr/>
        </p:nvSpPr>
        <p:spPr>
          <a:xfrm>
            <a:off x="1875099" y="3198167"/>
            <a:ext cx="1203767" cy="4770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chemeClr val="tx2"/>
                </a:solidFill>
                <a:effectLst/>
                <a:uLnTx/>
                <a:uFillTx/>
                <a:latin typeface="Montserrat ExtraBold" panose="00000900000000000000" pitchFamily="50" charset="0"/>
                <a:ea typeface="Open Sans Light" panose="020B0306030504020204" pitchFamily="34" charset="0"/>
                <a:cs typeface="Open Sans Light" panose="020B0306030504020204" pitchFamily="34" charset="0"/>
              </a:rPr>
              <a:t>26.6%</a:t>
            </a:r>
          </a:p>
        </p:txBody>
      </p:sp>
      <p:sp>
        <p:nvSpPr>
          <p:cNvPr id="11" name="TextBox 10">
            <a:extLst>
              <a:ext uri="{FF2B5EF4-FFF2-40B4-BE49-F238E27FC236}">
                <a16:creationId xmlns:a16="http://schemas.microsoft.com/office/drawing/2014/main" id="{64E9981C-F436-40FB-BC99-8D668C8047E1}"/>
              </a:ext>
            </a:extLst>
          </p:cNvPr>
          <p:cNvSpPr txBox="1"/>
          <p:nvPr/>
        </p:nvSpPr>
        <p:spPr>
          <a:xfrm>
            <a:off x="5544272" y="3198167"/>
            <a:ext cx="1192193" cy="4770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tx2"/>
                </a:solidFill>
                <a:latin typeface="Montserrat ExtraBold" panose="00000900000000000000" pitchFamily="50" charset="0"/>
                <a:ea typeface="Open Sans Light" panose="020B0306030504020204" pitchFamily="34" charset="0"/>
                <a:cs typeface="Open Sans Light" panose="020B0306030504020204" pitchFamily="34" charset="0"/>
              </a:rPr>
              <a:t>49.3</a:t>
            </a:r>
            <a:r>
              <a:rPr kumimoji="0" lang="en-US" sz="2500" b="0" i="0" u="none" strike="noStrike" kern="1200" cap="none" spc="0" normalizeH="0" baseline="0" noProof="0" dirty="0">
                <a:ln>
                  <a:noFill/>
                </a:ln>
                <a:solidFill>
                  <a:schemeClr val="tx2"/>
                </a:solidFill>
                <a:effectLst/>
                <a:uLnTx/>
                <a:uFillTx/>
                <a:latin typeface="Montserrat ExtraBold" panose="00000900000000000000" pitchFamily="50" charset="0"/>
                <a:ea typeface="Open Sans Light" panose="020B0306030504020204" pitchFamily="34" charset="0"/>
                <a:cs typeface="Open Sans Light" panose="020B0306030504020204" pitchFamily="34" charset="0"/>
              </a:rPr>
              <a:t>%</a:t>
            </a:r>
          </a:p>
        </p:txBody>
      </p:sp>
      <p:sp>
        <p:nvSpPr>
          <p:cNvPr id="12" name="TextBox 11">
            <a:extLst>
              <a:ext uri="{FF2B5EF4-FFF2-40B4-BE49-F238E27FC236}">
                <a16:creationId xmlns:a16="http://schemas.microsoft.com/office/drawing/2014/main" id="{49F9D558-81F9-4A3E-8293-68D59EB14BA0}"/>
              </a:ext>
            </a:extLst>
          </p:cNvPr>
          <p:cNvSpPr txBox="1"/>
          <p:nvPr/>
        </p:nvSpPr>
        <p:spPr>
          <a:xfrm>
            <a:off x="9285307" y="3198167"/>
            <a:ext cx="1140437" cy="4770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chemeClr val="tx2"/>
                </a:solidFill>
                <a:effectLst/>
                <a:uLnTx/>
                <a:uFillTx/>
                <a:latin typeface="Montserrat ExtraBold" panose="00000900000000000000" pitchFamily="50" charset="0"/>
                <a:ea typeface="Open Sans Light" panose="020B0306030504020204" pitchFamily="34" charset="0"/>
                <a:cs typeface="Open Sans Light" panose="020B0306030504020204" pitchFamily="34" charset="0"/>
              </a:rPr>
              <a:t>24.1%</a:t>
            </a:r>
          </a:p>
        </p:txBody>
      </p:sp>
      <p:sp>
        <p:nvSpPr>
          <p:cNvPr id="19" name="TextBox 18">
            <a:extLst>
              <a:ext uri="{FF2B5EF4-FFF2-40B4-BE49-F238E27FC236}">
                <a16:creationId xmlns:a16="http://schemas.microsoft.com/office/drawing/2014/main" id="{9F6D4AEF-40E6-43A4-A9C0-344E1EE23409}"/>
              </a:ext>
            </a:extLst>
          </p:cNvPr>
          <p:cNvSpPr txBox="1"/>
          <p:nvPr/>
        </p:nvSpPr>
        <p:spPr>
          <a:xfrm>
            <a:off x="1432071" y="5160761"/>
            <a:ext cx="2037737" cy="369332"/>
          </a:xfrm>
          <a:prstGeom prst="rect">
            <a:avLst/>
          </a:prstGeom>
          <a:noFill/>
        </p:spPr>
        <p:txBody>
          <a:bodyPr wrap="none" rtlCol="0">
            <a:spAutoFit/>
          </a:bodyPr>
          <a:lstStyle/>
          <a:p>
            <a:pPr algn="ctr"/>
            <a:r>
              <a:rPr lang="en-US" dirty="0">
                <a:latin typeface="Montserrat ExtraBold" panose="00000900000000000000" pitchFamily="50" charset="0"/>
                <a:ea typeface="Open Sans SemiBold" panose="020B0706030804020204" pitchFamily="34" charset="0"/>
                <a:cs typeface="Open Sans SemiBold" panose="020B0706030804020204" pitchFamily="34" charset="0"/>
              </a:rPr>
              <a:t>Administration</a:t>
            </a:r>
          </a:p>
        </p:txBody>
      </p:sp>
      <p:sp>
        <p:nvSpPr>
          <p:cNvPr id="20" name="TextBox 19">
            <a:extLst>
              <a:ext uri="{FF2B5EF4-FFF2-40B4-BE49-F238E27FC236}">
                <a16:creationId xmlns:a16="http://schemas.microsoft.com/office/drawing/2014/main" id="{DA2565E5-2FFF-424E-8C2D-E5ACB1696989}"/>
              </a:ext>
            </a:extLst>
          </p:cNvPr>
          <p:cNvSpPr txBox="1"/>
          <p:nvPr/>
        </p:nvSpPr>
        <p:spPr>
          <a:xfrm>
            <a:off x="1224785" y="5530107"/>
            <a:ext cx="24523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b="0" i="0" u="none" strike="noStrike" kern="1200" cap="none" spc="0" normalizeH="0" baseline="0" noProof="0" dirty="0">
                <a:ln>
                  <a:noFill/>
                </a:ln>
                <a:effectLst/>
                <a:uLnTx/>
                <a:uFillTx/>
                <a:ea typeface="+mn-ea"/>
                <a:cs typeface="+mn-cs"/>
              </a:rPr>
              <a:t>$31,573,190</a:t>
            </a:r>
          </a:p>
        </p:txBody>
      </p:sp>
      <p:sp>
        <p:nvSpPr>
          <p:cNvPr id="65" name="TextBox 64">
            <a:extLst>
              <a:ext uri="{FF2B5EF4-FFF2-40B4-BE49-F238E27FC236}">
                <a16:creationId xmlns:a16="http://schemas.microsoft.com/office/drawing/2014/main" id="{FE0FC40A-335F-4AFA-A90E-0A1C2A394D97}"/>
              </a:ext>
            </a:extLst>
          </p:cNvPr>
          <p:cNvSpPr txBox="1"/>
          <p:nvPr/>
        </p:nvSpPr>
        <p:spPr>
          <a:xfrm>
            <a:off x="5690927" y="5160761"/>
            <a:ext cx="801823" cy="369332"/>
          </a:xfrm>
          <a:prstGeom prst="rect">
            <a:avLst/>
          </a:prstGeom>
          <a:noFill/>
        </p:spPr>
        <p:txBody>
          <a:bodyPr wrap="none" rtlCol="0">
            <a:spAutoFit/>
          </a:bodyPr>
          <a:lstStyle/>
          <a:p>
            <a:pPr algn="ctr"/>
            <a:r>
              <a:rPr lang="en-US" dirty="0">
                <a:latin typeface="Montserrat ExtraBold" panose="00000900000000000000" pitchFamily="50" charset="0"/>
                <a:ea typeface="Open Sans SemiBold" panose="020B0706030804020204" pitchFamily="34" charset="0"/>
                <a:cs typeface="Open Sans SemiBold" panose="020B0706030804020204" pitchFamily="34" charset="0"/>
              </a:rPr>
              <a:t>Food</a:t>
            </a:r>
          </a:p>
        </p:txBody>
      </p:sp>
      <p:sp>
        <p:nvSpPr>
          <p:cNvPr id="66" name="TextBox 65">
            <a:extLst>
              <a:ext uri="{FF2B5EF4-FFF2-40B4-BE49-F238E27FC236}">
                <a16:creationId xmlns:a16="http://schemas.microsoft.com/office/drawing/2014/main" id="{E773E553-451C-43E7-B47C-2AA65A9E9F30}"/>
              </a:ext>
            </a:extLst>
          </p:cNvPr>
          <p:cNvSpPr txBox="1"/>
          <p:nvPr/>
        </p:nvSpPr>
        <p:spPr>
          <a:xfrm>
            <a:off x="4865683" y="5530107"/>
            <a:ext cx="24523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b="0" i="0" u="none" strike="noStrike" kern="1200" cap="none" spc="0" normalizeH="0" baseline="0" noProof="0" dirty="0">
                <a:ln>
                  <a:noFill/>
                </a:ln>
                <a:effectLst/>
                <a:uLnTx/>
                <a:uFillTx/>
                <a:ea typeface="+mn-ea"/>
                <a:cs typeface="+mn-cs"/>
              </a:rPr>
              <a:t>$58,475,319</a:t>
            </a:r>
          </a:p>
        </p:txBody>
      </p:sp>
      <p:sp>
        <p:nvSpPr>
          <p:cNvPr id="67" name="TextBox 66">
            <a:extLst>
              <a:ext uri="{FF2B5EF4-FFF2-40B4-BE49-F238E27FC236}">
                <a16:creationId xmlns:a16="http://schemas.microsoft.com/office/drawing/2014/main" id="{8284D8DE-6B2B-44F2-AF9F-5151E2294907}"/>
              </a:ext>
            </a:extLst>
          </p:cNvPr>
          <p:cNvSpPr txBox="1"/>
          <p:nvPr/>
        </p:nvSpPr>
        <p:spPr>
          <a:xfrm>
            <a:off x="8749487" y="5160761"/>
            <a:ext cx="2146742" cy="369332"/>
          </a:xfrm>
          <a:prstGeom prst="rect">
            <a:avLst/>
          </a:prstGeom>
          <a:noFill/>
        </p:spPr>
        <p:txBody>
          <a:bodyPr wrap="none" rtlCol="0">
            <a:spAutoFit/>
          </a:bodyPr>
          <a:lstStyle/>
          <a:p>
            <a:pPr algn="ctr"/>
            <a:r>
              <a:rPr lang="en-US" dirty="0">
                <a:latin typeface="Montserrat ExtraBold" panose="00000900000000000000" pitchFamily="50" charset="0"/>
                <a:ea typeface="Open Sans SemiBold" panose="020B0706030804020204" pitchFamily="34" charset="0"/>
                <a:cs typeface="Open Sans SemiBold" panose="020B0706030804020204" pitchFamily="34" charset="0"/>
              </a:rPr>
              <a:t>Formula Rebate</a:t>
            </a:r>
          </a:p>
        </p:txBody>
      </p:sp>
      <p:sp>
        <p:nvSpPr>
          <p:cNvPr id="68" name="TextBox 67">
            <a:extLst>
              <a:ext uri="{FF2B5EF4-FFF2-40B4-BE49-F238E27FC236}">
                <a16:creationId xmlns:a16="http://schemas.microsoft.com/office/drawing/2014/main" id="{BB40592D-4B91-4CCF-B798-542D0A2A80CE}"/>
              </a:ext>
            </a:extLst>
          </p:cNvPr>
          <p:cNvSpPr txBox="1"/>
          <p:nvPr/>
        </p:nvSpPr>
        <p:spPr>
          <a:xfrm>
            <a:off x="8514907" y="5530107"/>
            <a:ext cx="24523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b="0" i="0" u="none" strike="noStrike" kern="1200" cap="none" spc="0" normalizeH="0" baseline="0" noProof="0" dirty="0">
                <a:ln>
                  <a:noFill/>
                </a:ln>
                <a:effectLst/>
                <a:uLnTx/>
                <a:uFillTx/>
                <a:ea typeface="+mn-ea"/>
                <a:cs typeface="+mn-cs"/>
              </a:rPr>
              <a:t>28,582,814</a:t>
            </a:r>
          </a:p>
        </p:txBody>
      </p:sp>
    </p:spTree>
    <p:extLst>
      <p:ext uri="{BB962C8B-B14F-4D97-AF65-F5344CB8AC3E}">
        <p14:creationId xmlns:p14="http://schemas.microsoft.com/office/powerpoint/2010/main" val="1167593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C9E730-F964-4C4B-A1EF-AD7B3E38A301}"/>
              </a:ext>
            </a:extLst>
          </p:cNvPr>
          <p:cNvSpPr/>
          <p:nvPr/>
        </p:nvSpPr>
        <p:spPr>
          <a:xfrm>
            <a:off x="0" y="0"/>
            <a:ext cx="12192000" cy="6858000"/>
          </a:xfrm>
          <a:prstGeom prst="rect">
            <a:avLst/>
          </a:prstGeom>
          <a:gradFill flip="none" rotWithShape="1">
            <a:gsLst>
              <a:gs pos="100000">
                <a:schemeClr val="accent6"/>
              </a:gs>
              <a:gs pos="0">
                <a:schemeClr val="accent1"/>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dirty="0"/>
              <a:t>6+++++</a:t>
            </a:r>
          </a:p>
        </p:txBody>
      </p:sp>
      <p:sp>
        <p:nvSpPr>
          <p:cNvPr id="3" name="Rectangle 2">
            <a:extLst>
              <a:ext uri="{FF2B5EF4-FFF2-40B4-BE49-F238E27FC236}">
                <a16:creationId xmlns:a16="http://schemas.microsoft.com/office/drawing/2014/main" id="{AC8796EE-A06B-460B-AA0C-C8B6C686AB27}"/>
              </a:ext>
            </a:extLst>
          </p:cNvPr>
          <p:cNvSpPr/>
          <p:nvPr/>
        </p:nvSpPr>
        <p:spPr>
          <a:xfrm>
            <a:off x="609601" y="861134"/>
            <a:ext cx="10972798" cy="5430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4" name="TextBox 3">
            <a:extLst>
              <a:ext uri="{FF2B5EF4-FFF2-40B4-BE49-F238E27FC236}">
                <a16:creationId xmlns:a16="http://schemas.microsoft.com/office/drawing/2014/main" id="{402D7909-738A-44C9-BC28-8609EFD38B0A}"/>
              </a:ext>
            </a:extLst>
          </p:cNvPr>
          <p:cNvSpPr txBox="1"/>
          <p:nvPr/>
        </p:nvSpPr>
        <p:spPr>
          <a:xfrm>
            <a:off x="1881219" y="3584592"/>
            <a:ext cx="8451353" cy="923330"/>
          </a:xfrm>
          <a:prstGeom prst="rect">
            <a:avLst/>
          </a:prstGeom>
          <a:noFill/>
        </p:spPr>
        <p:txBody>
          <a:bodyPr wrap="none" rtlCol="0">
            <a:spAutoFit/>
          </a:bodyPr>
          <a:lstStyle/>
          <a:p>
            <a:pPr algn="ctr"/>
            <a:r>
              <a:rPr lang="en-MY" sz="5400" dirty="0">
                <a:latin typeface="+mj-lt"/>
              </a:rPr>
              <a:t>Missouri WIC program</a:t>
            </a:r>
          </a:p>
        </p:txBody>
      </p:sp>
      <p:sp>
        <p:nvSpPr>
          <p:cNvPr id="5" name="TextBox 4">
            <a:extLst>
              <a:ext uri="{FF2B5EF4-FFF2-40B4-BE49-F238E27FC236}">
                <a16:creationId xmlns:a16="http://schemas.microsoft.com/office/drawing/2014/main" id="{80AC7DBD-DCDC-4B04-B1F4-83DB71F72AAA}"/>
              </a:ext>
            </a:extLst>
          </p:cNvPr>
          <p:cNvSpPr txBox="1"/>
          <p:nvPr/>
        </p:nvSpPr>
        <p:spPr>
          <a:xfrm>
            <a:off x="1706837" y="4442606"/>
            <a:ext cx="8778365" cy="369332"/>
          </a:xfrm>
          <a:prstGeom prst="rect">
            <a:avLst/>
          </a:prstGeom>
          <a:noFill/>
        </p:spPr>
        <p:txBody>
          <a:bodyPr wrap="none" rtlCol="0">
            <a:spAutoFit/>
          </a:bodyPr>
          <a:lstStyle/>
          <a:p>
            <a:pPr algn="ctr"/>
            <a:r>
              <a:rPr lang="en-US" dirty="0"/>
              <a:t>Special Supplemental Nutrition Program for Women, Infants and Children</a:t>
            </a:r>
            <a:endParaRPr lang="en-MY" dirty="0"/>
          </a:p>
        </p:txBody>
      </p:sp>
      <p:cxnSp>
        <p:nvCxnSpPr>
          <p:cNvPr id="7" name="Straight Connector 6">
            <a:extLst>
              <a:ext uri="{FF2B5EF4-FFF2-40B4-BE49-F238E27FC236}">
                <a16:creationId xmlns:a16="http://schemas.microsoft.com/office/drawing/2014/main" id="{30FB821F-F3CC-4636-8DAC-DC7A3795EFA2}"/>
              </a:ext>
            </a:extLst>
          </p:cNvPr>
          <p:cNvCxnSpPr>
            <a:cxnSpLocks/>
          </p:cNvCxnSpPr>
          <p:nvPr/>
        </p:nvCxnSpPr>
        <p:spPr>
          <a:xfrm>
            <a:off x="2460171" y="4988849"/>
            <a:ext cx="7239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8259AB7-BDCA-4A6C-A18A-B9F81CDC0816}"/>
              </a:ext>
            </a:extLst>
          </p:cNvPr>
          <p:cNvSpPr txBox="1"/>
          <p:nvPr/>
        </p:nvSpPr>
        <p:spPr>
          <a:xfrm>
            <a:off x="3637484" y="5168383"/>
            <a:ext cx="4927952" cy="646331"/>
          </a:xfrm>
          <a:prstGeom prst="rect">
            <a:avLst/>
          </a:prstGeom>
          <a:noFill/>
        </p:spPr>
        <p:txBody>
          <a:bodyPr wrap="none" rtlCol="0">
            <a:spAutoFit/>
          </a:bodyPr>
          <a:lstStyle/>
          <a:p>
            <a:pPr algn="ctr"/>
            <a:r>
              <a:rPr lang="en-US" dirty="0"/>
              <a:t>Angie Oesterly</a:t>
            </a:r>
          </a:p>
          <a:p>
            <a:pPr algn="ctr"/>
            <a:r>
              <a:rPr lang="en-US" dirty="0"/>
              <a:t>Bureau Chief, WIC and Nutrition Services</a:t>
            </a:r>
            <a:endParaRPr lang="en-MY"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p:blipFill>
        <p:spPr>
          <a:xfrm>
            <a:off x="4863356" y="1032706"/>
            <a:ext cx="2465288" cy="2497585"/>
          </a:xfrm>
          <a:prstGeom prst="rect">
            <a:avLst/>
          </a:prstGeom>
        </p:spPr>
      </p:pic>
    </p:spTree>
    <p:extLst>
      <p:ext uri="{BB962C8B-B14F-4D97-AF65-F5344CB8AC3E}">
        <p14:creationId xmlns:p14="http://schemas.microsoft.com/office/powerpoint/2010/main" val="3390294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D886A0E5-2AE0-0F8C-1FE7-2062AF13FADB}"/>
              </a:ext>
            </a:extLst>
          </p:cNvPr>
          <p:cNvGraphicFramePr>
            <a:graphicFrameLocks/>
          </p:cNvGraphicFramePr>
          <p:nvPr>
            <p:extLst>
              <p:ext uri="{D42A27DB-BD31-4B8C-83A1-F6EECF244321}">
                <p14:modId xmlns:p14="http://schemas.microsoft.com/office/powerpoint/2010/main" val="1031195058"/>
              </p:ext>
            </p:extLst>
          </p:nvPr>
        </p:nvGraphicFramePr>
        <p:xfrm>
          <a:off x="565761" y="1616656"/>
          <a:ext cx="11049295" cy="4888411"/>
        </p:xfrm>
        <a:graphic>
          <a:graphicData uri="http://schemas.openxmlformats.org/drawingml/2006/chart">
            <c:chart xmlns:c="http://schemas.openxmlformats.org/drawingml/2006/chart" xmlns:r="http://schemas.openxmlformats.org/officeDocument/2006/relationships" r:id="rId3"/>
          </a:graphicData>
        </a:graphic>
      </p:graphicFrame>
      <p:sp>
        <p:nvSpPr>
          <p:cNvPr id="12" name="Title 1">
            <a:extLst>
              <a:ext uri="{FF2B5EF4-FFF2-40B4-BE49-F238E27FC236}">
                <a16:creationId xmlns:a16="http://schemas.microsoft.com/office/drawing/2014/main" id="{50CC83FC-9909-7CB7-8C4C-F48DF3D36F6E}"/>
              </a:ext>
            </a:extLst>
          </p:cNvPr>
          <p:cNvSpPr txBox="1">
            <a:spLocks/>
          </p:cNvSpPr>
          <p:nvPr/>
        </p:nvSpPr>
        <p:spPr>
          <a:xfrm>
            <a:off x="838200" y="365125"/>
            <a:ext cx="10515600" cy="9150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Local agency funding</a:t>
            </a:r>
          </a:p>
        </p:txBody>
      </p:sp>
    </p:spTree>
    <p:extLst>
      <p:ext uri="{BB962C8B-B14F-4D97-AF65-F5344CB8AC3E}">
        <p14:creationId xmlns:p14="http://schemas.microsoft.com/office/powerpoint/2010/main" val="38683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A6C1B-31A1-43BE-885D-3103096592CA}"/>
              </a:ext>
            </a:extLst>
          </p:cNvPr>
          <p:cNvSpPr>
            <a:spLocks noGrp="1"/>
          </p:cNvSpPr>
          <p:nvPr>
            <p:ph type="title"/>
          </p:nvPr>
        </p:nvSpPr>
        <p:spPr/>
        <p:txBody>
          <a:bodyPr/>
          <a:lstStyle/>
          <a:p>
            <a:r>
              <a:rPr lang="en-US" dirty="0">
                <a:solidFill>
                  <a:schemeClr val="tx2"/>
                </a:solidFill>
              </a:rPr>
              <a:t>WIC communication</a:t>
            </a:r>
          </a:p>
        </p:txBody>
      </p:sp>
      <p:sp>
        <p:nvSpPr>
          <p:cNvPr id="3" name="Subtitle 2">
            <a:extLst>
              <a:ext uri="{FF2B5EF4-FFF2-40B4-BE49-F238E27FC236}">
                <a16:creationId xmlns:a16="http://schemas.microsoft.com/office/drawing/2014/main" id="{ED49AAAA-5724-4590-824E-97F1310717C0}"/>
              </a:ext>
            </a:extLst>
          </p:cNvPr>
          <p:cNvSpPr>
            <a:spLocks noGrp="1"/>
          </p:cNvSpPr>
          <p:nvPr>
            <p:ph type="subTitle" idx="1"/>
          </p:nvPr>
        </p:nvSpPr>
        <p:spPr/>
        <p:txBody>
          <a:bodyPr>
            <a:noAutofit/>
          </a:bodyPr>
          <a:lstStyle/>
          <a:p>
            <a:r>
              <a:rPr lang="en-MY" sz="2600" dirty="0">
                <a:solidFill>
                  <a:schemeClr val="tx2"/>
                </a:solidFill>
              </a:rPr>
              <a:t>Staying in touch with Missouri WIC</a:t>
            </a:r>
          </a:p>
        </p:txBody>
      </p:sp>
      <p:sp>
        <p:nvSpPr>
          <p:cNvPr id="20" name="Rectangle 19">
            <a:extLst>
              <a:ext uri="{FF2B5EF4-FFF2-40B4-BE49-F238E27FC236}">
                <a16:creationId xmlns:a16="http://schemas.microsoft.com/office/drawing/2014/main" id="{0C601FAE-1A7A-4B05-9102-E8337A66A29A}"/>
              </a:ext>
            </a:extLst>
          </p:cNvPr>
          <p:cNvSpPr/>
          <p:nvPr/>
        </p:nvSpPr>
        <p:spPr>
          <a:xfrm>
            <a:off x="2176034" y="1711427"/>
            <a:ext cx="2506883" cy="4088758"/>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Montserrat"/>
              <a:ea typeface="+mn-ea"/>
              <a:cs typeface="+mn-cs"/>
            </a:endParaRPr>
          </a:p>
        </p:txBody>
      </p:sp>
      <p:sp>
        <p:nvSpPr>
          <p:cNvPr id="24" name="TextBox 23">
            <a:extLst>
              <a:ext uri="{FF2B5EF4-FFF2-40B4-BE49-F238E27FC236}">
                <a16:creationId xmlns:a16="http://schemas.microsoft.com/office/drawing/2014/main" id="{D3749D52-4C01-45DC-B77A-4EC0601AD020}"/>
              </a:ext>
            </a:extLst>
          </p:cNvPr>
          <p:cNvSpPr txBox="1"/>
          <p:nvPr/>
        </p:nvSpPr>
        <p:spPr>
          <a:xfrm>
            <a:off x="2228125" y="3691065"/>
            <a:ext cx="23719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srgbClr val="FFFFFF"/>
                </a:solidFill>
                <a:effectLst/>
                <a:uLnTx/>
                <a:uFillTx/>
                <a:latin typeface="Montserrat ExtraBold"/>
                <a:ea typeface="Open Sans SemiBold" panose="020B0706030804020204" pitchFamily="34" charset="0"/>
                <a:cs typeface="Open Sans SemiBold" panose="020B0706030804020204" pitchFamily="34" charset="0"/>
              </a:rPr>
              <a:t>LA Portal</a:t>
            </a:r>
          </a:p>
        </p:txBody>
      </p:sp>
      <p:sp>
        <p:nvSpPr>
          <p:cNvPr id="26" name="TextBox 25">
            <a:extLst>
              <a:ext uri="{FF2B5EF4-FFF2-40B4-BE49-F238E27FC236}">
                <a16:creationId xmlns:a16="http://schemas.microsoft.com/office/drawing/2014/main" id="{8C6C647C-2338-407A-8019-7333D9918BF3}"/>
              </a:ext>
            </a:extLst>
          </p:cNvPr>
          <p:cNvSpPr txBox="1"/>
          <p:nvPr/>
        </p:nvSpPr>
        <p:spPr>
          <a:xfrm>
            <a:off x="2228125" y="4672770"/>
            <a:ext cx="24027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srgbClr val="FFFFFF"/>
                </a:solidFill>
                <a:effectLst/>
                <a:uLnTx/>
                <a:uFillTx/>
                <a:latin typeface="Montserrat"/>
                <a:ea typeface="Open Sans Light" panose="020B0306030504020204" pitchFamily="34" charset="0"/>
                <a:cs typeface="Open Sans Light" panose="020B0306030504020204" pitchFamily="34" charset="0"/>
              </a:rPr>
              <a:t>Operational resources.</a:t>
            </a:r>
          </a:p>
        </p:txBody>
      </p:sp>
      <p:sp>
        <p:nvSpPr>
          <p:cNvPr id="28" name="Rectangle 27">
            <a:extLst>
              <a:ext uri="{FF2B5EF4-FFF2-40B4-BE49-F238E27FC236}">
                <a16:creationId xmlns:a16="http://schemas.microsoft.com/office/drawing/2014/main" id="{6CBF0D3A-7613-4EE4-BA34-D4617BA122CC}"/>
              </a:ext>
            </a:extLst>
          </p:cNvPr>
          <p:cNvSpPr/>
          <p:nvPr/>
        </p:nvSpPr>
        <p:spPr>
          <a:xfrm>
            <a:off x="4863288" y="1718180"/>
            <a:ext cx="2506883" cy="4088758"/>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srgbClr val="012169"/>
              </a:solidFill>
              <a:effectLst/>
              <a:uLnTx/>
              <a:uFillTx/>
              <a:latin typeface="Montserrat"/>
              <a:ea typeface="+mn-ea"/>
              <a:cs typeface="+mn-cs"/>
            </a:endParaRPr>
          </a:p>
        </p:txBody>
      </p:sp>
      <p:sp>
        <p:nvSpPr>
          <p:cNvPr id="32" name="TextBox 31">
            <a:extLst>
              <a:ext uri="{FF2B5EF4-FFF2-40B4-BE49-F238E27FC236}">
                <a16:creationId xmlns:a16="http://schemas.microsoft.com/office/drawing/2014/main" id="{1FD5975B-A28D-473A-A463-E44743CCC21F}"/>
              </a:ext>
            </a:extLst>
          </p:cNvPr>
          <p:cNvSpPr txBox="1"/>
          <p:nvPr/>
        </p:nvSpPr>
        <p:spPr>
          <a:xfrm>
            <a:off x="4915379" y="3702640"/>
            <a:ext cx="23719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srgbClr val="FFFFFF"/>
                </a:solidFill>
                <a:effectLst/>
                <a:uLnTx/>
                <a:uFillTx/>
                <a:latin typeface="Montserrat ExtraBold"/>
                <a:ea typeface="Open Sans SemiBold" panose="020B0706030804020204" pitchFamily="34" charset="0"/>
                <a:cs typeface="Open Sans SemiBold" panose="020B0706030804020204" pitchFamily="34" charset="0"/>
              </a:rPr>
              <a:t>Email subscriptions</a:t>
            </a:r>
          </a:p>
        </p:txBody>
      </p:sp>
      <p:sp>
        <p:nvSpPr>
          <p:cNvPr id="36" name="Rectangle 35">
            <a:extLst>
              <a:ext uri="{FF2B5EF4-FFF2-40B4-BE49-F238E27FC236}">
                <a16:creationId xmlns:a16="http://schemas.microsoft.com/office/drawing/2014/main" id="{D52BABDB-37B6-4239-91FF-1252E62CC3A1}"/>
              </a:ext>
            </a:extLst>
          </p:cNvPr>
          <p:cNvSpPr/>
          <p:nvPr/>
        </p:nvSpPr>
        <p:spPr>
          <a:xfrm>
            <a:off x="7550542" y="1711427"/>
            <a:ext cx="2506883" cy="4088758"/>
          </a:xfrm>
          <a:prstGeom prst="rect">
            <a:avLst/>
          </a:prstGeom>
          <a:solidFill>
            <a:schemeClr val="accent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srgbClr val="012169"/>
              </a:solidFill>
              <a:effectLst/>
              <a:uLnTx/>
              <a:uFillTx/>
              <a:latin typeface="Montserrat"/>
              <a:ea typeface="+mn-ea"/>
              <a:cs typeface="+mn-cs"/>
            </a:endParaRPr>
          </a:p>
        </p:txBody>
      </p:sp>
      <p:sp>
        <p:nvSpPr>
          <p:cNvPr id="38" name="TextBox 37">
            <a:extLst>
              <a:ext uri="{FF2B5EF4-FFF2-40B4-BE49-F238E27FC236}">
                <a16:creationId xmlns:a16="http://schemas.microsoft.com/office/drawing/2014/main" id="{0FD11306-F414-4A9E-A98D-4E5A3D48891E}"/>
              </a:ext>
            </a:extLst>
          </p:cNvPr>
          <p:cNvSpPr txBox="1"/>
          <p:nvPr/>
        </p:nvSpPr>
        <p:spPr>
          <a:xfrm>
            <a:off x="7635313" y="3691065"/>
            <a:ext cx="23373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srgbClr val="FFFFFF"/>
                </a:solidFill>
                <a:effectLst/>
                <a:uLnTx/>
                <a:uFillTx/>
                <a:latin typeface="Montserrat ExtraBold"/>
                <a:ea typeface="Open Sans SemiBold" panose="020B0706030804020204" pitchFamily="34" charset="0"/>
                <a:cs typeface="Open Sans SemiBold" panose="020B0706030804020204" pitchFamily="34" charset="0"/>
              </a:rPr>
              <a:t>WIC Updates</a:t>
            </a:r>
          </a:p>
        </p:txBody>
      </p:sp>
      <p:cxnSp>
        <p:nvCxnSpPr>
          <p:cNvPr id="44" name="Straight Connector 43">
            <a:extLst>
              <a:ext uri="{FF2B5EF4-FFF2-40B4-BE49-F238E27FC236}">
                <a16:creationId xmlns:a16="http://schemas.microsoft.com/office/drawing/2014/main" id="{C9B7DF4D-FF91-4DEA-B947-681D8202B0F3}"/>
              </a:ext>
            </a:extLst>
          </p:cNvPr>
          <p:cNvCxnSpPr>
            <a:cxnSpLocks/>
          </p:cNvCxnSpPr>
          <p:nvPr/>
        </p:nvCxnSpPr>
        <p:spPr>
          <a:xfrm flipV="1">
            <a:off x="2176034" y="4373749"/>
            <a:ext cx="2770097" cy="36777"/>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87C3E0D-6FAC-4CD5-B1A3-807CD8D97AEB}"/>
              </a:ext>
            </a:extLst>
          </p:cNvPr>
          <p:cNvCxnSpPr>
            <a:cxnSpLocks/>
          </p:cNvCxnSpPr>
          <p:nvPr/>
        </p:nvCxnSpPr>
        <p:spPr>
          <a:xfrm>
            <a:off x="4735269" y="4373749"/>
            <a:ext cx="29000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71D41AF-B135-4DC0-8607-3032FF036ACD}"/>
              </a:ext>
            </a:extLst>
          </p:cNvPr>
          <p:cNvCxnSpPr>
            <a:cxnSpLocks/>
          </p:cNvCxnSpPr>
          <p:nvPr/>
        </p:nvCxnSpPr>
        <p:spPr>
          <a:xfrm>
            <a:off x="7420594" y="4373749"/>
            <a:ext cx="263683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17BEFD1-914E-4740-A236-217C4534C587}"/>
              </a:ext>
            </a:extLst>
          </p:cNvPr>
          <p:cNvSpPr txBox="1"/>
          <p:nvPr/>
        </p:nvSpPr>
        <p:spPr>
          <a:xfrm>
            <a:off x="4915379" y="4672770"/>
            <a:ext cx="24027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dirty="0">
                <a:solidFill>
                  <a:srgbClr val="FFFFFF"/>
                </a:solidFill>
                <a:latin typeface="Montserrat"/>
                <a:ea typeface="Open Sans Light" panose="020B0306030504020204" pitchFamily="34" charset="0"/>
                <a:cs typeface="Open Sans Light" panose="020B0306030504020204" pitchFamily="34" charset="0"/>
              </a:rPr>
              <a:t>Time-sensitive program changes and information.</a:t>
            </a:r>
            <a:endParaRPr kumimoji="0" lang="en-MY" sz="1800" b="0" i="0" u="none" strike="noStrike" kern="1200" cap="none" spc="0" normalizeH="0" baseline="0" noProof="0" dirty="0">
              <a:ln>
                <a:noFill/>
              </a:ln>
              <a:solidFill>
                <a:srgbClr val="FFFFFF"/>
              </a:solidFill>
              <a:effectLst/>
              <a:uLnTx/>
              <a:uFillTx/>
              <a:latin typeface="Montserrat"/>
              <a:ea typeface="Open Sans Light" panose="020B0306030504020204" pitchFamily="34" charset="0"/>
              <a:cs typeface="Open Sans Light" panose="020B0306030504020204" pitchFamily="34" charset="0"/>
            </a:endParaRPr>
          </a:p>
        </p:txBody>
      </p:sp>
      <p:sp>
        <p:nvSpPr>
          <p:cNvPr id="49" name="TextBox 48">
            <a:extLst>
              <a:ext uri="{FF2B5EF4-FFF2-40B4-BE49-F238E27FC236}">
                <a16:creationId xmlns:a16="http://schemas.microsoft.com/office/drawing/2014/main" id="{917CFD15-8B2B-4A75-B609-A4777F8946A8}"/>
              </a:ext>
            </a:extLst>
          </p:cNvPr>
          <p:cNvSpPr txBox="1"/>
          <p:nvPr/>
        </p:nvSpPr>
        <p:spPr>
          <a:xfrm>
            <a:off x="7601669" y="4672770"/>
            <a:ext cx="24027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srgbClr val="FFFFFF"/>
                </a:solidFill>
                <a:effectLst/>
                <a:uLnTx/>
                <a:uFillTx/>
                <a:latin typeface="Montserrat"/>
                <a:ea typeface="Open Sans Light" panose="020B0306030504020204" pitchFamily="34" charset="0"/>
                <a:cs typeface="Open Sans Light" panose="020B0306030504020204" pitchFamily="34" charset="0"/>
              </a:rPr>
              <a:t>Weekly program changes and information.</a:t>
            </a:r>
          </a:p>
        </p:txBody>
      </p:sp>
      <p:sp>
        <p:nvSpPr>
          <p:cNvPr id="6" name="Graphic 305">
            <a:extLst>
              <a:ext uri="{FF2B5EF4-FFF2-40B4-BE49-F238E27FC236}">
                <a16:creationId xmlns:a16="http://schemas.microsoft.com/office/drawing/2014/main" id="{5994A10A-2D57-1EF7-96DB-5C8653909C31}"/>
              </a:ext>
            </a:extLst>
          </p:cNvPr>
          <p:cNvSpPr/>
          <p:nvPr/>
        </p:nvSpPr>
        <p:spPr>
          <a:xfrm>
            <a:off x="2608299" y="2219054"/>
            <a:ext cx="1775619" cy="1230055"/>
          </a:xfrm>
          <a:custGeom>
            <a:avLst/>
            <a:gdLst>
              <a:gd name="connsiteX0" fmla="*/ 42863 w 400050"/>
              <a:gd name="connsiteY0" fmla="*/ 0 h 285750"/>
              <a:gd name="connsiteX1" fmla="*/ 42863 w 400050"/>
              <a:gd name="connsiteY1" fmla="*/ 193774 h 285750"/>
              <a:gd name="connsiteX2" fmla="*/ 10269 w 400050"/>
              <a:gd name="connsiteY2" fmla="*/ 226814 h 285750"/>
              <a:gd name="connsiteX3" fmla="*/ 0 w 400050"/>
              <a:gd name="connsiteY3" fmla="*/ 251371 h 285750"/>
              <a:gd name="connsiteX4" fmla="*/ 34379 w 400050"/>
              <a:gd name="connsiteY4" fmla="*/ 285750 h 285750"/>
              <a:gd name="connsiteX5" fmla="*/ 365671 w 400050"/>
              <a:gd name="connsiteY5" fmla="*/ 285750 h 285750"/>
              <a:gd name="connsiteX6" fmla="*/ 400050 w 400050"/>
              <a:gd name="connsiteY6" fmla="*/ 251371 h 285750"/>
              <a:gd name="connsiteX7" fmla="*/ 389780 w 400050"/>
              <a:gd name="connsiteY7" fmla="*/ 226814 h 285750"/>
              <a:gd name="connsiteX8" fmla="*/ 357188 w 400050"/>
              <a:gd name="connsiteY8" fmla="*/ 193774 h 285750"/>
              <a:gd name="connsiteX9" fmla="*/ 357188 w 400050"/>
              <a:gd name="connsiteY9" fmla="*/ 0 h 285750"/>
              <a:gd name="connsiteX10" fmla="*/ 71438 w 400050"/>
              <a:gd name="connsiteY10" fmla="*/ 28575 h 285750"/>
              <a:gd name="connsiteX11" fmla="*/ 328613 w 400050"/>
              <a:gd name="connsiteY11" fmla="*/ 28575 h 285750"/>
              <a:gd name="connsiteX12" fmla="*/ 328613 w 400050"/>
              <a:gd name="connsiteY12" fmla="*/ 185738 h 285750"/>
              <a:gd name="connsiteX13" fmla="*/ 71438 w 400050"/>
              <a:gd name="connsiteY13" fmla="*/ 185738 h 285750"/>
              <a:gd name="connsiteX14" fmla="*/ 63401 w 400050"/>
              <a:gd name="connsiteY14" fmla="*/ 214313 h 285750"/>
              <a:gd name="connsiteX15" fmla="*/ 336649 w 400050"/>
              <a:gd name="connsiteY15" fmla="*/ 214313 h 285750"/>
              <a:gd name="connsiteX16" fmla="*/ 369689 w 400050"/>
              <a:gd name="connsiteY16" fmla="*/ 246905 h 285750"/>
              <a:gd name="connsiteX17" fmla="*/ 371475 w 400050"/>
              <a:gd name="connsiteY17" fmla="*/ 251371 h 285750"/>
              <a:gd name="connsiteX18" fmla="*/ 365671 w 400050"/>
              <a:gd name="connsiteY18" fmla="*/ 257175 h 285750"/>
              <a:gd name="connsiteX19" fmla="*/ 34379 w 400050"/>
              <a:gd name="connsiteY19" fmla="*/ 257175 h 285750"/>
              <a:gd name="connsiteX20" fmla="*/ 28575 w 400050"/>
              <a:gd name="connsiteY20" fmla="*/ 251371 h 285750"/>
              <a:gd name="connsiteX21" fmla="*/ 30361 w 400050"/>
              <a:gd name="connsiteY21" fmla="*/ 24690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0050" h="285750">
                <a:moveTo>
                  <a:pt x="42863" y="0"/>
                </a:moveTo>
                <a:lnTo>
                  <a:pt x="42863" y="193774"/>
                </a:lnTo>
                <a:lnTo>
                  <a:pt x="10269" y="226814"/>
                </a:lnTo>
                <a:cubicBezTo>
                  <a:pt x="3795" y="233288"/>
                  <a:pt x="0" y="242217"/>
                  <a:pt x="0" y="251371"/>
                </a:cubicBezTo>
                <a:cubicBezTo>
                  <a:pt x="0" y="270235"/>
                  <a:pt x="15515" y="285750"/>
                  <a:pt x="34379" y="285750"/>
                </a:cubicBezTo>
                <a:lnTo>
                  <a:pt x="365671" y="285750"/>
                </a:lnTo>
                <a:cubicBezTo>
                  <a:pt x="384535" y="285750"/>
                  <a:pt x="400050" y="270235"/>
                  <a:pt x="400050" y="251371"/>
                </a:cubicBezTo>
                <a:cubicBezTo>
                  <a:pt x="400050" y="242217"/>
                  <a:pt x="396255" y="233288"/>
                  <a:pt x="389780" y="226814"/>
                </a:cubicBezTo>
                <a:lnTo>
                  <a:pt x="357188" y="193774"/>
                </a:lnTo>
                <a:lnTo>
                  <a:pt x="357188" y="0"/>
                </a:lnTo>
                <a:close/>
                <a:moveTo>
                  <a:pt x="71438" y="28575"/>
                </a:moveTo>
                <a:lnTo>
                  <a:pt x="328613" y="28575"/>
                </a:lnTo>
                <a:lnTo>
                  <a:pt x="328613" y="185738"/>
                </a:lnTo>
                <a:lnTo>
                  <a:pt x="71438" y="185738"/>
                </a:lnTo>
                <a:close/>
                <a:moveTo>
                  <a:pt x="63401" y="214313"/>
                </a:moveTo>
                <a:lnTo>
                  <a:pt x="336649" y="214313"/>
                </a:lnTo>
                <a:lnTo>
                  <a:pt x="369689" y="246905"/>
                </a:lnTo>
                <a:cubicBezTo>
                  <a:pt x="370805" y="248022"/>
                  <a:pt x="371475" y="249808"/>
                  <a:pt x="371475" y="251371"/>
                </a:cubicBezTo>
                <a:cubicBezTo>
                  <a:pt x="371475" y="254830"/>
                  <a:pt x="369130" y="257175"/>
                  <a:pt x="365671" y="257175"/>
                </a:cubicBezTo>
                <a:lnTo>
                  <a:pt x="34379" y="257175"/>
                </a:lnTo>
                <a:cubicBezTo>
                  <a:pt x="30919" y="257175"/>
                  <a:pt x="28575" y="254830"/>
                  <a:pt x="28575" y="251371"/>
                </a:cubicBezTo>
                <a:cubicBezTo>
                  <a:pt x="28575" y="249808"/>
                  <a:pt x="29245" y="248022"/>
                  <a:pt x="30361" y="246905"/>
                </a:cubicBezTo>
                <a:close/>
              </a:path>
            </a:pathLst>
          </a:custGeom>
          <a:solidFill>
            <a:schemeClr val="bg1"/>
          </a:solidFill>
          <a:ln w="14288" cap="flat">
            <a:noFill/>
            <a:prstDash val="solid"/>
            <a:miter/>
          </a:ln>
        </p:spPr>
        <p:txBody>
          <a:bodyPr rtlCol="0" anchor="ctr"/>
          <a:lstStyle/>
          <a:p>
            <a:endParaRPr lang="en-US"/>
          </a:p>
        </p:txBody>
      </p:sp>
      <p:sp>
        <p:nvSpPr>
          <p:cNvPr id="7" name="Graphic 427">
            <a:extLst>
              <a:ext uri="{FF2B5EF4-FFF2-40B4-BE49-F238E27FC236}">
                <a16:creationId xmlns:a16="http://schemas.microsoft.com/office/drawing/2014/main" id="{05326C23-FD14-4FAD-2FC7-69066D023CE7}"/>
              </a:ext>
            </a:extLst>
          </p:cNvPr>
          <p:cNvSpPr/>
          <p:nvPr/>
        </p:nvSpPr>
        <p:spPr>
          <a:xfrm>
            <a:off x="5486400" y="2152891"/>
            <a:ext cx="1387490" cy="1276109"/>
          </a:xfrm>
          <a:custGeom>
            <a:avLst/>
            <a:gdLst>
              <a:gd name="connsiteX0" fmla="*/ 85613 w 342676"/>
              <a:gd name="connsiteY0" fmla="*/ 0 h 314325"/>
              <a:gd name="connsiteX1" fmla="*/ 85613 w 342676"/>
              <a:gd name="connsiteY1" fmla="*/ 27152 h 314325"/>
              <a:gd name="connsiteX2" fmla="*/ 0 w 342676"/>
              <a:gd name="connsiteY2" fmla="*/ 82906 h 314325"/>
              <a:gd name="connsiteX3" fmla="*/ 0 w 342676"/>
              <a:gd name="connsiteY3" fmla="*/ 314325 h 314325"/>
              <a:gd name="connsiteX4" fmla="*/ 342677 w 342676"/>
              <a:gd name="connsiteY4" fmla="*/ 314325 h 314325"/>
              <a:gd name="connsiteX5" fmla="*/ 342677 w 342676"/>
              <a:gd name="connsiteY5" fmla="*/ 82906 h 314325"/>
              <a:gd name="connsiteX6" fmla="*/ 257063 w 342676"/>
              <a:gd name="connsiteY6" fmla="*/ 27124 h 314325"/>
              <a:gd name="connsiteX7" fmla="*/ 257063 w 342676"/>
              <a:gd name="connsiteY7" fmla="*/ 0 h 314325"/>
              <a:gd name="connsiteX8" fmla="*/ 85613 w 342676"/>
              <a:gd name="connsiteY8" fmla="*/ 0 h 314325"/>
              <a:gd name="connsiteX9" fmla="*/ 114188 w 342676"/>
              <a:gd name="connsiteY9" fmla="*/ 28575 h 314325"/>
              <a:gd name="connsiteX10" fmla="*/ 228488 w 342676"/>
              <a:gd name="connsiteY10" fmla="*/ 28575 h 314325"/>
              <a:gd name="connsiteX11" fmla="*/ 228488 w 342676"/>
              <a:gd name="connsiteY11" fmla="*/ 138326 h 314325"/>
              <a:gd name="connsiteX12" fmla="*/ 171338 w 342676"/>
              <a:gd name="connsiteY12" fmla="*/ 175356 h 314325"/>
              <a:gd name="connsiteX13" fmla="*/ 114188 w 342676"/>
              <a:gd name="connsiteY13" fmla="*/ 138326 h 314325"/>
              <a:gd name="connsiteX14" fmla="*/ 114188 w 342676"/>
              <a:gd name="connsiteY14" fmla="*/ 28575 h 314325"/>
              <a:gd name="connsiteX15" fmla="*/ 128476 w 342676"/>
              <a:gd name="connsiteY15" fmla="*/ 57150 h 314325"/>
              <a:gd name="connsiteX16" fmla="*/ 128476 w 342676"/>
              <a:gd name="connsiteY16" fmla="*/ 85725 h 314325"/>
              <a:gd name="connsiteX17" fmla="*/ 214201 w 342676"/>
              <a:gd name="connsiteY17" fmla="*/ 85725 h 314325"/>
              <a:gd name="connsiteX18" fmla="*/ 214201 w 342676"/>
              <a:gd name="connsiteY18" fmla="*/ 57150 h 314325"/>
              <a:gd name="connsiteX19" fmla="*/ 128476 w 342676"/>
              <a:gd name="connsiteY19" fmla="*/ 57150 h 314325"/>
              <a:gd name="connsiteX20" fmla="*/ 85613 w 342676"/>
              <a:gd name="connsiteY20" fmla="*/ 61224 h 314325"/>
              <a:gd name="connsiteX21" fmla="*/ 85613 w 342676"/>
              <a:gd name="connsiteY21" fmla="*/ 119825 h 314325"/>
              <a:gd name="connsiteX22" fmla="*/ 40518 w 342676"/>
              <a:gd name="connsiteY22" fmla="*/ 90608 h 314325"/>
              <a:gd name="connsiteX23" fmla="*/ 85613 w 342676"/>
              <a:gd name="connsiteY23" fmla="*/ 61224 h 314325"/>
              <a:gd name="connsiteX24" fmla="*/ 257063 w 342676"/>
              <a:gd name="connsiteY24" fmla="*/ 61224 h 314325"/>
              <a:gd name="connsiteX25" fmla="*/ 302158 w 342676"/>
              <a:gd name="connsiteY25" fmla="*/ 90608 h 314325"/>
              <a:gd name="connsiteX26" fmla="*/ 257063 w 342676"/>
              <a:gd name="connsiteY26" fmla="*/ 119825 h 314325"/>
              <a:gd name="connsiteX27" fmla="*/ 257063 w 342676"/>
              <a:gd name="connsiteY27" fmla="*/ 61224 h 314325"/>
              <a:gd name="connsiteX28" fmla="*/ 128476 w 342676"/>
              <a:gd name="connsiteY28" fmla="*/ 100013 h 314325"/>
              <a:gd name="connsiteX29" fmla="*/ 128476 w 342676"/>
              <a:gd name="connsiteY29" fmla="*/ 128588 h 314325"/>
              <a:gd name="connsiteX30" fmla="*/ 214201 w 342676"/>
              <a:gd name="connsiteY30" fmla="*/ 128588 h 314325"/>
              <a:gd name="connsiteX31" fmla="*/ 214201 w 342676"/>
              <a:gd name="connsiteY31" fmla="*/ 100013 h 314325"/>
              <a:gd name="connsiteX32" fmla="*/ 128476 w 342676"/>
              <a:gd name="connsiteY32" fmla="*/ 100013 h 314325"/>
              <a:gd name="connsiteX33" fmla="*/ 28575 w 342676"/>
              <a:gd name="connsiteY33" fmla="*/ 116923 h 314325"/>
              <a:gd name="connsiteX34" fmla="*/ 171338 w 342676"/>
              <a:gd name="connsiteY34" fmla="*/ 209400 h 314325"/>
              <a:gd name="connsiteX35" fmla="*/ 314102 w 342676"/>
              <a:gd name="connsiteY35" fmla="*/ 116923 h 314325"/>
              <a:gd name="connsiteX36" fmla="*/ 314102 w 342676"/>
              <a:gd name="connsiteY36" fmla="*/ 285750 h 314325"/>
              <a:gd name="connsiteX37" fmla="*/ 28575 w 342676"/>
              <a:gd name="connsiteY37" fmla="*/ 285750 h 314325"/>
              <a:gd name="connsiteX38" fmla="*/ 28575 w 342676"/>
              <a:gd name="connsiteY38" fmla="*/ 116923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2676" h="314325">
                <a:moveTo>
                  <a:pt x="85613" y="0"/>
                </a:moveTo>
                <a:lnTo>
                  <a:pt x="85613" y="27152"/>
                </a:lnTo>
                <a:lnTo>
                  <a:pt x="0" y="82906"/>
                </a:lnTo>
                <a:lnTo>
                  <a:pt x="0" y="314325"/>
                </a:lnTo>
                <a:lnTo>
                  <a:pt x="342677" y="314325"/>
                </a:lnTo>
                <a:lnTo>
                  <a:pt x="342677" y="82906"/>
                </a:lnTo>
                <a:lnTo>
                  <a:pt x="257063" y="27124"/>
                </a:lnTo>
                <a:lnTo>
                  <a:pt x="257063" y="0"/>
                </a:lnTo>
                <a:lnTo>
                  <a:pt x="85613" y="0"/>
                </a:lnTo>
                <a:close/>
                <a:moveTo>
                  <a:pt x="114188" y="28575"/>
                </a:moveTo>
                <a:lnTo>
                  <a:pt x="228488" y="28575"/>
                </a:lnTo>
                <a:lnTo>
                  <a:pt x="228488" y="138326"/>
                </a:lnTo>
                <a:lnTo>
                  <a:pt x="171338" y="175356"/>
                </a:lnTo>
                <a:lnTo>
                  <a:pt x="114188" y="138326"/>
                </a:lnTo>
                <a:lnTo>
                  <a:pt x="114188" y="28575"/>
                </a:lnTo>
                <a:close/>
                <a:moveTo>
                  <a:pt x="128476" y="57150"/>
                </a:moveTo>
                <a:lnTo>
                  <a:pt x="128476" y="85725"/>
                </a:lnTo>
                <a:lnTo>
                  <a:pt x="214201" y="85725"/>
                </a:lnTo>
                <a:lnTo>
                  <a:pt x="214201" y="57150"/>
                </a:lnTo>
                <a:lnTo>
                  <a:pt x="128476" y="57150"/>
                </a:lnTo>
                <a:close/>
                <a:moveTo>
                  <a:pt x="85613" y="61224"/>
                </a:moveTo>
                <a:lnTo>
                  <a:pt x="85613" y="119825"/>
                </a:lnTo>
                <a:lnTo>
                  <a:pt x="40518" y="90608"/>
                </a:lnTo>
                <a:lnTo>
                  <a:pt x="85613" y="61224"/>
                </a:lnTo>
                <a:close/>
                <a:moveTo>
                  <a:pt x="257063" y="61224"/>
                </a:moveTo>
                <a:lnTo>
                  <a:pt x="302158" y="90608"/>
                </a:lnTo>
                <a:lnTo>
                  <a:pt x="257063" y="119825"/>
                </a:lnTo>
                <a:lnTo>
                  <a:pt x="257063" y="61224"/>
                </a:lnTo>
                <a:close/>
                <a:moveTo>
                  <a:pt x="128476" y="100013"/>
                </a:moveTo>
                <a:lnTo>
                  <a:pt x="128476" y="128588"/>
                </a:lnTo>
                <a:lnTo>
                  <a:pt x="214201" y="128588"/>
                </a:lnTo>
                <a:lnTo>
                  <a:pt x="214201" y="100013"/>
                </a:lnTo>
                <a:lnTo>
                  <a:pt x="128476" y="100013"/>
                </a:lnTo>
                <a:close/>
                <a:moveTo>
                  <a:pt x="28575" y="116923"/>
                </a:moveTo>
                <a:lnTo>
                  <a:pt x="171338" y="209400"/>
                </a:lnTo>
                <a:lnTo>
                  <a:pt x="314102" y="116923"/>
                </a:lnTo>
                <a:lnTo>
                  <a:pt x="314102" y="285750"/>
                </a:lnTo>
                <a:lnTo>
                  <a:pt x="28575" y="285750"/>
                </a:lnTo>
                <a:lnTo>
                  <a:pt x="28575" y="116923"/>
                </a:lnTo>
                <a:close/>
              </a:path>
            </a:pathLst>
          </a:custGeom>
          <a:solidFill>
            <a:schemeClr val="bg1"/>
          </a:solidFill>
          <a:ln w="14288" cap="flat">
            <a:noFill/>
            <a:prstDash val="solid"/>
            <a:miter/>
          </a:ln>
        </p:spPr>
        <p:txBody>
          <a:bodyPr rtlCol="0" anchor="ctr"/>
          <a:lstStyle/>
          <a:p>
            <a:endParaRPr lang="en-US"/>
          </a:p>
        </p:txBody>
      </p:sp>
      <p:sp>
        <p:nvSpPr>
          <p:cNvPr id="8" name="Graphic 389">
            <a:extLst>
              <a:ext uri="{FF2B5EF4-FFF2-40B4-BE49-F238E27FC236}">
                <a16:creationId xmlns:a16="http://schemas.microsoft.com/office/drawing/2014/main" id="{3EA44AD4-D1CA-9E02-4F5D-E5E06FF4E64D}"/>
              </a:ext>
            </a:extLst>
          </p:cNvPr>
          <p:cNvSpPr/>
          <p:nvPr/>
        </p:nvSpPr>
        <p:spPr>
          <a:xfrm>
            <a:off x="8142562" y="2187616"/>
            <a:ext cx="1320913" cy="1241526"/>
          </a:xfrm>
          <a:custGeom>
            <a:avLst/>
            <a:gdLst>
              <a:gd name="connsiteX0" fmla="*/ 57150 w 314325"/>
              <a:gd name="connsiteY0" fmla="*/ 0 h 328612"/>
              <a:gd name="connsiteX1" fmla="*/ 57150 w 314325"/>
              <a:gd name="connsiteY1" fmla="*/ 14288 h 328612"/>
              <a:gd name="connsiteX2" fmla="*/ 0 w 314325"/>
              <a:gd name="connsiteY2" fmla="*/ 14288 h 328612"/>
              <a:gd name="connsiteX3" fmla="*/ 0 w 314325"/>
              <a:gd name="connsiteY3" fmla="*/ 328613 h 328612"/>
              <a:gd name="connsiteX4" fmla="*/ 314325 w 314325"/>
              <a:gd name="connsiteY4" fmla="*/ 328613 h 328612"/>
              <a:gd name="connsiteX5" fmla="*/ 314325 w 314325"/>
              <a:gd name="connsiteY5" fmla="*/ 14288 h 328612"/>
              <a:gd name="connsiteX6" fmla="*/ 257175 w 314325"/>
              <a:gd name="connsiteY6" fmla="*/ 14288 h 328612"/>
              <a:gd name="connsiteX7" fmla="*/ 257175 w 314325"/>
              <a:gd name="connsiteY7" fmla="*/ 0 h 328612"/>
              <a:gd name="connsiteX8" fmla="*/ 228600 w 314325"/>
              <a:gd name="connsiteY8" fmla="*/ 0 h 328612"/>
              <a:gd name="connsiteX9" fmla="*/ 228600 w 314325"/>
              <a:gd name="connsiteY9" fmla="*/ 14288 h 328612"/>
              <a:gd name="connsiteX10" fmla="*/ 85725 w 314325"/>
              <a:gd name="connsiteY10" fmla="*/ 14288 h 328612"/>
              <a:gd name="connsiteX11" fmla="*/ 85725 w 314325"/>
              <a:gd name="connsiteY11" fmla="*/ 0 h 328612"/>
              <a:gd name="connsiteX12" fmla="*/ 28575 w 314325"/>
              <a:gd name="connsiteY12" fmla="*/ 42863 h 328612"/>
              <a:gd name="connsiteX13" fmla="*/ 57150 w 314325"/>
              <a:gd name="connsiteY13" fmla="*/ 42863 h 328612"/>
              <a:gd name="connsiteX14" fmla="*/ 57150 w 314325"/>
              <a:gd name="connsiteY14" fmla="*/ 57150 h 328612"/>
              <a:gd name="connsiteX15" fmla="*/ 85725 w 314325"/>
              <a:gd name="connsiteY15" fmla="*/ 57150 h 328612"/>
              <a:gd name="connsiteX16" fmla="*/ 85725 w 314325"/>
              <a:gd name="connsiteY16" fmla="*/ 42863 h 328612"/>
              <a:gd name="connsiteX17" fmla="*/ 228600 w 314325"/>
              <a:gd name="connsiteY17" fmla="*/ 42863 h 328612"/>
              <a:gd name="connsiteX18" fmla="*/ 228600 w 314325"/>
              <a:gd name="connsiteY18" fmla="*/ 57150 h 328612"/>
              <a:gd name="connsiteX19" fmla="*/ 257175 w 314325"/>
              <a:gd name="connsiteY19" fmla="*/ 57150 h 328612"/>
              <a:gd name="connsiteX20" fmla="*/ 257175 w 314325"/>
              <a:gd name="connsiteY20" fmla="*/ 42863 h 328612"/>
              <a:gd name="connsiteX21" fmla="*/ 285750 w 314325"/>
              <a:gd name="connsiteY21" fmla="*/ 42863 h 328612"/>
              <a:gd name="connsiteX22" fmla="*/ 285750 w 314325"/>
              <a:gd name="connsiteY22" fmla="*/ 71438 h 328612"/>
              <a:gd name="connsiteX23" fmla="*/ 28575 w 314325"/>
              <a:gd name="connsiteY23" fmla="*/ 71438 h 328612"/>
              <a:gd name="connsiteX24" fmla="*/ 28575 w 314325"/>
              <a:gd name="connsiteY24" fmla="*/ 100013 h 328612"/>
              <a:gd name="connsiteX25" fmla="*/ 285750 w 314325"/>
              <a:gd name="connsiteY25" fmla="*/ 100013 h 328612"/>
              <a:gd name="connsiteX26" fmla="*/ 285750 w 314325"/>
              <a:gd name="connsiteY26" fmla="*/ 300038 h 328612"/>
              <a:gd name="connsiteX27" fmla="*/ 28575 w 314325"/>
              <a:gd name="connsiteY27" fmla="*/ 300038 h 328612"/>
              <a:gd name="connsiteX28" fmla="*/ 114300 w 314325"/>
              <a:gd name="connsiteY28" fmla="*/ 128588 h 328612"/>
              <a:gd name="connsiteX29" fmla="*/ 114300 w 314325"/>
              <a:gd name="connsiteY29" fmla="*/ 157163 h 328612"/>
              <a:gd name="connsiteX30" fmla="*/ 142875 w 314325"/>
              <a:gd name="connsiteY30" fmla="*/ 157163 h 328612"/>
              <a:gd name="connsiteX31" fmla="*/ 142875 w 314325"/>
              <a:gd name="connsiteY31" fmla="*/ 128588 h 328612"/>
              <a:gd name="connsiteX32" fmla="*/ 171450 w 314325"/>
              <a:gd name="connsiteY32" fmla="*/ 128588 h 328612"/>
              <a:gd name="connsiteX33" fmla="*/ 171450 w 314325"/>
              <a:gd name="connsiteY33" fmla="*/ 157163 h 328612"/>
              <a:gd name="connsiteX34" fmla="*/ 200025 w 314325"/>
              <a:gd name="connsiteY34" fmla="*/ 157163 h 328612"/>
              <a:gd name="connsiteX35" fmla="*/ 200025 w 314325"/>
              <a:gd name="connsiteY35" fmla="*/ 128588 h 328612"/>
              <a:gd name="connsiteX36" fmla="*/ 228600 w 314325"/>
              <a:gd name="connsiteY36" fmla="*/ 128588 h 328612"/>
              <a:gd name="connsiteX37" fmla="*/ 228600 w 314325"/>
              <a:gd name="connsiteY37" fmla="*/ 157163 h 328612"/>
              <a:gd name="connsiteX38" fmla="*/ 257175 w 314325"/>
              <a:gd name="connsiteY38" fmla="*/ 157163 h 328612"/>
              <a:gd name="connsiteX39" fmla="*/ 257175 w 314325"/>
              <a:gd name="connsiteY39" fmla="*/ 128588 h 328612"/>
              <a:gd name="connsiteX40" fmla="*/ 57150 w 314325"/>
              <a:gd name="connsiteY40" fmla="*/ 185738 h 328612"/>
              <a:gd name="connsiteX41" fmla="*/ 57150 w 314325"/>
              <a:gd name="connsiteY41" fmla="*/ 214313 h 328612"/>
              <a:gd name="connsiteX42" fmla="*/ 85725 w 314325"/>
              <a:gd name="connsiteY42" fmla="*/ 214313 h 328612"/>
              <a:gd name="connsiteX43" fmla="*/ 85725 w 314325"/>
              <a:gd name="connsiteY43" fmla="*/ 185738 h 328612"/>
              <a:gd name="connsiteX44" fmla="*/ 114300 w 314325"/>
              <a:gd name="connsiteY44" fmla="*/ 185738 h 328612"/>
              <a:gd name="connsiteX45" fmla="*/ 114300 w 314325"/>
              <a:gd name="connsiteY45" fmla="*/ 214313 h 328612"/>
              <a:gd name="connsiteX46" fmla="*/ 142875 w 314325"/>
              <a:gd name="connsiteY46" fmla="*/ 214313 h 328612"/>
              <a:gd name="connsiteX47" fmla="*/ 142875 w 314325"/>
              <a:gd name="connsiteY47" fmla="*/ 185738 h 328612"/>
              <a:gd name="connsiteX48" fmla="*/ 171450 w 314325"/>
              <a:gd name="connsiteY48" fmla="*/ 185738 h 328612"/>
              <a:gd name="connsiteX49" fmla="*/ 171450 w 314325"/>
              <a:gd name="connsiteY49" fmla="*/ 214313 h 328612"/>
              <a:gd name="connsiteX50" fmla="*/ 200025 w 314325"/>
              <a:gd name="connsiteY50" fmla="*/ 214313 h 328612"/>
              <a:gd name="connsiteX51" fmla="*/ 200025 w 314325"/>
              <a:gd name="connsiteY51" fmla="*/ 185738 h 328612"/>
              <a:gd name="connsiteX52" fmla="*/ 228600 w 314325"/>
              <a:gd name="connsiteY52" fmla="*/ 185738 h 328612"/>
              <a:gd name="connsiteX53" fmla="*/ 228600 w 314325"/>
              <a:gd name="connsiteY53" fmla="*/ 214313 h 328612"/>
              <a:gd name="connsiteX54" fmla="*/ 257175 w 314325"/>
              <a:gd name="connsiteY54" fmla="*/ 214313 h 328612"/>
              <a:gd name="connsiteX55" fmla="*/ 257175 w 314325"/>
              <a:gd name="connsiteY55" fmla="*/ 185738 h 328612"/>
              <a:gd name="connsiteX56" fmla="*/ 57150 w 314325"/>
              <a:gd name="connsiteY56" fmla="*/ 242888 h 328612"/>
              <a:gd name="connsiteX57" fmla="*/ 57150 w 314325"/>
              <a:gd name="connsiteY57" fmla="*/ 271463 h 328612"/>
              <a:gd name="connsiteX58" fmla="*/ 85725 w 314325"/>
              <a:gd name="connsiteY58" fmla="*/ 271463 h 328612"/>
              <a:gd name="connsiteX59" fmla="*/ 85725 w 314325"/>
              <a:gd name="connsiteY59" fmla="*/ 242888 h 328612"/>
              <a:gd name="connsiteX60" fmla="*/ 114300 w 314325"/>
              <a:gd name="connsiteY60" fmla="*/ 242888 h 328612"/>
              <a:gd name="connsiteX61" fmla="*/ 114300 w 314325"/>
              <a:gd name="connsiteY61" fmla="*/ 271463 h 328612"/>
              <a:gd name="connsiteX62" fmla="*/ 142875 w 314325"/>
              <a:gd name="connsiteY62" fmla="*/ 271463 h 328612"/>
              <a:gd name="connsiteX63" fmla="*/ 142875 w 314325"/>
              <a:gd name="connsiteY63" fmla="*/ 242888 h 328612"/>
              <a:gd name="connsiteX64" fmla="*/ 171450 w 314325"/>
              <a:gd name="connsiteY64" fmla="*/ 242888 h 328612"/>
              <a:gd name="connsiteX65" fmla="*/ 171450 w 314325"/>
              <a:gd name="connsiteY65" fmla="*/ 271463 h 328612"/>
              <a:gd name="connsiteX66" fmla="*/ 200025 w 314325"/>
              <a:gd name="connsiteY66" fmla="*/ 271463 h 328612"/>
              <a:gd name="connsiteX67" fmla="*/ 200025 w 314325"/>
              <a:gd name="connsiteY67" fmla="*/ 242888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4325" h="328612">
                <a:moveTo>
                  <a:pt x="57150" y="0"/>
                </a:moveTo>
                <a:lnTo>
                  <a:pt x="57150" y="14288"/>
                </a:lnTo>
                <a:lnTo>
                  <a:pt x="0" y="14288"/>
                </a:lnTo>
                <a:lnTo>
                  <a:pt x="0" y="328613"/>
                </a:lnTo>
                <a:lnTo>
                  <a:pt x="314325" y="328613"/>
                </a:lnTo>
                <a:lnTo>
                  <a:pt x="314325" y="14288"/>
                </a:lnTo>
                <a:lnTo>
                  <a:pt x="257175" y="14288"/>
                </a:lnTo>
                <a:lnTo>
                  <a:pt x="257175" y="0"/>
                </a:lnTo>
                <a:lnTo>
                  <a:pt x="228600" y="0"/>
                </a:lnTo>
                <a:lnTo>
                  <a:pt x="228600" y="14288"/>
                </a:lnTo>
                <a:lnTo>
                  <a:pt x="85725" y="14288"/>
                </a:lnTo>
                <a:lnTo>
                  <a:pt x="85725" y="0"/>
                </a:lnTo>
                <a:close/>
                <a:moveTo>
                  <a:pt x="28575" y="42863"/>
                </a:moveTo>
                <a:lnTo>
                  <a:pt x="57150" y="42863"/>
                </a:lnTo>
                <a:lnTo>
                  <a:pt x="57150" y="57150"/>
                </a:lnTo>
                <a:lnTo>
                  <a:pt x="85725" y="57150"/>
                </a:lnTo>
                <a:lnTo>
                  <a:pt x="85725" y="42863"/>
                </a:lnTo>
                <a:lnTo>
                  <a:pt x="228600" y="42863"/>
                </a:lnTo>
                <a:lnTo>
                  <a:pt x="228600" y="57150"/>
                </a:lnTo>
                <a:lnTo>
                  <a:pt x="257175" y="57150"/>
                </a:lnTo>
                <a:lnTo>
                  <a:pt x="257175" y="42863"/>
                </a:lnTo>
                <a:lnTo>
                  <a:pt x="285750" y="42863"/>
                </a:lnTo>
                <a:lnTo>
                  <a:pt x="285750" y="71438"/>
                </a:lnTo>
                <a:lnTo>
                  <a:pt x="28575" y="71438"/>
                </a:lnTo>
                <a:close/>
                <a:moveTo>
                  <a:pt x="28575" y="100013"/>
                </a:moveTo>
                <a:lnTo>
                  <a:pt x="285750" y="100013"/>
                </a:lnTo>
                <a:lnTo>
                  <a:pt x="285750" y="300038"/>
                </a:lnTo>
                <a:lnTo>
                  <a:pt x="28575" y="300038"/>
                </a:lnTo>
                <a:close/>
                <a:moveTo>
                  <a:pt x="114300" y="128588"/>
                </a:moveTo>
                <a:lnTo>
                  <a:pt x="114300" y="157163"/>
                </a:lnTo>
                <a:lnTo>
                  <a:pt x="142875" y="157163"/>
                </a:lnTo>
                <a:lnTo>
                  <a:pt x="142875" y="128588"/>
                </a:lnTo>
                <a:close/>
                <a:moveTo>
                  <a:pt x="171450" y="128588"/>
                </a:moveTo>
                <a:lnTo>
                  <a:pt x="171450" y="157163"/>
                </a:lnTo>
                <a:lnTo>
                  <a:pt x="200025" y="157163"/>
                </a:lnTo>
                <a:lnTo>
                  <a:pt x="200025" y="128588"/>
                </a:lnTo>
                <a:close/>
                <a:moveTo>
                  <a:pt x="228600" y="128588"/>
                </a:moveTo>
                <a:lnTo>
                  <a:pt x="228600" y="157163"/>
                </a:lnTo>
                <a:lnTo>
                  <a:pt x="257175" y="157163"/>
                </a:lnTo>
                <a:lnTo>
                  <a:pt x="257175" y="128588"/>
                </a:lnTo>
                <a:close/>
                <a:moveTo>
                  <a:pt x="57150" y="185738"/>
                </a:moveTo>
                <a:lnTo>
                  <a:pt x="57150" y="214313"/>
                </a:lnTo>
                <a:lnTo>
                  <a:pt x="85725" y="214313"/>
                </a:lnTo>
                <a:lnTo>
                  <a:pt x="85725" y="185738"/>
                </a:lnTo>
                <a:close/>
                <a:moveTo>
                  <a:pt x="114300" y="185738"/>
                </a:moveTo>
                <a:lnTo>
                  <a:pt x="114300" y="214313"/>
                </a:lnTo>
                <a:lnTo>
                  <a:pt x="142875" y="214313"/>
                </a:lnTo>
                <a:lnTo>
                  <a:pt x="142875" y="185738"/>
                </a:lnTo>
                <a:close/>
                <a:moveTo>
                  <a:pt x="171450" y="185738"/>
                </a:moveTo>
                <a:lnTo>
                  <a:pt x="171450" y="214313"/>
                </a:lnTo>
                <a:lnTo>
                  <a:pt x="200025" y="214313"/>
                </a:lnTo>
                <a:lnTo>
                  <a:pt x="200025" y="185738"/>
                </a:lnTo>
                <a:close/>
                <a:moveTo>
                  <a:pt x="228600" y="185738"/>
                </a:moveTo>
                <a:lnTo>
                  <a:pt x="228600" y="214313"/>
                </a:lnTo>
                <a:lnTo>
                  <a:pt x="257175" y="214313"/>
                </a:lnTo>
                <a:lnTo>
                  <a:pt x="257175" y="185738"/>
                </a:lnTo>
                <a:close/>
                <a:moveTo>
                  <a:pt x="57150" y="242888"/>
                </a:moveTo>
                <a:lnTo>
                  <a:pt x="57150" y="271463"/>
                </a:lnTo>
                <a:lnTo>
                  <a:pt x="85725" y="271463"/>
                </a:lnTo>
                <a:lnTo>
                  <a:pt x="85725" y="242888"/>
                </a:lnTo>
                <a:close/>
                <a:moveTo>
                  <a:pt x="114300" y="242888"/>
                </a:moveTo>
                <a:lnTo>
                  <a:pt x="114300" y="271463"/>
                </a:lnTo>
                <a:lnTo>
                  <a:pt x="142875" y="271463"/>
                </a:lnTo>
                <a:lnTo>
                  <a:pt x="142875" y="242888"/>
                </a:lnTo>
                <a:close/>
                <a:moveTo>
                  <a:pt x="171450" y="242888"/>
                </a:moveTo>
                <a:lnTo>
                  <a:pt x="171450" y="271463"/>
                </a:lnTo>
                <a:lnTo>
                  <a:pt x="200025" y="271463"/>
                </a:lnTo>
                <a:lnTo>
                  <a:pt x="200025" y="242888"/>
                </a:lnTo>
                <a:close/>
              </a:path>
            </a:pathLst>
          </a:custGeom>
          <a:solidFill>
            <a:schemeClr val="bg1"/>
          </a:solidFill>
          <a:ln w="14288" cap="flat">
            <a:noFill/>
            <a:prstDash val="solid"/>
            <a:miter/>
          </a:ln>
        </p:spPr>
        <p:txBody>
          <a:bodyPr rtlCol="0" anchor="ctr"/>
          <a:lstStyle/>
          <a:p>
            <a:endParaRPr lang="en-US"/>
          </a:p>
        </p:txBody>
      </p:sp>
    </p:spTree>
    <p:extLst>
      <p:ext uri="{BB962C8B-B14F-4D97-AF65-F5344CB8AC3E}">
        <p14:creationId xmlns:p14="http://schemas.microsoft.com/office/powerpoint/2010/main" val="1989080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02594E-DE6C-47AA-900F-80A5C80470B5}"/>
              </a:ext>
            </a:extLst>
          </p:cNvPr>
          <p:cNvSpPr/>
          <p:nvPr/>
        </p:nvSpPr>
        <p:spPr>
          <a:xfrm>
            <a:off x="508000" y="549000"/>
            <a:ext cx="11176000" cy="5760000"/>
          </a:xfrm>
          <a:prstGeom prst="rect">
            <a:avLst/>
          </a:prstGeom>
          <a:solidFill>
            <a:schemeClr val="bg1"/>
          </a:solidFill>
          <a:ln>
            <a:noFill/>
          </a:ln>
          <a:effectLst>
            <a:outerShdw blurRad="38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7" name="Title 1"/>
          <p:cNvSpPr>
            <a:spLocks noGrp="1"/>
          </p:cNvSpPr>
          <p:nvPr/>
        </p:nvSpPr>
        <p:spPr>
          <a:xfrm>
            <a:off x="928884" y="718336"/>
            <a:ext cx="10315575" cy="886732"/>
          </a:xfrm>
          <a:prstGeom prst="rect">
            <a:avLst/>
          </a:prstGeom>
        </p:spPr>
        <p:txBody>
          <a:bodyPr anchor="ct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pPr lvl="0">
              <a:defRPr/>
            </a:pPr>
            <a:r>
              <a:rPr lang="en-US" dirty="0">
                <a:solidFill>
                  <a:srgbClr val="FFFFFF"/>
                </a:solidFill>
                <a:latin typeface="Montserrat Black" panose="00000A00000000000000" pitchFamily="50" charset="0"/>
              </a:rPr>
              <a:t>Slide title</a:t>
            </a:r>
            <a:endParaRPr lang="en-US" sz="6000" dirty="0">
              <a:solidFill>
                <a:srgbClr val="FFFFFF"/>
              </a:solidFill>
              <a:latin typeface="Montserrat Black" panose="00000A00000000000000" pitchFamily="50" charset="0"/>
            </a:endParaRPr>
          </a:p>
        </p:txBody>
      </p:sp>
      <p:sp>
        <p:nvSpPr>
          <p:cNvPr id="8" name="TextBox 3"/>
          <p:cNvSpPr txBox="1"/>
          <p:nvPr/>
        </p:nvSpPr>
        <p:spPr>
          <a:xfrm>
            <a:off x="928884" y="1605068"/>
            <a:ext cx="5042709"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base">
              <a:buFont typeface="Arial" panose="020B0604020202020204" pitchFamily="34" charset="0"/>
              <a:buChar char="•"/>
            </a:pPr>
            <a:r>
              <a:rPr lang="en-US" sz="2600" dirty="0"/>
              <a:t>Policy, procedure and training.</a:t>
            </a:r>
          </a:p>
          <a:p>
            <a:pPr marL="285750" indent="-285750" fontAlgn="base">
              <a:buFont typeface="Arial" panose="020B0604020202020204" pitchFamily="34" charset="0"/>
              <a:buChar char="•"/>
            </a:pPr>
            <a:r>
              <a:rPr lang="en-US" sz="2600" dirty="0"/>
              <a:t>Participant resources.</a:t>
            </a:r>
          </a:p>
          <a:p>
            <a:pPr marL="285750" indent="-285750" fontAlgn="base">
              <a:buFont typeface="Arial" panose="020B0604020202020204" pitchFamily="34" charset="0"/>
              <a:buChar char="•"/>
            </a:pPr>
            <a:r>
              <a:rPr lang="en-US" sz="2600" dirty="0"/>
              <a:t>WIC Updates.</a:t>
            </a:r>
          </a:p>
          <a:p>
            <a:pPr marL="285750" indent="-285750" fontAlgn="base">
              <a:buFont typeface="Arial" panose="020B0604020202020204" pitchFamily="34" charset="0"/>
              <a:buChar char="•"/>
            </a:pPr>
            <a:r>
              <a:rPr lang="en-US" sz="2600" dirty="0"/>
              <a:t>Email subscription.</a:t>
            </a:r>
          </a:p>
          <a:p>
            <a:pPr marL="285750" indent="-285750" fontAlgn="base">
              <a:buFont typeface="Arial" panose="020B0604020202020204" pitchFamily="34" charset="0"/>
              <a:buChar char="•"/>
            </a:pPr>
            <a:r>
              <a:rPr lang="en-US" sz="2600" dirty="0"/>
              <a:t>Contact information with an organizational chart.</a:t>
            </a:r>
          </a:p>
          <a:p>
            <a:pPr marL="285750" indent="-285750" fontAlgn="base">
              <a:buFont typeface="Arial" panose="020B0604020202020204" pitchFamily="34" charset="0"/>
              <a:buChar char="•"/>
            </a:pPr>
            <a:r>
              <a:rPr lang="en-US" sz="2600" dirty="0"/>
              <a:t>Technology resources.</a:t>
            </a:r>
          </a:p>
          <a:p>
            <a:pPr marL="285750" indent="-285750" fontAlgn="base">
              <a:buFont typeface="Arial" panose="020B0604020202020204" pitchFamily="34" charset="0"/>
              <a:buChar char="•"/>
            </a:pPr>
            <a:r>
              <a:rPr lang="en-US" sz="2600" dirty="0"/>
              <a:t>Password-protected.</a:t>
            </a:r>
          </a:p>
          <a:p>
            <a:pPr marL="285750" indent="-285750" fontAlgn="base">
              <a:buFont typeface="Arial" panose="020B0604020202020204" pitchFamily="34" charset="0"/>
              <a:buChar char="•"/>
            </a:pPr>
            <a:endParaRPr lang="en-US" sz="2600" dirty="0"/>
          </a:p>
        </p:txBody>
      </p:sp>
      <p:sp>
        <p:nvSpPr>
          <p:cNvPr id="11" name="Rectangle: Rounded Corners 3">
            <a:extLst>
              <a:ext uri="{FF2B5EF4-FFF2-40B4-BE49-F238E27FC236}">
                <a16:creationId xmlns:a16="http://schemas.microsoft.com/office/drawing/2014/main" id="{1F02E861-1A02-432F-9705-557576817E58}"/>
              </a:ext>
            </a:extLst>
          </p:cNvPr>
          <p:cNvSpPr/>
          <p:nvPr/>
        </p:nvSpPr>
        <p:spPr>
          <a:xfrm>
            <a:off x="5812973" y="5154859"/>
            <a:ext cx="5524085" cy="655659"/>
          </a:xfrm>
          <a:prstGeom prst="roundRect">
            <a:avLst>
              <a:gd name="adj" fmla="val 50000"/>
            </a:avLst>
          </a:prstGeom>
          <a:gradFill flip="none" rotWithShape="1">
            <a:gsLst>
              <a:gs pos="0">
                <a:schemeClr val="accent1"/>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9AC3685-643F-4E7E-9FAE-D6D8D1C3D859}"/>
              </a:ext>
            </a:extLst>
          </p:cNvPr>
          <p:cNvSpPr txBox="1"/>
          <p:nvPr/>
        </p:nvSpPr>
        <p:spPr>
          <a:xfrm>
            <a:off x="6294255" y="5251855"/>
            <a:ext cx="4561520" cy="461665"/>
          </a:xfrm>
          <a:prstGeom prst="rect">
            <a:avLst/>
          </a:prstGeom>
          <a:noFill/>
        </p:spPr>
        <p:txBody>
          <a:bodyPr wrap="square" rtlCol="0">
            <a:spAutoFit/>
          </a:bodyPr>
          <a:lstStyle/>
          <a:p>
            <a:pPr algn="ctr"/>
            <a:r>
              <a:rPr lang="en-US" sz="2400" dirty="0">
                <a:solidFill>
                  <a:schemeClr val="bg1"/>
                </a:solidFill>
                <a:ea typeface="Open Sans Light" panose="020B0306030504020204" pitchFamily="34" charset="0"/>
                <a:cs typeface="Open Sans Light" panose="020B0306030504020204" pitchFamily="34" charset="0"/>
              </a:rPr>
              <a:t>Operational resources.</a:t>
            </a:r>
          </a:p>
        </p:txBody>
      </p:sp>
      <p:sp>
        <p:nvSpPr>
          <p:cNvPr id="9" name="Title 1"/>
          <p:cNvSpPr>
            <a:spLocks noGrp="1"/>
          </p:cNvSpPr>
          <p:nvPr/>
        </p:nvSpPr>
        <p:spPr>
          <a:xfrm>
            <a:off x="938213" y="718336"/>
            <a:ext cx="10315575" cy="886732"/>
          </a:xfrm>
          <a:prstGeom prst="rect">
            <a:avLst/>
          </a:prstGeom>
        </p:spPr>
        <p:txBody>
          <a:bodyPr anchor="ct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latin typeface="Montserrat Black" panose="00000A00000000000000" pitchFamily="50" charset="0"/>
              </a:rPr>
              <a:t>LA Portal</a:t>
            </a:r>
            <a:endParaRPr kumimoji="0" lang="en-US" sz="3600" b="0" i="0" u="none" strike="noStrike" kern="1200" cap="none" spc="0" normalizeH="0" baseline="0" noProof="0" dirty="0">
              <a:ln>
                <a:noFill/>
              </a:ln>
              <a:effectLst/>
              <a:uLnTx/>
              <a:uFillTx/>
              <a:latin typeface="Montserrat Black" panose="00000A00000000000000" pitchFamily="50" charset="0"/>
            </a:endParaRPr>
          </a:p>
        </p:txBody>
      </p:sp>
      <p:sp>
        <p:nvSpPr>
          <p:cNvPr id="12" name="Rectangle 11">
            <a:extLst>
              <a:ext uri="{FF2B5EF4-FFF2-40B4-BE49-F238E27FC236}">
                <a16:creationId xmlns:a16="http://schemas.microsoft.com/office/drawing/2014/main" id="{2AD2C537-D605-4AF6-B56A-2CB2EC87E5D1}"/>
              </a:ext>
            </a:extLst>
          </p:cNvPr>
          <p:cNvSpPr/>
          <p:nvPr/>
        </p:nvSpPr>
        <p:spPr>
          <a:xfrm rot="16200000">
            <a:off x="5938837" y="604837"/>
            <a:ext cx="314325" cy="12192000"/>
          </a:xfrm>
          <a:prstGeom prst="rect">
            <a:avLst/>
          </a:prstGeom>
          <a:gradFill flip="none" rotWithShape="1">
            <a:gsLst>
              <a:gs pos="0">
                <a:schemeClr val="tx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Arial"/>
              <a:ea typeface="+mn-ea"/>
              <a:cs typeface="+mn-cs"/>
            </a:endParaRPr>
          </a:p>
        </p:txBody>
      </p:sp>
      <p:pic>
        <p:nvPicPr>
          <p:cNvPr id="10" name="Picture Placeholder 9" descr="A picture containing icon&#10;&#10;Description automatically generated">
            <a:extLst>
              <a:ext uri="{FF2B5EF4-FFF2-40B4-BE49-F238E27FC236}">
                <a16:creationId xmlns:a16="http://schemas.microsoft.com/office/drawing/2014/main" id="{33FBFCD2-FEFF-19C6-1F65-E9645FE5414B}"/>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786" t="-149" b="35260"/>
          <a:stretch/>
        </p:blipFill>
        <p:spPr>
          <a:xfrm>
            <a:off x="7072132" y="1741117"/>
            <a:ext cx="3110944" cy="3324252"/>
          </a:xfrm>
          <a:noFill/>
        </p:spPr>
      </p:pic>
    </p:spTree>
    <p:extLst>
      <p:ext uri="{BB962C8B-B14F-4D97-AF65-F5344CB8AC3E}">
        <p14:creationId xmlns:p14="http://schemas.microsoft.com/office/powerpoint/2010/main" val="3552336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02594E-DE6C-47AA-900F-80A5C80470B5}"/>
              </a:ext>
            </a:extLst>
          </p:cNvPr>
          <p:cNvSpPr/>
          <p:nvPr/>
        </p:nvSpPr>
        <p:spPr>
          <a:xfrm>
            <a:off x="508000" y="549000"/>
            <a:ext cx="11176000" cy="5760000"/>
          </a:xfrm>
          <a:prstGeom prst="rect">
            <a:avLst/>
          </a:prstGeom>
          <a:solidFill>
            <a:schemeClr val="bg1"/>
          </a:solidFill>
          <a:ln>
            <a:noFill/>
          </a:ln>
          <a:effectLst>
            <a:outerShdw blurRad="38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srgbClr val="FFFFFF"/>
              </a:solidFill>
              <a:effectLst/>
              <a:uLnTx/>
              <a:uFillTx/>
              <a:latin typeface="Open Sans Light"/>
              <a:ea typeface="+mn-ea"/>
              <a:cs typeface="+mn-cs"/>
            </a:endParaRPr>
          </a:p>
        </p:txBody>
      </p:sp>
      <p:pic>
        <p:nvPicPr>
          <p:cNvPr id="5" name="Picture Placeholder 4" descr="A picture containing text, green, outdoor, sign&#10;&#10;Description automatically generated">
            <a:extLst>
              <a:ext uri="{FF2B5EF4-FFF2-40B4-BE49-F238E27FC236}">
                <a16:creationId xmlns:a16="http://schemas.microsoft.com/office/drawing/2014/main" id="{0B040B60-3097-06D3-5D73-336F78AD817D}"/>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24" b="35307"/>
          <a:stretch/>
        </p:blipFill>
        <p:spPr>
          <a:xfrm>
            <a:off x="6966954" y="1702064"/>
            <a:ext cx="3216122" cy="3383343"/>
          </a:xfrm>
        </p:spPr>
      </p:pic>
      <p:sp>
        <p:nvSpPr>
          <p:cNvPr id="7" name="Title 1"/>
          <p:cNvSpPr>
            <a:spLocks noGrp="1"/>
          </p:cNvSpPr>
          <p:nvPr/>
        </p:nvSpPr>
        <p:spPr>
          <a:xfrm>
            <a:off x="928884" y="718336"/>
            <a:ext cx="10315575" cy="886732"/>
          </a:xfrm>
          <a:prstGeom prst="rect">
            <a:avLst/>
          </a:prstGeom>
        </p:spPr>
        <p:txBody>
          <a:bodyPr anchor="ct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pPr lvl="0">
              <a:defRPr/>
            </a:pPr>
            <a:r>
              <a:rPr lang="en-US" dirty="0">
                <a:solidFill>
                  <a:srgbClr val="FFFFFF"/>
                </a:solidFill>
                <a:latin typeface="Montserrat Black" panose="00000A00000000000000" pitchFamily="50" charset="0"/>
              </a:rPr>
              <a:t>Slide title</a:t>
            </a:r>
            <a:endParaRPr lang="en-US" sz="6000" dirty="0">
              <a:solidFill>
                <a:srgbClr val="FFFFFF"/>
              </a:solidFill>
              <a:latin typeface="Montserrat Black" panose="00000A00000000000000" pitchFamily="50" charset="0"/>
            </a:endParaRPr>
          </a:p>
        </p:txBody>
      </p:sp>
      <p:sp>
        <p:nvSpPr>
          <p:cNvPr id="8" name="TextBox 3"/>
          <p:cNvSpPr txBox="1"/>
          <p:nvPr/>
        </p:nvSpPr>
        <p:spPr>
          <a:xfrm>
            <a:off x="928884" y="1605068"/>
            <a:ext cx="5042709"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base">
              <a:buFont typeface="Arial" panose="020B0604020202020204" pitchFamily="34" charset="0"/>
              <a:buChar char="•"/>
            </a:pPr>
            <a:r>
              <a:rPr lang="en-US" sz="2600" dirty="0"/>
              <a:t>Administrators should go to the LA Portal to subscribe to receive LPHA/Agency Administrators emails. </a:t>
            </a:r>
          </a:p>
          <a:p>
            <a:pPr marL="285750" indent="-285750" fontAlgn="base">
              <a:buFont typeface="Arial" panose="020B0604020202020204" pitchFamily="34" charset="0"/>
              <a:buChar char="•"/>
            </a:pPr>
            <a:r>
              <a:rPr lang="en-US" sz="2600" dirty="0"/>
              <a:t>Subscribe to other WIC email topics as needed.</a:t>
            </a:r>
          </a:p>
          <a:p>
            <a:pPr marL="285750" indent="-285750" fontAlgn="base">
              <a:buFont typeface="Arial" panose="020B0604020202020204" pitchFamily="34" charset="0"/>
              <a:buChar char="•"/>
            </a:pPr>
            <a:r>
              <a:rPr lang="en-US" sz="2600" dirty="0"/>
              <a:t>Ensure staff subscribe to receive emails for their WIC roles.</a:t>
            </a:r>
          </a:p>
        </p:txBody>
      </p:sp>
      <p:sp>
        <p:nvSpPr>
          <p:cNvPr id="11" name="Rectangle: Rounded Corners 3">
            <a:extLst>
              <a:ext uri="{FF2B5EF4-FFF2-40B4-BE49-F238E27FC236}">
                <a16:creationId xmlns:a16="http://schemas.microsoft.com/office/drawing/2014/main" id="{1F02E861-1A02-432F-9705-557576817E58}"/>
              </a:ext>
            </a:extLst>
          </p:cNvPr>
          <p:cNvSpPr/>
          <p:nvPr/>
        </p:nvSpPr>
        <p:spPr>
          <a:xfrm>
            <a:off x="5812973" y="5154859"/>
            <a:ext cx="5524085" cy="655659"/>
          </a:xfrm>
          <a:prstGeom prst="roundRect">
            <a:avLst>
              <a:gd name="adj" fmla="val 50000"/>
            </a:avLst>
          </a:prstGeom>
          <a:gradFill flip="none" rotWithShape="1">
            <a:gsLst>
              <a:gs pos="0">
                <a:schemeClr val="accent2"/>
              </a:gs>
              <a:gs pos="100000">
                <a:schemeClr val="accent2">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9AC3685-643F-4E7E-9FAE-D6D8D1C3D859}"/>
              </a:ext>
            </a:extLst>
          </p:cNvPr>
          <p:cNvSpPr txBox="1"/>
          <p:nvPr/>
        </p:nvSpPr>
        <p:spPr>
          <a:xfrm>
            <a:off x="5812973" y="5251855"/>
            <a:ext cx="5524084" cy="461665"/>
          </a:xfrm>
          <a:prstGeom prst="rect">
            <a:avLst/>
          </a:prstGeom>
          <a:noFill/>
        </p:spPr>
        <p:txBody>
          <a:bodyPr wrap="square" rtlCol="0">
            <a:spAutoFit/>
          </a:bodyPr>
          <a:lstStyle/>
          <a:p>
            <a:pPr algn="ctr"/>
            <a:r>
              <a:rPr lang="en-US" sz="2400" dirty="0">
                <a:solidFill>
                  <a:schemeClr val="bg1"/>
                </a:solidFill>
                <a:ea typeface="Open Sans Light" panose="020B0306030504020204" pitchFamily="34" charset="0"/>
                <a:cs typeface="Open Sans Light" panose="020B0306030504020204" pitchFamily="34" charset="0"/>
              </a:rPr>
              <a:t>Time-sensitive updates and info.</a:t>
            </a:r>
          </a:p>
        </p:txBody>
      </p:sp>
      <p:sp>
        <p:nvSpPr>
          <p:cNvPr id="9" name="Title 1"/>
          <p:cNvSpPr>
            <a:spLocks noGrp="1"/>
          </p:cNvSpPr>
          <p:nvPr/>
        </p:nvSpPr>
        <p:spPr>
          <a:xfrm>
            <a:off x="938213" y="718336"/>
            <a:ext cx="10315575" cy="886732"/>
          </a:xfrm>
          <a:prstGeom prst="rect">
            <a:avLst/>
          </a:prstGeom>
        </p:spPr>
        <p:txBody>
          <a:bodyPr anchor="ct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latin typeface="Montserrat Black" panose="00000A00000000000000" pitchFamily="50" charset="0"/>
              </a:rPr>
              <a:t>WIC email subscriptions</a:t>
            </a:r>
            <a:endParaRPr kumimoji="0" lang="en-US" sz="3600" b="0" i="0" u="none" strike="noStrike" kern="1200" cap="none" spc="0" normalizeH="0" baseline="0" noProof="0" dirty="0">
              <a:ln>
                <a:noFill/>
              </a:ln>
              <a:effectLst/>
              <a:uLnTx/>
              <a:uFillTx/>
              <a:latin typeface="Montserrat Black" panose="00000A00000000000000" pitchFamily="50" charset="0"/>
            </a:endParaRPr>
          </a:p>
        </p:txBody>
      </p:sp>
      <p:sp>
        <p:nvSpPr>
          <p:cNvPr id="12" name="Rectangle 11">
            <a:extLst>
              <a:ext uri="{FF2B5EF4-FFF2-40B4-BE49-F238E27FC236}">
                <a16:creationId xmlns:a16="http://schemas.microsoft.com/office/drawing/2014/main" id="{2AD2C537-D605-4AF6-B56A-2CB2EC87E5D1}"/>
              </a:ext>
            </a:extLst>
          </p:cNvPr>
          <p:cNvSpPr/>
          <p:nvPr/>
        </p:nvSpPr>
        <p:spPr>
          <a:xfrm rot="16200000">
            <a:off x="5938837" y="604837"/>
            <a:ext cx="314325" cy="12192000"/>
          </a:xfrm>
          <a:prstGeom prst="rect">
            <a:avLst/>
          </a:prstGeom>
          <a:gradFill flip="none" rotWithShape="1">
            <a:gsLst>
              <a:gs pos="0">
                <a:schemeClr val="tx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Arial"/>
              <a:ea typeface="+mn-ea"/>
              <a:cs typeface="+mn-cs"/>
            </a:endParaRPr>
          </a:p>
        </p:txBody>
      </p:sp>
    </p:spTree>
    <p:extLst>
      <p:ext uri="{BB962C8B-B14F-4D97-AF65-F5344CB8AC3E}">
        <p14:creationId xmlns:p14="http://schemas.microsoft.com/office/powerpoint/2010/main" val="2928062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02594E-DE6C-47AA-900F-80A5C80470B5}"/>
              </a:ext>
            </a:extLst>
          </p:cNvPr>
          <p:cNvSpPr/>
          <p:nvPr/>
        </p:nvSpPr>
        <p:spPr>
          <a:xfrm>
            <a:off x="508000" y="549000"/>
            <a:ext cx="11176000" cy="5760000"/>
          </a:xfrm>
          <a:prstGeom prst="rect">
            <a:avLst/>
          </a:prstGeom>
          <a:solidFill>
            <a:schemeClr val="bg1"/>
          </a:solidFill>
          <a:ln>
            <a:noFill/>
          </a:ln>
          <a:effectLst>
            <a:outerShdw blurRad="38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7" name="Title 1"/>
          <p:cNvSpPr>
            <a:spLocks noGrp="1"/>
          </p:cNvSpPr>
          <p:nvPr/>
        </p:nvSpPr>
        <p:spPr>
          <a:xfrm>
            <a:off x="928884" y="718336"/>
            <a:ext cx="10315575" cy="886732"/>
          </a:xfrm>
          <a:prstGeom prst="rect">
            <a:avLst/>
          </a:prstGeom>
        </p:spPr>
        <p:txBody>
          <a:bodyPr anchor="ct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pPr lvl="0">
              <a:defRPr/>
            </a:pPr>
            <a:r>
              <a:rPr lang="en-US" dirty="0">
                <a:solidFill>
                  <a:srgbClr val="FFFFFF"/>
                </a:solidFill>
                <a:latin typeface="Montserrat Black" panose="00000A00000000000000" pitchFamily="50" charset="0"/>
              </a:rPr>
              <a:t>Slide title</a:t>
            </a:r>
            <a:endParaRPr lang="en-US" sz="6000" dirty="0">
              <a:solidFill>
                <a:srgbClr val="FFFFFF"/>
              </a:solidFill>
              <a:latin typeface="Montserrat Black" panose="00000A00000000000000" pitchFamily="50" charset="0"/>
            </a:endParaRPr>
          </a:p>
        </p:txBody>
      </p:sp>
      <p:sp>
        <p:nvSpPr>
          <p:cNvPr id="8" name="TextBox 3"/>
          <p:cNvSpPr txBox="1"/>
          <p:nvPr/>
        </p:nvSpPr>
        <p:spPr>
          <a:xfrm>
            <a:off x="928884" y="1605068"/>
            <a:ext cx="5042709" cy="369331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base">
              <a:buFont typeface="Arial" panose="020B0604020202020204" pitchFamily="34" charset="0"/>
              <a:buChar char="•"/>
            </a:pPr>
            <a:r>
              <a:rPr lang="en-US" sz="2600" dirty="0"/>
              <a:t>Posted on the LA Portal each Tuesday.</a:t>
            </a:r>
          </a:p>
          <a:p>
            <a:pPr marL="285750" indent="-285750" fontAlgn="base">
              <a:buFont typeface="Arial" panose="020B0604020202020204" pitchFamily="34" charset="0"/>
              <a:buChar char="•"/>
            </a:pPr>
            <a:r>
              <a:rPr lang="en-US" sz="2600" dirty="0"/>
              <a:t>Contain updates and information that fits the weekly posting schedule.</a:t>
            </a:r>
          </a:p>
          <a:p>
            <a:pPr marL="285750" indent="-285750" fontAlgn="base">
              <a:buFont typeface="Arial" panose="020B0604020202020204" pitchFamily="34" charset="0"/>
              <a:buChar char="•"/>
            </a:pPr>
            <a:r>
              <a:rPr lang="en-US" sz="2600" dirty="0"/>
              <a:t>Some, but not all, WIC Updates are also communicated by email.</a:t>
            </a:r>
          </a:p>
          <a:p>
            <a:pPr marL="285750" indent="-285750" fontAlgn="base">
              <a:buFont typeface="Arial" panose="020B0604020202020204" pitchFamily="34" charset="0"/>
              <a:buChar char="•"/>
            </a:pPr>
            <a:r>
              <a:rPr lang="en-US" sz="2600" dirty="0"/>
              <a:t>Archived on the LA Portal.</a:t>
            </a:r>
          </a:p>
        </p:txBody>
      </p:sp>
      <p:sp>
        <p:nvSpPr>
          <p:cNvPr id="11" name="Rectangle: Rounded Corners 3">
            <a:extLst>
              <a:ext uri="{FF2B5EF4-FFF2-40B4-BE49-F238E27FC236}">
                <a16:creationId xmlns:a16="http://schemas.microsoft.com/office/drawing/2014/main" id="{1F02E861-1A02-432F-9705-557576817E58}"/>
              </a:ext>
            </a:extLst>
          </p:cNvPr>
          <p:cNvSpPr/>
          <p:nvPr/>
        </p:nvSpPr>
        <p:spPr>
          <a:xfrm>
            <a:off x="5812973" y="5154859"/>
            <a:ext cx="5524085" cy="655659"/>
          </a:xfrm>
          <a:prstGeom prst="roundRect">
            <a:avLst>
              <a:gd name="adj" fmla="val 50000"/>
            </a:avLst>
          </a:prstGeom>
          <a:gradFill flip="none" rotWithShape="1">
            <a:gsLst>
              <a:gs pos="0">
                <a:schemeClr val="accent3"/>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9AC3685-643F-4E7E-9FAE-D6D8D1C3D859}"/>
              </a:ext>
            </a:extLst>
          </p:cNvPr>
          <p:cNvSpPr txBox="1"/>
          <p:nvPr/>
        </p:nvSpPr>
        <p:spPr>
          <a:xfrm>
            <a:off x="6294255" y="5251855"/>
            <a:ext cx="4561520" cy="461665"/>
          </a:xfrm>
          <a:prstGeom prst="rect">
            <a:avLst/>
          </a:prstGeom>
          <a:noFill/>
        </p:spPr>
        <p:txBody>
          <a:bodyPr wrap="square" rtlCol="0">
            <a:spAutoFit/>
          </a:bodyPr>
          <a:lstStyle/>
          <a:p>
            <a:pPr algn="ctr"/>
            <a:r>
              <a:rPr lang="en-US" sz="2400" dirty="0">
                <a:solidFill>
                  <a:schemeClr val="bg1"/>
                </a:solidFill>
                <a:ea typeface="Open Sans Light" panose="020B0306030504020204" pitchFamily="34" charset="0"/>
                <a:cs typeface="Open Sans Light" panose="020B0306030504020204" pitchFamily="34" charset="0"/>
              </a:rPr>
              <a:t>Weekly updates and info.</a:t>
            </a:r>
          </a:p>
        </p:txBody>
      </p:sp>
      <p:sp>
        <p:nvSpPr>
          <p:cNvPr id="9" name="Title 1"/>
          <p:cNvSpPr>
            <a:spLocks noGrp="1"/>
          </p:cNvSpPr>
          <p:nvPr/>
        </p:nvSpPr>
        <p:spPr>
          <a:xfrm>
            <a:off x="938213" y="718336"/>
            <a:ext cx="10315575" cy="886732"/>
          </a:xfrm>
          <a:prstGeom prst="rect">
            <a:avLst/>
          </a:prstGeom>
        </p:spPr>
        <p:txBody>
          <a:bodyPr anchor="ct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latin typeface="Montserrat Black" panose="00000A00000000000000" pitchFamily="50" charset="0"/>
              </a:rPr>
              <a:t>WIC Updates</a:t>
            </a:r>
            <a:endParaRPr kumimoji="0" lang="en-US" sz="3600" b="0" i="0" u="none" strike="noStrike" kern="1200" cap="none" spc="0" normalizeH="0" baseline="0" noProof="0" dirty="0">
              <a:ln>
                <a:noFill/>
              </a:ln>
              <a:effectLst/>
              <a:uLnTx/>
              <a:uFillTx/>
              <a:latin typeface="Montserrat Black" panose="00000A00000000000000" pitchFamily="50" charset="0"/>
            </a:endParaRPr>
          </a:p>
        </p:txBody>
      </p:sp>
      <p:pic>
        <p:nvPicPr>
          <p:cNvPr id="18" name="Picture Placeholder 4" descr="A picture containing text, green, outdoor, sign&#10;&#10;Description automatically generated">
            <a:extLst>
              <a:ext uri="{FF2B5EF4-FFF2-40B4-BE49-F238E27FC236}">
                <a16:creationId xmlns:a16="http://schemas.microsoft.com/office/drawing/2014/main" id="{B6C03E65-9BA5-0C0A-A921-67D70303D064}"/>
              </a:ext>
            </a:extLst>
          </p:cNvPr>
          <p:cNvPicPr>
            <a:picLocks noChangeAspect="1"/>
          </p:cNvPicPr>
          <p:nvPr/>
        </p:nvPicPr>
        <p:blipFill rotWithShape="1">
          <a:blip r:embed="rId3">
            <a:extLst>
              <a:ext uri="{28A0092B-C50C-407E-A947-70E740481C1C}">
                <a14:useLocalDpi xmlns:a14="http://schemas.microsoft.com/office/drawing/2010/main" val="0"/>
              </a:ext>
            </a:extLst>
          </a:blip>
          <a:srcRect t="324" b="35307"/>
          <a:stretch/>
        </p:blipFill>
        <p:spPr>
          <a:xfrm>
            <a:off x="6966954" y="1832909"/>
            <a:ext cx="3216122" cy="3252498"/>
          </a:xfrm>
          <a:prstGeom prst="roundRect">
            <a:avLst>
              <a:gd name="adj" fmla="val 0"/>
            </a:avLst>
          </a:prstGeom>
          <a:pattFill prst="wdDnDiag">
            <a:fgClr>
              <a:schemeClr val="tx1">
                <a:lumMod val="25000"/>
                <a:lumOff val="75000"/>
              </a:schemeClr>
            </a:fgClr>
            <a:bgClr>
              <a:schemeClr val="bg1"/>
            </a:bgClr>
          </a:pattFill>
        </p:spPr>
      </p:pic>
      <p:sp>
        <p:nvSpPr>
          <p:cNvPr id="12" name="Rectangle 11">
            <a:extLst>
              <a:ext uri="{FF2B5EF4-FFF2-40B4-BE49-F238E27FC236}">
                <a16:creationId xmlns:a16="http://schemas.microsoft.com/office/drawing/2014/main" id="{2AD2C537-D605-4AF6-B56A-2CB2EC87E5D1}"/>
              </a:ext>
            </a:extLst>
          </p:cNvPr>
          <p:cNvSpPr/>
          <p:nvPr/>
        </p:nvSpPr>
        <p:spPr>
          <a:xfrm rot="16200000">
            <a:off x="5938837" y="604837"/>
            <a:ext cx="314325" cy="12192000"/>
          </a:xfrm>
          <a:prstGeom prst="rect">
            <a:avLst/>
          </a:prstGeom>
          <a:gradFill flip="none" rotWithShape="1">
            <a:gsLst>
              <a:gs pos="0">
                <a:schemeClr val="tx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Arial"/>
              <a:ea typeface="+mn-ea"/>
              <a:cs typeface="+mn-cs"/>
            </a:endParaRPr>
          </a:p>
        </p:txBody>
      </p:sp>
      <p:pic>
        <p:nvPicPr>
          <p:cNvPr id="5" name="Picture Placeholder 4" descr="A picture containing qr code&#10;&#10;Description automatically generated">
            <a:extLst>
              <a:ext uri="{FF2B5EF4-FFF2-40B4-BE49-F238E27FC236}">
                <a16:creationId xmlns:a16="http://schemas.microsoft.com/office/drawing/2014/main" id="{DD8A673C-C437-C4BB-0B5C-9F7B42B4D6F6}"/>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1" t="1764" r="1187" b="35373"/>
          <a:stretch/>
        </p:blipFill>
        <p:spPr>
          <a:xfrm>
            <a:off x="6966953" y="1702063"/>
            <a:ext cx="3216121" cy="3356383"/>
          </a:xfrm>
        </p:spPr>
      </p:pic>
    </p:spTree>
    <p:extLst>
      <p:ext uri="{BB962C8B-B14F-4D97-AF65-F5344CB8AC3E}">
        <p14:creationId xmlns:p14="http://schemas.microsoft.com/office/powerpoint/2010/main" val="1445761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02594E-DE6C-47AA-900F-80A5C80470B5}"/>
              </a:ext>
            </a:extLst>
          </p:cNvPr>
          <p:cNvSpPr/>
          <p:nvPr/>
        </p:nvSpPr>
        <p:spPr>
          <a:xfrm>
            <a:off x="508000" y="549000"/>
            <a:ext cx="11176000" cy="5760000"/>
          </a:xfrm>
          <a:prstGeom prst="rect">
            <a:avLst/>
          </a:prstGeom>
          <a:solidFill>
            <a:schemeClr val="bg1"/>
          </a:solidFill>
          <a:ln>
            <a:noFill/>
          </a:ln>
          <a:effectLst>
            <a:outerShdw blurRad="38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srgbClr val="FFFFFF"/>
              </a:solidFill>
              <a:effectLst/>
              <a:uLnTx/>
              <a:uFillTx/>
              <a:latin typeface="Open Sans Light"/>
              <a:ea typeface="+mn-ea"/>
              <a:cs typeface="+mn-cs"/>
            </a:endParaRPr>
          </a:p>
        </p:txBody>
      </p:sp>
      <p:pic>
        <p:nvPicPr>
          <p:cNvPr id="5" name="Picture Placeholder 4">
            <a:extLst>
              <a:ext uri="{FF2B5EF4-FFF2-40B4-BE49-F238E27FC236}">
                <a16:creationId xmlns:a16="http://schemas.microsoft.com/office/drawing/2014/main" id="{E330ACD7-9BCC-7D77-00B0-E213354DEC1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4054" b="4054"/>
          <a:stretch/>
        </p:blipFill>
        <p:spPr>
          <a:xfrm>
            <a:off x="6294438" y="1604963"/>
            <a:ext cx="4532312" cy="4051300"/>
          </a:xfrm>
          <a:noFill/>
        </p:spPr>
      </p:pic>
      <p:sp>
        <p:nvSpPr>
          <p:cNvPr id="7" name="Title 1"/>
          <p:cNvSpPr>
            <a:spLocks noGrp="1"/>
          </p:cNvSpPr>
          <p:nvPr/>
        </p:nvSpPr>
        <p:spPr>
          <a:xfrm>
            <a:off x="928884" y="718336"/>
            <a:ext cx="10315575" cy="886732"/>
          </a:xfrm>
          <a:prstGeom prst="rect">
            <a:avLst/>
          </a:prstGeom>
        </p:spPr>
        <p:txBody>
          <a:bodyPr anchor="ct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pPr lvl="0">
              <a:defRPr/>
            </a:pPr>
            <a:r>
              <a:rPr lang="en-US" dirty="0">
                <a:solidFill>
                  <a:srgbClr val="FFFFFF"/>
                </a:solidFill>
                <a:latin typeface="Montserrat Black" panose="00000A00000000000000" pitchFamily="50" charset="0"/>
              </a:rPr>
              <a:t>Slide title</a:t>
            </a:r>
            <a:endParaRPr lang="en-US" sz="6000" dirty="0">
              <a:solidFill>
                <a:srgbClr val="FFFFFF"/>
              </a:solidFill>
              <a:latin typeface="Montserrat Black" panose="00000A00000000000000" pitchFamily="50" charset="0"/>
            </a:endParaRPr>
          </a:p>
        </p:txBody>
      </p:sp>
      <p:sp>
        <p:nvSpPr>
          <p:cNvPr id="8" name="TextBox 3"/>
          <p:cNvSpPr txBox="1"/>
          <p:nvPr/>
        </p:nvSpPr>
        <p:spPr>
          <a:xfrm>
            <a:off x="928884" y="1605068"/>
            <a:ext cx="5042709" cy="452431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sz="2400" dirty="0"/>
              <a:t>Program year: Oct. 1-Sept. 30.</a:t>
            </a:r>
          </a:p>
          <a:p>
            <a:pPr marL="285750" indent="-285750" fontAlgn="base">
              <a:buFont typeface="Arial" panose="020B0604020202020204" pitchFamily="34" charset="0"/>
              <a:buChar char="•"/>
            </a:pPr>
            <a:r>
              <a:rPr lang="en-US" sz="2400" dirty="0"/>
              <a:t>WIC Local Agency Plan.</a:t>
            </a:r>
          </a:p>
          <a:p>
            <a:pPr marL="742950" lvl="1" indent="-285750" fontAlgn="base">
              <a:buFont typeface="Arial" panose="020B0604020202020204" pitchFamily="34" charset="0"/>
              <a:buChar char="•"/>
            </a:pPr>
            <a:r>
              <a:rPr lang="en-US" sz="2400" dirty="0"/>
              <a:t>Submit by Aug. 9.</a:t>
            </a:r>
          </a:p>
          <a:p>
            <a:pPr marL="742950" lvl="1" indent="-285750" fontAlgn="base">
              <a:buFont typeface="Arial" panose="020B0604020202020204" pitchFamily="34" charset="0"/>
              <a:buChar char="•"/>
            </a:pPr>
            <a:r>
              <a:rPr lang="en-US" sz="2400" dirty="0"/>
              <a:t>Approved by Sept. 30.</a:t>
            </a:r>
          </a:p>
          <a:p>
            <a:pPr marL="285750" indent="-285750" fontAlgn="base">
              <a:buFont typeface="Arial" panose="020B0604020202020204" pitchFamily="34" charset="0"/>
              <a:buChar char="•"/>
            </a:pPr>
            <a:r>
              <a:rPr lang="en-US" sz="2400" dirty="0"/>
              <a:t>Contracts due by Sept. 30.</a:t>
            </a:r>
          </a:p>
          <a:p>
            <a:pPr marL="285750" indent="-285750" fontAlgn="base">
              <a:buFont typeface="Arial" panose="020B0604020202020204" pitchFamily="34" charset="0"/>
              <a:buChar char="•"/>
            </a:pPr>
            <a:r>
              <a:rPr lang="en-US" sz="2400" dirty="0"/>
              <a:t>LAPs approved and contracts executed before invoicing.</a:t>
            </a:r>
          </a:p>
          <a:p>
            <a:pPr marL="285750" indent="-285750" fontAlgn="base">
              <a:buFont typeface="Arial" panose="020B0604020202020204" pitchFamily="34" charset="0"/>
              <a:buChar char="•"/>
            </a:pPr>
            <a:r>
              <a:rPr lang="en-US" sz="2400" dirty="0"/>
              <a:t>Monthly invoices due the 10</a:t>
            </a:r>
            <a:r>
              <a:rPr lang="en-US" sz="2400" baseline="30000" dirty="0"/>
              <a:t>th</a:t>
            </a:r>
            <a:r>
              <a:rPr lang="en-US" sz="2400" dirty="0"/>
              <a:t> of the following month.</a:t>
            </a:r>
          </a:p>
          <a:p>
            <a:pPr marL="285750" indent="-285750" fontAlgn="base">
              <a:buFont typeface="Arial" panose="020B0604020202020204" pitchFamily="34" charset="0"/>
              <a:buChar char="•"/>
            </a:pPr>
            <a:r>
              <a:rPr lang="en-US" sz="2400" dirty="0"/>
              <a:t>Watch WIC Updates and emails for breastfeeding program application dates.</a:t>
            </a:r>
          </a:p>
        </p:txBody>
      </p:sp>
      <p:sp>
        <p:nvSpPr>
          <p:cNvPr id="9" name="Title 1"/>
          <p:cNvSpPr>
            <a:spLocks noGrp="1"/>
          </p:cNvSpPr>
          <p:nvPr/>
        </p:nvSpPr>
        <p:spPr>
          <a:xfrm>
            <a:off x="938213" y="718336"/>
            <a:ext cx="10315575" cy="886732"/>
          </a:xfrm>
          <a:prstGeom prst="rect">
            <a:avLst/>
          </a:prstGeom>
        </p:spPr>
        <p:txBody>
          <a:bodyPr anchor="ct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effectLst/>
                <a:uLnTx/>
                <a:uFillTx/>
                <a:latin typeface="Montserrat Black" panose="00000A00000000000000" pitchFamily="50" charset="0"/>
              </a:rPr>
              <a:t>Important dates</a:t>
            </a:r>
          </a:p>
        </p:txBody>
      </p:sp>
      <p:sp>
        <p:nvSpPr>
          <p:cNvPr id="12" name="Rectangle 11">
            <a:extLst>
              <a:ext uri="{FF2B5EF4-FFF2-40B4-BE49-F238E27FC236}">
                <a16:creationId xmlns:a16="http://schemas.microsoft.com/office/drawing/2014/main" id="{2AD2C537-D605-4AF6-B56A-2CB2EC87E5D1}"/>
              </a:ext>
            </a:extLst>
          </p:cNvPr>
          <p:cNvSpPr/>
          <p:nvPr/>
        </p:nvSpPr>
        <p:spPr>
          <a:xfrm rot="16200000">
            <a:off x="5938837" y="604837"/>
            <a:ext cx="314325" cy="12192000"/>
          </a:xfrm>
          <a:prstGeom prst="rect">
            <a:avLst/>
          </a:prstGeom>
          <a:gradFill flip="none" rotWithShape="1">
            <a:gsLst>
              <a:gs pos="0">
                <a:schemeClr val="tx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Arial"/>
              <a:ea typeface="+mn-ea"/>
              <a:cs typeface="+mn-cs"/>
            </a:endParaRPr>
          </a:p>
        </p:txBody>
      </p:sp>
    </p:spTree>
    <p:extLst>
      <p:ext uri="{BB962C8B-B14F-4D97-AF65-F5344CB8AC3E}">
        <p14:creationId xmlns:p14="http://schemas.microsoft.com/office/powerpoint/2010/main" val="692439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02594E-DE6C-47AA-900F-80A5C80470B5}"/>
              </a:ext>
            </a:extLst>
          </p:cNvPr>
          <p:cNvSpPr/>
          <p:nvPr/>
        </p:nvSpPr>
        <p:spPr>
          <a:xfrm>
            <a:off x="508000" y="549000"/>
            <a:ext cx="11176000" cy="5760000"/>
          </a:xfrm>
          <a:prstGeom prst="rect">
            <a:avLst/>
          </a:prstGeom>
          <a:solidFill>
            <a:schemeClr val="bg1"/>
          </a:solidFill>
          <a:ln>
            <a:noFill/>
          </a:ln>
          <a:effectLst>
            <a:outerShdw blurRad="38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srgbClr val="FFFFFF"/>
              </a:solidFill>
              <a:effectLst/>
              <a:uLnTx/>
              <a:uFillTx/>
              <a:latin typeface="Open Sans Light"/>
              <a:ea typeface="+mn-ea"/>
              <a:cs typeface="+mn-cs"/>
            </a:endParaRPr>
          </a:p>
        </p:txBody>
      </p:sp>
      <p:pic>
        <p:nvPicPr>
          <p:cNvPr id="5" name="Picture Placeholder 4" descr="Map&#10;&#10;Description automatically generated">
            <a:extLst>
              <a:ext uri="{FF2B5EF4-FFF2-40B4-BE49-F238E27FC236}">
                <a16:creationId xmlns:a16="http://schemas.microsoft.com/office/drawing/2014/main" id="{9628DA0B-95F7-A080-65B2-E15F74E9CB6F}"/>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304" t="-28" r="1" b="430"/>
          <a:stretch/>
        </p:blipFill>
        <p:spPr>
          <a:xfrm>
            <a:off x="6308202" y="613452"/>
            <a:ext cx="4518547" cy="5602947"/>
          </a:xfrm>
        </p:spPr>
      </p:pic>
      <p:sp>
        <p:nvSpPr>
          <p:cNvPr id="8" name="TextBox 3"/>
          <p:cNvSpPr txBox="1"/>
          <p:nvPr/>
        </p:nvSpPr>
        <p:spPr>
          <a:xfrm>
            <a:off x="928884" y="1605068"/>
            <a:ext cx="5042709" cy="289310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base">
              <a:buFont typeface="Arial" panose="020B0604020202020204" pitchFamily="34" charset="0"/>
              <a:buChar char="•"/>
            </a:pPr>
            <a:r>
              <a:rPr lang="en-US" sz="2600" dirty="0"/>
              <a:t>Nutrition and administrative TA staff.</a:t>
            </a:r>
          </a:p>
          <a:p>
            <a:pPr marL="285750" indent="-285750" fontAlgn="base">
              <a:buFont typeface="Arial" panose="020B0604020202020204" pitchFamily="34" charset="0"/>
              <a:buChar char="•"/>
            </a:pPr>
            <a:r>
              <a:rPr lang="en-US" sz="2600" dirty="0"/>
              <a:t>Assigned by region.</a:t>
            </a:r>
          </a:p>
          <a:p>
            <a:pPr marL="285750" indent="-285750" fontAlgn="base">
              <a:buFont typeface="Arial" panose="020B0604020202020204" pitchFamily="34" charset="0"/>
              <a:buChar char="•"/>
            </a:pPr>
            <a:r>
              <a:rPr lang="en-US" sz="2600" dirty="0"/>
              <a:t>On-call TAs available daily.</a:t>
            </a:r>
          </a:p>
          <a:p>
            <a:pPr marL="285750" indent="-285750" fontAlgn="base">
              <a:buFont typeface="Arial" panose="020B0604020202020204" pitchFamily="34" charset="0"/>
              <a:buChar char="•"/>
            </a:pPr>
            <a:r>
              <a:rPr lang="en-US" sz="2600" dirty="0"/>
              <a:t>Policy guidance.</a:t>
            </a:r>
          </a:p>
          <a:p>
            <a:pPr marL="285750" indent="-285750" fontAlgn="base">
              <a:buFont typeface="Arial" panose="020B0604020202020204" pitchFamily="34" charset="0"/>
              <a:buChar char="•"/>
            </a:pPr>
            <a:r>
              <a:rPr lang="en-US" sz="2600" dirty="0"/>
              <a:t>Contact map available on the LA Portal.</a:t>
            </a:r>
          </a:p>
        </p:txBody>
      </p:sp>
      <p:sp>
        <p:nvSpPr>
          <p:cNvPr id="12" name="Rectangle 11">
            <a:extLst>
              <a:ext uri="{FF2B5EF4-FFF2-40B4-BE49-F238E27FC236}">
                <a16:creationId xmlns:a16="http://schemas.microsoft.com/office/drawing/2014/main" id="{2AD2C537-D605-4AF6-B56A-2CB2EC87E5D1}"/>
              </a:ext>
            </a:extLst>
          </p:cNvPr>
          <p:cNvSpPr/>
          <p:nvPr/>
        </p:nvSpPr>
        <p:spPr>
          <a:xfrm rot="16200000">
            <a:off x="5938837" y="604837"/>
            <a:ext cx="314325" cy="12192000"/>
          </a:xfrm>
          <a:prstGeom prst="rect">
            <a:avLst/>
          </a:prstGeom>
          <a:gradFill flip="none" rotWithShape="1">
            <a:gsLst>
              <a:gs pos="0">
                <a:schemeClr val="tx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Arial"/>
              <a:ea typeface="+mn-ea"/>
              <a:cs typeface="+mn-cs"/>
            </a:endParaRPr>
          </a:p>
        </p:txBody>
      </p:sp>
    </p:spTree>
    <p:extLst>
      <p:ext uri="{BB962C8B-B14F-4D97-AF65-F5344CB8AC3E}">
        <p14:creationId xmlns:p14="http://schemas.microsoft.com/office/powerpoint/2010/main" val="1159703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A95E6-68CB-4DD6-9E75-CCFEFB42B719}"/>
              </a:ext>
            </a:extLst>
          </p:cNvPr>
          <p:cNvSpPr>
            <a:spLocks noGrp="1"/>
          </p:cNvSpPr>
          <p:nvPr>
            <p:ph type="title"/>
          </p:nvPr>
        </p:nvSpPr>
        <p:spPr/>
        <p:txBody>
          <a:bodyPr/>
          <a:lstStyle/>
          <a:p>
            <a:r>
              <a:rPr lang="en-US" dirty="0"/>
              <a:t>Technical assistance</a:t>
            </a:r>
          </a:p>
        </p:txBody>
      </p:sp>
      <p:sp>
        <p:nvSpPr>
          <p:cNvPr id="3" name="Subtitle 2">
            <a:extLst>
              <a:ext uri="{FF2B5EF4-FFF2-40B4-BE49-F238E27FC236}">
                <a16:creationId xmlns:a16="http://schemas.microsoft.com/office/drawing/2014/main" id="{333106BC-FD25-44E9-9021-52F452FADBC5}"/>
              </a:ext>
            </a:extLst>
          </p:cNvPr>
          <p:cNvSpPr>
            <a:spLocks noGrp="1"/>
          </p:cNvSpPr>
          <p:nvPr>
            <p:ph type="subTitle" idx="1"/>
          </p:nvPr>
        </p:nvSpPr>
        <p:spPr/>
        <p:txBody>
          <a:bodyPr>
            <a:noAutofit/>
          </a:bodyPr>
          <a:lstStyle/>
          <a:p>
            <a:r>
              <a:rPr lang="en-MY" sz="2600" dirty="0"/>
              <a:t>Nutrition and administrative staff assigned by region.</a:t>
            </a:r>
          </a:p>
        </p:txBody>
      </p:sp>
      <p:sp>
        <p:nvSpPr>
          <p:cNvPr id="4" name="Rectangle: Rounded Corners 3">
            <a:extLst>
              <a:ext uri="{FF2B5EF4-FFF2-40B4-BE49-F238E27FC236}">
                <a16:creationId xmlns:a16="http://schemas.microsoft.com/office/drawing/2014/main" id="{2F54EB2F-BD27-4832-B4ED-FA5CE56A9437}"/>
              </a:ext>
            </a:extLst>
          </p:cNvPr>
          <p:cNvSpPr/>
          <p:nvPr/>
        </p:nvSpPr>
        <p:spPr>
          <a:xfrm>
            <a:off x="975275" y="1966118"/>
            <a:ext cx="1857829" cy="5307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mj-lt"/>
                <a:ea typeface="Open Sans SemiBold" panose="020B0706030804020204" pitchFamily="34" charset="0"/>
                <a:cs typeface="Open Sans SemiBold" panose="020B0706030804020204" pitchFamily="34" charset="0"/>
              </a:rPr>
              <a:t>Central</a:t>
            </a:r>
          </a:p>
        </p:txBody>
      </p:sp>
      <p:sp>
        <p:nvSpPr>
          <p:cNvPr id="23" name="Rectangle: Rounded Corners 22">
            <a:extLst>
              <a:ext uri="{FF2B5EF4-FFF2-40B4-BE49-F238E27FC236}">
                <a16:creationId xmlns:a16="http://schemas.microsoft.com/office/drawing/2014/main" id="{0F82EEA7-6D7F-4FA5-B45E-C636C184A314}"/>
              </a:ext>
            </a:extLst>
          </p:cNvPr>
          <p:cNvSpPr/>
          <p:nvPr/>
        </p:nvSpPr>
        <p:spPr>
          <a:xfrm>
            <a:off x="986854" y="2670006"/>
            <a:ext cx="1857829" cy="5307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mj-lt"/>
                <a:ea typeface="Open Sans SemiBold" panose="020B0706030804020204" pitchFamily="34" charset="0"/>
                <a:cs typeface="Open Sans SemiBold" panose="020B0706030804020204" pitchFamily="34" charset="0"/>
              </a:rPr>
              <a:t>NW</a:t>
            </a:r>
          </a:p>
        </p:txBody>
      </p:sp>
      <p:sp>
        <p:nvSpPr>
          <p:cNvPr id="24" name="Rectangle: Rounded Corners 23">
            <a:extLst>
              <a:ext uri="{FF2B5EF4-FFF2-40B4-BE49-F238E27FC236}">
                <a16:creationId xmlns:a16="http://schemas.microsoft.com/office/drawing/2014/main" id="{6637F7A2-58EB-434A-912D-5F1527437E8F}"/>
              </a:ext>
            </a:extLst>
          </p:cNvPr>
          <p:cNvSpPr/>
          <p:nvPr/>
        </p:nvSpPr>
        <p:spPr>
          <a:xfrm>
            <a:off x="998429" y="3373894"/>
            <a:ext cx="1857829" cy="53076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mj-lt"/>
                <a:ea typeface="Open Sans SemiBold" panose="020B0706030804020204" pitchFamily="34" charset="0"/>
                <a:cs typeface="Open Sans SemiBold" panose="020B0706030804020204" pitchFamily="34" charset="0"/>
              </a:rPr>
              <a:t>NE</a:t>
            </a:r>
          </a:p>
        </p:txBody>
      </p:sp>
      <p:sp>
        <p:nvSpPr>
          <p:cNvPr id="27" name="Rectangle: Rounded Corners 26">
            <a:extLst>
              <a:ext uri="{FF2B5EF4-FFF2-40B4-BE49-F238E27FC236}">
                <a16:creationId xmlns:a16="http://schemas.microsoft.com/office/drawing/2014/main" id="{9245E6EF-80A4-4714-BD02-3BE287E3117B}"/>
              </a:ext>
            </a:extLst>
          </p:cNvPr>
          <p:cNvSpPr/>
          <p:nvPr/>
        </p:nvSpPr>
        <p:spPr>
          <a:xfrm>
            <a:off x="1010003" y="4077782"/>
            <a:ext cx="1857829" cy="53076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mj-lt"/>
                <a:ea typeface="Open Sans SemiBold" panose="020B0706030804020204" pitchFamily="34" charset="0"/>
                <a:cs typeface="Open Sans SemiBold" panose="020B0706030804020204" pitchFamily="34" charset="0"/>
              </a:rPr>
              <a:t>SW</a:t>
            </a:r>
          </a:p>
        </p:txBody>
      </p:sp>
      <p:sp>
        <p:nvSpPr>
          <p:cNvPr id="43" name="Rectangle: Rounded Corners 42">
            <a:extLst>
              <a:ext uri="{FF2B5EF4-FFF2-40B4-BE49-F238E27FC236}">
                <a16:creationId xmlns:a16="http://schemas.microsoft.com/office/drawing/2014/main" id="{AFFBFB10-C745-4192-BBFC-86CA2807A401}"/>
              </a:ext>
            </a:extLst>
          </p:cNvPr>
          <p:cNvSpPr/>
          <p:nvPr/>
        </p:nvSpPr>
        <p:spPr>
          <a:xfrm>
            <a:off x="1010000" y="4781670"/>
            <a:ext cx="1857829" cy="53076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mj-lt"/>
                <a:ea typeface="Open Sans SemiBold" panose="020B0706030804020204" pitchFamily="34" charset="0"/>
                <a:cs typeface="Open Sans SemiBold" panose="020B0706030804020204" pitchFamily="34" charset="0"/>
              </a:rPr>
              <a:t>Eastern</a:t>
            </a:r>
          </a:p>
        </p:txBody>
      </p:sp>
      <p:sp>
        <p:nvSpPr>
          <p:cNvPr id="14" name="Rectangle: Rounded Corners 13">
            <a:extLst>
              <a:ext uri="{FF2B5EF4-FFF2-40B4-BE49-F238E27FC236}">
                <a16:creationId xmlns:a16="http://schemas.microsoft.com/office/drawing/2014/main" id="{7549C684-6B5B-4E5C-AC29-E604123305A9}"/>
              </a:ext>
            </a:extLst>
          </p:cNvPr>
          <p:cNvSpPr/>
          <p:nvPr/>
        </p:nvSpPr>
        <p:spPr>
          <a:xfrm>
            <a:off x="2997839" y="1966118"/>
            <a:ext cx="8184158" cy="53076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MY" sz="2400" dirty="0">
                <a:solidFill>
                  <a:schemeClr val="tx1"/>
                </a:solidFill>
                <a:ea typeface="Open Sans SemiBold" panose="020B0706030804020204" pitchFamily="34" charset="0"/>
                <a:cs typeface="Open Sans SemiBold" panose="020B0706030804020204" pitchFamily="34" charset="0"/>
              </a:rPr>
              <a:t>N: Vacant; A: Colleen Balducci</a:t>
            </a:r>
          </a:p>
        </p:txBody>
      </p:sp>
      <p:sp>
        <p:nvSpPr>
          <p:cNvPr id="15" name="Rectangle: Rounded Corners 14">
            <a:extLst>
              <a:ext uri="{FF2B5EF4-FFF2-40B4-BE49-F238E27FC236}">
                <a16:creationId xmlns:a16="http://schemas.microsoft.com/office/drawing/2014/main" id="{A74487F5-B41A-4272-AC3A-507640315968}"/>
              </a:ext>
            </a:extLst>
          </p:cNvPr>
          <p:cNvSpPr/>
          <p:nvPr/>
        </p:nvSpPr>
        <p:spPr>
          <a:xfrm>
            <a:off x="2997837" y="2670006"/>
            <a:ext cx="8184160" cy="53076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MY" sz="2400" dirty="0">
                <a:solidFill>
                  <a:schemeClr val="tx1"/>
                </a:solidFill>
                <a:ea typeface="Open Sans SemiBold" panose="020B0706030804020204" pitchFamily="34" charset="0"/>
                <a:cs typeface="Open Sans SemiBold" panose="020B0706030804020204" pitchFamily="34" charset="0"/>
              </a:rPr>
              <a:t>N: Ernestine Persley; A: Susan Hatton</a:t>
            </a:r>
          </a:p>
        </p:txBody>
      </p:sp>
      <p:sp>
        <p:nvSpPr>
          <p:cNvPr id="16" name="Rectangle: Rounded Corners 15">
            <a:extLst>
              <a:ext uri="{FF2B5EF4-FFF2-40B4-BE49-F238E27FC236}">
                <a16:creationId xmlns:a16="http://schemas.microsoft.com/office/drawing/2014/main" id="{65BEA543-C876-4CE0-AE9E-AAA56F9DB120}"/>
              </a:ext>
            </a:extLst>
          </p:cNvPr>
          <p:cNvSpPr/>
          <p:nvPr/>
        </p:nvSpPr>
        <p:spPr>
          <a:xfrm>
            <a:off x="2997837" y="3373894"/>
            <a:ext cx="8195734" cy="53076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MY" sz="2400" dirty="0">
                <a:solidFill>
                  <a:schemeClr val="tx1"/>
                </a:solidFill>
                <a:ea typeface="Open Sans SemiBold" panose="020B0706030804020204" pitchFamily="34" charset="0"/>
                <a:cs typeface="Open Sans SemiBold" panose="020B0706030804020204" pitchFamily="34" charset="0"/>
              </a:rPr>
              <a:t>N: Jill Klein; A: Vacant</a:t>
            </a:r>
          </a:p>
        </p:txBody>
      </p:sp>
      <p:sp>
        <p:nvSpPr>
          <p:cNvPr id="17" name="Rectangle: Rounded Corners 16">
            <a:extLst>
              <a:ext uri="{FF2B5EF4-FFF2-40B4-BE49-F238E27FC236}">
                <a16:creationId xmlns:a16="http://schemas.microsoft.com/office/drawing/2014/main" id="{085248D8-2AC6-4C68-90CC-74B5BCCDA5CA}"/>
              </a:ext>
            </a:extLst>
          </p:cNvPr>
          <p:cNvSpPr/>
          <p:nvPr/>
        </p:nvSpPr>
        <p:spPr>
          <a:xfrm>
            <a:off x="2997835" y="4077782"/>
            <a:ext cx="8184162" cy="53076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MY" sz="2400" dirty="0">
                <a:solidFill>
                  <a:schemeClr val="tx1"/>
                </a:solidFill>
                <a:ea typeface="Open Sans SemiBold" panose="020B0706030804020204" pitchFamily="34" charset="0"/>
                <a:cs typeface="Open Sans SemiBold" panose="020B0706030804020204" pitchFamily="34" charset="0"/>
              </a:rPr>
              <a:t>N: Tressa Jennings; A: Carrie Lines</a:t>
            </a:r>
          </a:p>
        </p:txBody>
      </p:sp>
      <p:sp>
        <p:nvSpPr>
          <p:cNvPr id="18" name="Rectangle: Rounded Corners 17">
            <a:extLst>
              <a:ext uri="{FF2B5EF4-FFF2-40B4-BE49-F238E27FC236}">
                <a16:creationId xmlns:a16="http://schemas.microsoft.com/office/drawing/2014/main" id="{2917FFEB-B55D-4448-96FE-D885083E0273}"/>
              </a:ext>
            </a:extLst>
          </p:cNvPr>
          <p:cNvSpPr/>
          <p:nvPr/>
        </p:nvSpPr>
        <p:spPr>
          <a:xfrm>
            <a:off x="2997834" y="4781670"/>
            <a:ext cx="8184165" cy="53076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MY" sz="2400" dirty="0">
                <a:solidFill>
                  <a:schemeClr val="tx1"/>
                </a:solidFill>
                <a:ea typeface="Open Sans SemiBold" panose="020B0706030804020204" pitchFamily="34" charset="0"/>
                <a:cs typeface="Open Sans SemiBold" panose="020B0706030804020204" pitchFamily="34" charset="0"/>
              </a:rPr>
              <a:t>N: Bridgette Delgman-Yawberry; A: Carlenna Hill</a:t>
            </a:r>
          </a:p>
        </p:txBody>
      </p:sp>
    </p:spTree>
    <p:extLst>
      <p:ext uri="{BB962C8B-B14F-4D97-AF65-F5344CB8AC3E}">
        <p14:creationId xmlns:p14="http://schemas.microsoft.com/office/powerpoint/2010/main" val="4082225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nvSpPr>
        <p:spPr>
          <a:xfrm>
            <a:off x="938213" y="718336"/>
            <a:ext cx="10315575" cy="886732"/>
          </a:xfrm>
          <a:prstGeom prst="rect">
            <a:avLst/>
          </a:prstGeom>
        </p:spPr>
        <p:txBody>
          <a:bodyPr anchor="ct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latin typeface="Montserrat Black" panose="00000A00000000000000" pitchFamily="50" charset="0"/>
              </a:rPr>
              <a:t>Monitoring</a:t>
            </a:r>
            <a:endParaRPr kumimoji="0" lang="en-US" sz="3600" b="0" i="0" u="none" strike="noStrike" kern="1200" cap="none" spc="0" normalizeH="0" baseline="0" noProof="0" dirty="0">
              <a:ln>
                <a:noFill/>
              </a:ln>
              <a:effectLst/>
              <a:uLnTx/>
              <a:uFillTx/>
              <a:latin typeface="Montserrat Black" panose="00000A00000000000000" pitchFamily="50" charset="0"/>
            </a:endParaRPr>
          </a:p>
        </p:txBody>
      </p:sp>
      <p:sp>
        <p:nvSpPr>
          <p:cNvPr id="11" name="TextBox 3"/>
          <p:cNvSpPr txBox="1"/>
          <p:nvPr/>
        </p:nvSpPr>
        <p:spPr>
          <a:xfrm>
            <a:off x="938213" y="1605068"/>
            <a:ext cx="10515599" cy="369331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base">
              <a:buFont typeface="Arial" panose="020B0604020202020204" pitchFamily="34" charset="0"/>
              <a:buChar char="•"/>
            </a:pPr>
            <a:r>
              <a:rPr lang="en-US" sz="2600" dirty="0"/>
              <a:t>Confirmation email 30 days before monitoring date.</a:t>
            </a:r>
          </a:p>
          <a:p>
            <a:pPr marL="285750" indent="-285750" fontAlgn="base">
              <a:buFont typeface="Arial" panose="020B0604020202020204" pitchFamily="34" charset="0"/>
              <a:buChar char="•"/>
            </a:pPr>
            <a:r>
              <a:rPr lang="en-US" sz="2600" dirty="0"/>
              <a:t>Local agency submits documentation before visit.</a:t>
            </a:r>
          </a:p>
          <a:p>
            <a:pPr marL="285750" indent="-285750" fontAlgn="base">
              <a:buFont typeface="Arial" panose="020B0604020202020204" pitchFamily="34" charset="0"/>
              <a:buChar char="•"/>
            </a:pPr>
            <a:r>
              <a:rPr lang="en-US" sz="2600" dirty="0"/>
              <a:t>Nutrition and administrative reviews are conducted.</a:t>
            </a:r>
          </a:p>
          <a:p>
            <a:pPr marL="285750" indent="-285750" fontAlgn="base">
              <a:buFont typeface="Arial" panose="020B0604020202020204" pitchFamily="34" charset="0"/>
              <a:buChar char="•"/>
            </a:pPr>
            <a:r>
              <a:rPr lang="en-US" sz="2600" dirty="0"/>
              <a:t>Monitoring teams change each year.</a:t>
            </a:r>
          </a:p>
          <a:p>
            <a:pPr marL="285750" indent="-285750" fontAlgn="base">
              <a:buFont typeface="Arial" panose="020B0604020202020204" pitchFamily="34" charset="0"/>
              <a:buChar char="•"/>
            </a:pPr>
            <a:r>
              <a:rPr lang="en-US" sz="2600" dirty="0"/>
              <a:t>Monitoring reports and request for corrective action plan sent to local agency.</a:t>
            </a:r>
          </a:p>
          <a:p>
            <a:pPr marL="285750" indent="-285750" fontAlgn="base">
              <a:buFont typeface="Arial" panose="020B0604020202020204" pitchFamily="34" charset="0"/>
              <a:buChar char="•"/>
            </a:pPr>
            <a:r>
              <a:rPr lang="en-US" sz="2600" dirty="0"/>
              <a:t>Local agency completes CAP.</a:t>
            </a:r>
          </a:p>
          <a:p>
            <a:pPr marL="285750" indent="-285750" fontAlgn="base">
              <a:buFont typeface="Arial" panose="020B0604020202020204" pitchFamily="34" charset="0"/>
              <a:buChar char="•"/>
            </a:pPr>
            <a:r>
              <a:rPr lang="en-US" sz="2600" dirty="0"/>
              <a:t>Local agency completes CAP progress report.</a:t>
            </a:r>
          </a:p>
          <a:p>
            <a:pPr marL="285750" indent="-285750" fontAlgn="base">
              <a:buFont typeface="Arial" panose="020B0604020202020204" pitchFamily="34" charset="0"/>
              <a:buChar char="•"/>
            </a:pPr>
            <a:r>
              <a:rPr lang="en-US" sz="2600" dirty="0"/>
              <a:t>Clinic assessment tool in non-monitoring years.</a:t>
            </a:r>
          </a:p>
        </p:txBody>
      </p:sp>
      <p:sp>
        <p:nvSpPr>
          <p:cNvPr id="4" name="Rectangle 3">
            <a:extLst>
              <a:ext uri="{FF2B5EF4-FFF2-40B4-BE49-F238E27FC236}">
                <a16:creationId xmlns:a16="http://schemas.microsoft.com/office/drawing/2014/main" id="{2AD2C537-D605-4AF6-B56A-2CB2EC87E5D1}"/>
              </a:ext>
            </a:extLst>
          </p:cNvPr>
          <p:cNvSpPr/>
          <p:nvPr/>
        </p:nvSpPr>
        <p:spPr>
          <a:xfrm rot="16200000">
            <a:off x="5938837" y="604837"/>
            <a:ext cx="314325" cy="12192000"/>
          </a:xfrm>
          <a:prstGeom prst="rect">
            <a:avLst/>
          </a:prstGeom>
          <a:gradFill flip="none" rotWithShape="1">
            <a:gsLst>
              <a:gs pos="0">
                <a:schemeClr val="tx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Arial"/>
              <a:ea typeface="+mn-ea"/>
              <a:cs typeface="+mn-cs"/>
            </a:endParaRPr>
          </a:p>
        </p:txBody>
      </p:sp>
    </p:spTree>
    <p:extLst>
      <p:ext uri="{BB962C8B-B14F-4D97-AF65-F5344CB8AC3E}">
        <p14:creationId xmlns:p14="http://schemas.microsoft.com/office/powerpoint/2010/main" val="752859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9A6FD0FC-CA0C-4EC7-8B1A-FD14C5AB07E4}"/>
              </a:ext>
            </a:extLst>
          </p:cNvPr>
          <p:cNvSpPr/>
          <p:nvPr/>
        </p:nvSpPr>
        <p:spPr>
          <a:xfrm>
            <a:off x="695325" y="1821076"/>
            <a:ext cx="1800000" cy="4665196"/>
          </a:xfrm>
          <a:prstGeom prst="roundRect">
            <a:avLst>
              <a:gd name="adj" fmla="val 50000"/>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52" name="Rectangle: Rounded Corners 51">
            <a:extLst>
              <a:ext uri="{FF2B5EF4-FFF2-40B4-BE49-F238E27FC236}">
                <a16:creationId xmlns:a16="http://schemas.microsoft.com/office/drawing/2014/main" id="{C7748F4B-8356-496E-9F1E-D8F61335E69C}"/>
              </a:ext>
            </a:extLst>
          </p:cNvPr>
          <p:cNvSpPr/>
          <p:nvPr/>
        </p:nvSpPr>
        <p:spPr>
          <a:xfrm>
            <a:off x="2945662" y="1821077"/>
            <a:ext cx="1800000" cy="4665195"/>
          </a:xfrm>
          <a:prstGeom prst="roundRect">
            <a:avLst>
              <a:gd name="adj" fmla="val 50000"/>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53" name="Rectangle: Rounded Corners 52">
            <a:extLst>
              <a:ext uri="{FF2B5EF4-FFF2-40B4-BE49-F238E27FC236}">
                <a16:creationId xmlns:a16="http://schemas.microsoft.com/office/drawing/2014/main" id="{0A4411E9-CAD0-42B8-A311-BA604B99A562}"/>
              </a:ext>
            </a:extLst>
          </p:cNvPr>
          <p:cNvSpPr/>
          <p:nvPr/>
        </p:nvSpPr>
        <p:spPr>
          <a:xfrm>
            <a:off x="5195999" y="1821077"/>
            <a:ext cx="1800000" cy="4665195"/>
          </a:xfrm>
          <a:prstGeom prst="roundRect">
            <a:avLst>
              <a:gd name="adj" fmla="val 50000"/>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54" name="Rectangle: Rounded Corners 53">
            <a:extLst>
              <a:ext uri="{FF2B5EF4-FFF2-40B4-BE49-F238E27FC236}">
                <a16:creationId xmlns:a16="http://schemas.microsoft.com/office/drawing/2014/main" id="{F1856BEC-A2D2-4160-B528-5325C40B4E07}"/>
              </a:ext>
            </a:extLst>
          </p:cNvPr>
          <p:cNvSpPr/>
          <p:nvPr/>
        </p:nvSpPr>
        <p:spPr>
          <a:xfrm>
            <a:off x="7446336" y="1821077"/>
            <a:ext cx="1800000" cy="4665195"/>
          </a:xfrm>
          <a:prstGeom prst="roundRect">
            <a:avLst>
              <a:gd name="adj" fmla="val 50000"/>
            </a:avLst>
          </a:prstGeom>
          <a:solidFill>
            <a:schemeClr val="accent4">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55" name="Rectangle: Rounded Corners 54">
            <a:extLst>
              <a:ext uri="{FF2B5EF4-FFF2-40B4-BE49-F238E27FC236}">
                <a16:creationId xmlns:a16="http://schemas.microsoft.com/office/drawing/2014/main" id="{A94CB2C4-5ED6-400E-B9FB-52ECAB9C4519}"/>
              </a:ext>
            </a:extLst>
          </p:cNvPr>
          <p:cNvSpPr/>
          <p:nvPr/>
        </p:nvSpPr>
        <p:spPr>
          <a:xfrm>
            <a:off x="9696673" y="1821077"/>
            <a:ext cx="1800000" cy="4665195"/>
          </a:xfrm>
          <a:prstGeom prst="roundRect">
            <a:avLst>
              <a:gd name="adj" fmla="val 50000"/>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 name="Title 1">
            <a:extLst>
              <a:ext uri="{FF2B5EF4-FFF2-40B4-BE49-F238E27FC236}">
                <a16:creationId xmlns:a16="http://schemas.microsoft.com/office/drawing/2014/main" id="{C738EDB4-15FE-473D-B69B-198077811238}"/>
              </a:ext>
            </a:extLst>
          </p:cNvPr>
          <p:cNvSpPr>
            <a:spLocks noGrp="1"/>
          </p:cNvSpPr>
          <p:nvPr>
            <p:ph type="title"/>
          </p:nvPr>
        </p:nvSpPr>
        <p:spPr/>
        <p:txBody>
          <a:bodyPr/>
          <a:lstStyle/>
          <a:p>
            <a:r>
              <a:rPr lang="en-MY" dirty="0"/>
              <a:t>Upcoming projects</a:t>
            </a:r>
          </a:p>
        </p:txBody>
      </p:sp>
      <p:sp>
        <p:nvSpPr>
          <p:cNvPr id="3" name="Subtitle 2">
            <a:extLst>
              <a:ext uri="{FF2B5EF4-FFF2-40B4-BE49-F238E27FC236}">
                <a16:creationId xmlns:a16="http://schemas.microsoft.com/office/drawing/2014/main" id="{9D823DD5-9482-42EA-A2AE-DE2E3EF26F45}"/>
              </a:ext>
            </a:extLst>
          </p:cNvPr>
          <p:cNvSpPr>
            <a:spLocks noGrp="1"/>
          </p:cNvSpPr>
          <p:nvPr>
            <p:ph type="subTitle" idx="1"/>
          </p:nvPr>
        </p:nvSpPr>
        <p:spPr/>
        <p:txBody>
          <a:bodyPr>
            <a:noAutofit/>
          </a:bodyPr>
          <a:lstStyle/>
          <a:p>
            <a:r>
              <a:rPr lang="en-MY" sz="2600" dirty="0"/>
              <a:t>On the WIC horizon</a:t>
            </a:r>
          </a:p>
          <a:p>
            <a:endParaRPr lang="en-MY" sz="2600" dirty="0"/>
          </a:p>
          <a:p>
            <a:endParaRPr lang="en-MY" sz="2600" dirty="0"/>
          </a:p>
        </p:txBody>
      </p:sp>
      <p:sp>
        <p:nvSpPr>
          <p:cNvPr id="4" name="Oval 3">
            <a:extLst>
              <a:ext uri="{FF2B5EF4-FFF2-40B4-BE49-F238E27FC236}">
                <a16:creationId xmlns:a16="http://schemas.microsoft.com/office/drawing/2014/main" id="{8A49D4C4-D055-40C5-AD55-FE0C6799D9B5}"/>
              </a:ext>
            </a:extLst>
          </p:cNvPr>
          <p:cNvSpPr/>
          <p:nvPr/>
        </p:nvSpPr>
        <p:spPr>
          <a:xfrm>
            <a:off x="695325" y="1821077"/>
            <a:ext cx="1800000" cy="1800000"/>
          </a:xfrm>
          <a:prstGeom prst="ellipse">
            <a:avLst/>
          </a:prstGeom>
          <a:solidFill>
            <a:schemeClr val="accent1"/>
          </a:solidFill>
          <a:ln>
            <a:noFill/>
          </a:ln>
          <a:effectLst>
            <a:outerShdw blurRad="254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200" dirty="0"/>
          </a:p>
        </p:txBody>
      </p:sp>
      <p:sp>
        <p:nvSpPr>
          <p:cNvPr id="25" name="Oval 24">
            <a:extLst>
              <a:ext uri="{FF2B5EF4-FFF2-40B4-BE49-F238E27FC236}">
                <a16:creationId xmlns:a16="http://schemas.microsoft.com/office/drawing/2014/main" id="{B85FEE55-8C59-4954-9365-69941B46B6D3}"/>
              </a:ext>
            </a:extLst>
          </p:cNvPr>
          <p:cNvSpPr/>
          <p:nvPr/>
        </p:nvSpPr>
        <p:spPr>
          <a:xfrm>
            <a:off x="5196001" y="1821077"/>
            <a:ext cx="1800000" cy="1800000"/>
          </a:xfrm>
          <a:prstGeom prst="ellipse">
            <a:avLst/>
          </a:prstGeom>
          <a:solidFill>
            <a:schemeClr val="accent3"/>
          </a:solidFill>
          <a:ln>
            <a:noFill/>
          </a:ln>
          <a:effectLst>
            <a:outerShdw blurRad="254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2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19" name="Oval 18">
            <a:extLst>
              <a:ext uri="{FF2B5EF4-FFF2-40B4-BE49-F238E27FC236}">
                <a16:creationId xmlns:a16="http://schemas.microsoft.com/office/drawing/2014/main" id="{24DB3110-6BBA-47FC-897E-E2ABA7833FCC}"/>
              </a:ext>
            </a:extLst>
          </p:cNvPr>
          <p:cNvSpPr/>
          <p:nvPr/>
        </p:nvSpPr>
        <p:spPr>
          <a:xfrm>
            <a:off x="2945663" y="1821077"/>
            <a:ext cx="1800000" cy="1800000"/>
          </a:xfrm>
          <a:prstGeom prst="ellipse">
            <a:avLst/>
          </a:prstGeom>
          <a:solidFill>
            <a:schemeClr val="accent2"/>
          </a:solidFill>
          <a:ln>
            <a:noFill/>
          </a:ln>
          <a:effectLst>
            <a:outerShdw blurRad="254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2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26" name="Oval 25">
            <a:extLst>
              <a:ext uri="{FF2B5EF4-FFF2-40B4-BE49-F238E27FC236}">
                <a16:creationId xmlns:a16="http://schemas.microsoft.com/office/drawing/2014/main" id="{62B25416-13DC-4448-B763-319C1CFA0D91}"/>
              </a:ext>
            </a:extLst>
          </p:cNvPr>
          <p:cNvSpPr/>
          <p:nvPr/>
        </p:nvSpPr>
        <p:spPr>
          <a:xfrm>
            <a:off x="7446339" y="1821077"/>
            <a:ext cx="1800000" cy="1800000"/>
          </a:xfrm>
          <a:prstGeom prst="ellipse">
            <a:avLst/>
          </a:prstGeom>
          <a:solidFill>
            <a:schemeClr val="accent4"/>
          </a:solidFill>
          <a:ln>
            <a:noFill/>
          </a:ln>
          <a:effectLst>
            <a:outerShdw blurRad="254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2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27" name="Oval 26">
            <a:extLst>
              <a:ext uri="{FF2B5EF4-FFF2-40B4-BE49-F238E27FC236}">
                <a16:creationId xmlns:a16="http://schemas.microsoft.com/office/drawing/2014/main" id="{45BD87F8-524A-4937-826E-ABA14FBB5C7D}"/>
              </a:ext>
            </a:extLst>
          </p:cNvPr>
          <p:cNvSpPr/>
          <p:nvPr/>
        </p:nvSpPr>
        <p:spPr>
          <a:xfrm>
            <a:off x="9696675" y="1821077"/>
            <a:ext cx="1800000" cy="1800000"/>
          </a:xfrm>
          <a:prstGeom prst="ellipse">
            <a:avLst/>
          </a:prstGeom>
          <a:solidFill>
            <a:schemeClr val="accent5"/>
          </a:solidFill>
          <a:ln>
            <a:noFill/>
          </a:ln>
          <a:effectLst>
            <a:outerShdw blurRad="254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2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47" name="TextBox 46">
            <a:extLst>
              <a:ext uri="{FF2B5EF4-FFF2-40B4-BE49-F238E27FC236}">
                <a16:creationId xmlns:a16="http://schemas.microsoft.com/office/drawing/2014/main" id="{DC73F96B-2EFA-4E0C-9364-7C2C7ED46363}"/>
              </a:ext>
            </a:extLst>
          </p:cNvPr>
          <p:cNvSpPr txBox="1"/>
          <p:nvPr/>
        </p:nvSpPr>
        <p:spPr>
          <a:xfrm>
            <a:off x="731322" y="3755609"/>
            <a:ext cx="1728000" cy="338554"/>
          </a:xfrm>
          <a:prstGeom prst="rect">
            <a:avLst/>
          </a:prstGeom>
          <a:noFill/>
        </p:spPr>
        <p:txBody>
          <a:bodyPr wrap="square">
            <a:spAutoFit/>
          </a:bodyPr>
          <a:lstStyle/>
          <a:p>
            <a:pPr algn="ctr"/>
            <a:r>
              <a:rPr lang="en-MY" sz="1600" dirty="0">
                <a:latin typeface="Montserrat ExtraBold" panose="00000900000000000000" pitchFamily="50" charset="0"/>
                <a:ea typeface="Open Sans SemiBold" panose="020B0706030804020204" pitchFamily="34" charset="0"/>
                <a:cs typeface="Open Sans SemiBold" panose="020B0706030804020204" pitchFamily="34" charset="0"/>
              </a:rPr>
              <a:t>Food package</a:t>
            </a:r>
          </a:p>
        </p:txBody>
      </p:sp>
      <p:sp>
        <p:nvSpPr>
          <p:cNvPr id="48" name="TextBox 47">
            <a:extLst>
              <a:ext uri="{FF2B5EF4-FFF2-40B4-BE49-F238E27FC236}">
                <a16:creationId xmlns:a16="http://schemas.microsoft.com/office/drawing/2014/main" id="{90218E15-9A5B-4207-A53B-EE6C4360D801}"/>
              </a:ext>
            </a:extLst>
          </p:cNvPr>
          <p:cNvSpPr txBox="1"/>
          <p:nvPr/>
        </p:nvSpPr>
        <p:spPr>
          <a:xfrm>
            <a:off x="2947407" y="3755609"/>
            <a:ext cx="17670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600" b="0" i="0" u="none" strike="noStrike" kern="1200" cap="none" spc="0" normalizeH="0" baseline="0" noProof="0" dirty="0">
                <a:ln>
                  <a:noFill/>
                </a:ln>
                <a:effectLst/>
                <a:uLnTx/>
                <a:uFillTx/>
                <a:latin typeface="Montserrat ExtraBold" panose="00000900000000000000" pitchFamily="50" charset="0"/>
                <a:ea typeface="Open Sans SemiBold" panose="020B0706030804020204" pitchFamily="34" charset="0"/>
                <a:cs typeface="Open Sans SemiBold" panose="020B0706030804020204" pitchFamily="34" charset="0"/>
              </a:rPr>
              <a:t>LA staffing</a:t>
            </a:r>
          </a:p>
        </p:txBody>
      </p:sp>
      <p:sp>
        <p:nvSpPr>
          <p:cNvPr id="49" name="TextBox 48">
            <a:extLst>
              <a:ext uri="{FF2B5EF4-FFF2-40B4-BE49-F238E27FC236}">
                <a16:creationId xmlns:a16="http://schemas.microsoft.com/office/drawing/2014/main" id="{4D0E6DEB-3746-4992-89D1-45732E9237F1}"/>
              </a:ext>
            </a:extLst>
          </p:cNvPr>
          <p:cNvSpPr txBox="1"/>
          <p:nvPr/>
        </p:nvSpPr>
        <p:spPr>
          <a:xfrm>
            <a:off x="5231996" y="3755609"/>
            <a:ext cx="172800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600" b="0" i="0" u="none" strike="noStrike" kern="1200" cap="none" spc="0" normalizeH="0" baseline="0" noProof="0" dirty="0">
                <a:ln>
                  <a:noFill/>
                </a:ln>
                <a:effectLst/>
                <a:uLnTx/>
                <a:uFillTx/>
                <a:latin typeface="Montserrat ExtraBold" panose="00000900000000000000" pitchFamily="50" charset="0"/>
                <a:ea typeface="Open Sans SemiBold" panose="020B0706030804020204" pitchFamily="34" charset="0"/>
                <a:cs typeface="Open Sans SemiBold" panose="020B0706030804020204" pitchFamily="34" charset="0"/>
              </a:rPr>
              <a:t>Online EBT</a:t>
            </a:r>
          </a:p>
        </p:txBody>
      </p:sp>
      <p:sp>
        <p:nvSpPr>
          <p:cNvPr id="50" name="TextBox 49">
            <a:extLst>
              <a:ext uri="{FF2B5EF4-FFF2-40B4-BE49-F238E27FC236}">
                <a16:creationId xmlns:a16="http://schemas.microsoft.com/office/drawing/2014/main" id="{A4E7418B-C7E4-4BD0-94BD-A527F92197E3}"/>
              </a:ext>
            </a:extLst>
          </p:cNvPr>
          <p:cNvSpPr txBox="1"/>
          <p:nvPr/>
        </p:nvSpPr>
        <p:spPr>
          <a:xfrm>
            <a:off x="7482333" y="3755609"/>
            <a:ext cx="172800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600" b="0" i="0" u="none" strike="noStrike" kern="1200" cap="none" spc="0" normalizeH="0" baseline="0" noProof="0" dirty="0">
                <a:ln>
                  <a:noFill/>
                </a:ln>
                <a:effectLst/>
                <a:uLnTx/>
                <a:uFillTx/>
                <a:latin typeface="Montserrat ExtraBold" panose="00000900000000000000" pitchFamily="50" charset="0"/>
                <a:ea typeface="Open Sans SemiBold" panose="020B0706030804020204" pitchFamily="34" charset="0"/>
                <a:cs typeface="Open Sans SemiBold" panose="020B0706030804020204" pitchFamily="34" charset="0"/>
              </a:rPr>
              <a:t>MIS </a:t>
            </a:r>
          </a:p>
        </p:txBody>
      </p:sp>
      <p:sp>
        <p:nvSpPr>
          <p:cNvPr id="51" name="TextBox 50">
            <a:extLst>
              <a:ext uri="{FF2B5EF4-FFF2-40B4-BE49-F238E27FC236}">
                <a16:creationId xmlns:a16="http://schemas.microsoft.com/office/drawing/2014/main" id="{6F9BF501-BFE0-4FE2-A968-D54B68820A3F}"/>
              </a:ext>
            </a:extLst>
          </p:cNvPr>
          <p:cNvSpPr txBox="1"/>
          <p:nvPr/>
        </p:nvSpPr>
        <p:spPr>
          <a:xfrm>
            <a:off x="9732672" y="3755609"/>
            <a:ext cx="172800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600" b="0" i="0" u="none" strike="noStrike" kern="1200" cap="none" spc="0" normalizeH="0" baseline="0" noProof="0" dirty="0">
                <a:ln>
                  <a:noFill/>
                </a:ln>
                <a:effectLst/>
                <a:uLnTx/>
                <a:uFillTx/>
                <a:latin typeface="Montserrat ExtraBold" panose="00000900000000000000" pitchFamily="50" charset="0"/>
                <a:ea typeface="Open Sans SemiBold" panose="020B0706030804020204" pitchFamily="34" charset="0"/>
                <a:cs typeface="Open Sans SemiBold" panose="020B0706030804020204" pitchFamily="34" charset="0"/>
              </a:rPr>
              <a:t>Dashboard</a:t>
            </a:r>
          </a:p>
        </p:txBody>
      </p:sp>
      <p:sp>
        <p:nvSpPr>
          <p:cNvPr id="56" name="TextBox 55">
            <a:extLst>
              <a:ext uri="{FF2B5EF4-FFF2-40B4-BE49-F238E27FC236}">
                <a16:creationId xmlns:a16="http://schemas.microsoft.com/office/drawing/2014/main" id="{21745950-637A-42BF-87F5-2B4495BD50E5}"/>
              </a:ext>
            </a:extLst>
          </p:cNvPr>
          <p:cNvSpPr txBox="1"/>
          <p:nvPr/>
        </p:nvSpPr>
        <p:spPr>
          <a:xfrm>
            <a:off x="731325" y="4257133"/>
            <a:ext cx="17280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500" b="0" i="0" u="none" strike="noStrike" kern="1200" cap="none" spc="0" normalizeH="0" baseline="0" noProof="0" dirty="0">
                <a:ln>
                  <a:noFill/>
                </a:ln>
                <a:effectLst/>
                <a:uLnTx/>
                <a:uFillTx/>
                <a:latin typeface="Montserrat" panose="00000500000000000000" pitchFamily="50" charset="0"/>
              </a:rPr>
              <a:t>Complete food package changes by Apr. 20, 2026.</a:t>
            </a:r>
          </a:p>
        </p:txBody>
      </p:sp>
      <p:sp>
        <p:nvSpPr>
          <p:cNvPr id="57" name="TextBox 56">
            <a:extLst>
              <a:ext uri="{FF2B5EF4-FFF2-40B4-BE49-F238E27FC236}">
                <a16:creationId xmlns:a16="http://schemas.microsoft.com/office/drawing/2014/main" id="{C32DA93C-4358-405B-94FE-81C39CC86B41}"/>
              </a:ext>
            </a:extLst>
          </p:cNvPr>
          <p:cNvSpPr txBox="1"/>
          <p:nvPr/>
        </p:nvSpPr>
        <p:spPr>
          <a:xfrm>
            <a:off x="2981662" y="4257133"/>
            <a:ext cx="172800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500" b="0" i="0" u="none" strike="noStrike" kern="1200" cap="none" spc="0" normalizeH="0" baseline="0" noProof="0" dirty="0">
                <a:ln>
                  <a:noFill/>
                </a:ln>
                <a:effectLst/>
                <a:uLnTx/>
                <a:uFillTx/>
                <a:latin typeface="Montserrat" panose="00000500000000000000" pitchFamily="50" charset="0"/>
              </a:rPr>
              <a:t>Expanded role and requirements for LA certified professional authority (CPA) position by Oct. 1, 2025.</a:t>
            </a:r>
          </a:p>
        </p:txBody>
      </p:sp>
      <p:sp>
        <p:nvSpPr>
          <p:cNvPr id="58" name="TextBox 57">
            <a:extLst>
              <a:ext uri="{FF2B5EF4-FFF2-40B4-BE49-F238E27FC236}">
                <a16:creationId xmlns:a16="http://schemas.microsoft.com/office/drawing/2014/main" id="{EB2D7B65-5660-4CDB-86DD-2A0DB5536C46}"/>
              </a:ext>
            </a:extLst>
          </p:cNvPr>
          <p:cNvSpPr txBox="1"/>
          <p:nvPr/>
        </p:nvSpPr>
        <p:spPr>
          <a:xfrm>
            <a:off x="5231999" y="4257133"/>
            <a:ext cx="17280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500" b="0" i="0" u="none" strike="noStrike" kern="1200" cap="none" spc="0" normalizeH="0" baseline="0" noProof="0" dirty="0">
                <a:ln>
                  <a:noFill/>
                </a:ln>
                <a:effectLst/>
                <a:uLnTx/>
                <a:uFillTx/>
                <a:latin typeface="Montserrat" panose="00000500000000000000" pitchFamily="50" charset="0"/>
              </a:rPr>
              <a:t>Implement online EBT processing by Mar. 2025.</a:t>
            </a:r>
          </a:p>
        </p:txBody>
      </p:sp>
      <p:sp>
        <p:nvSpPr>
          <p:cNvPr id="59" name="TextBox 58">
            <a:extLst>
              <a:ext uri="{FF2B5EF4-FFF2-40B4-BE49-F238E27FC236}">
                <a16:creationId xmlns:a16="http://schemas.microsoft.com/office/drawing/2014/main" id="{9541B434-6C39-4D15-BD72-DA51D7443E1E}"/>
              </a:ext>
            </a:extLst>
          </p:cNvPr>
          <p:cNvSpPr txBox="1"/>
          <p:nvPr/>
        </p:nvSpPr>
        <p:spPr>
          <a:xfrm>
            <a:off x="7482336" y="4257133"/>
            <a:ext cx="1728000" cy="12464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500" b="0" i="0" u="none" strike="noStrike" kern="1200" cap="none" spc="0" normalizeH="0" baseline="0" noProof="0" dirty="0">
                <a:ln>
                  <a:noFill/>
                </a:ln>
                <a:effectLst/>
                <a:uLnTx/>
                <a:uFillTx/>
                <a:latin typeface="Montserrat" panose="00000500000000000000" pitchFamily="50" charset="0"/>
              </a:rPr>
              <a:t>Implement new management information system Mar.-Sept. 2025. </a:t>
            </a:r>
          </a:p>
        </p:txBody>
      </p:sp>
      <p:sp>
        <p:nvSpPr>
          <p:cNvPr id="60" name="TextBox 59">
            <a:extLst>
              <a:ext uri="{FF2B5EF4-FFF2-40B4-BE49-F238E27FC236}">
                <a16:creationId xmlns:a16="http://schemas.microsoft.com/office/drawing/2014/main" id="{D010D5DA-C07E-4C06-9AC8-036C55266E8B}"/>
              </a:ext>
            </a:extLst>
          </p:cNvPr>
          <p:cNvSpPr txBox="1"/>
          <p:nvPr/>
        </p:nvSpPr>
        <p:spPr>
          <a:xfrm>
            <a:off x="9732673" y="4257133"/>
            <a:ext cx="1728000" cy="7848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500" b="0" i="0" u="none" strike="noStrike" kern="1200" cap="none" spc="0" normalizeH="0" baseline="0" noProof="0" dirty="0">
                <a:ln>
                  <a:noFill/>
                </a:ln>
                <a:effectLst/>
                <a:uLnTx/>
                <a:uFillTx/>
                <a:latin typeface="Montserrat" panose="00000500000000000000" pitchFamily="50" charset="0"/>
              </a:rPr>
              <a:t>WIC data dashboard live </a:t>
            </a:r>
            <a:r>
              <a:rPr lang="en-MY" sz="1500" dirty="0">
                <a:latin typeface="Montserrat" panose="00000500000000000000" pitchFamily="50" charset="0"/>
              </a:rPr>
              <a:t>by Sept. 2024.</a:t>
            </a:r>
            <a:endParaRPr kumimoji="0" lang="en-MY" sz="1500" b="0" i="0" u="none" strike="noStrike" kern="1200" cap="none" spc="0" normalizeH="0" baseline="0" noProof="0" dirty="0">
              <a:ln>
                <a:noFill/>
              </a:ln>
              <a:effectLst/>
              <a:uLnTx/>
              <a:uFillTx/>
              <a:latin typeface="Montserrat" panose="00000500000000000000" pitchFamily="50" charset="0"/>
            </a:endParaRPr>
          </a:p>
        </p:txBody>
      </p:sp>
      <p:pic>
        <p:nvPicPr>
          <p:cNvPr id="30" name="Graphic 29">
            <a:extLst>
              <a:ext uri="{FF2B5EF4-FFF2-40B4-BE49-F238E27FC236}">
                <a16:creationId xmlns:a16="http://schemas.microsoft.com/office/drawing/2014/main" id="{96E9A465-79DE-4E23-B09D-D640A0F416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672" y="2317911"/>
            <a:ext cx="720000" cy="720000"/>
          </a:xfrm>
          <a:prstGeom prst="rect">
            <a:avLst/>
          </a:prstGeom>
        </p:spPr>
      </p:pic>
      <p:sp>
        <p:nvSpPr>
          <p:cNvPr id="6" name="Graphic 565">
            <a:extLst>
              <a:ext uri="{FF2B5EF4-FFF2-40B4-BE49-F238E27FC236}">
                <a16:creationId xmlns:a16="http://schemas.microsoft.com/office/drawing/2014/main" id="{EA8BA474-C6C7-DA5A-84B0-B2A9513EBDB2}"/>
              </a:ext>
            </a:extLst>
          </p:cNvPr>
          <p:cNvSpPr/>
          <p:nvPr/>
        </p:nvSpPr>
        <p:spPr>
          <a:xfrm>
            <a:off x="5771358" y="2399584"/>
            <a:ext cx="680911" cy="644558"/>
          </a:xfrm>
          <a:custGeom>
            <a:avLst/>
            <a:gdLst>
              <a:gd name="connsiteX0" fmla="*/ 57150 w 371475"/>
              <a:gd name="connsiteY0" fmla="*/ 0 h 308967"/>
              <a:gd name="connsiteX1" fmla="*/ 57150 w 371475"/>
              <a:gd name="connsiteY1" fmla="*/ 108942 h 308967"/>
              <a:gd name="connsiteX2" fmla="*/ 0 w 371475"/>
              <a:gd name="connsiteY2" fmla="*/ 108942 h 308967"/>
              <a:gd name="connsiteX3" fmla="*/ 0 w 371475"/>
              <a:gd name="connsiteY3" fmla="*/ 308967 h 308967"/>
              <a:gd name="connsiteX4" fmla="*/ 371475 w 371475"/>
              <a:gd name="connsiteY4" fmla="*/ 308967 h 308967"/>
              <a:gd name="connsiteX5" fmla="*/ 371475 w 371475"/>
              <a:gd name="connsiteY5" fmla="*/ 108942 h 308967"/>
              <a:gd name="connsiteX6" fmla="*/ 314325 w 371475"/>
              <a:gd name="connsiteY6" fmla="*/ 108942 h 308967"/>
              <a:gd name="connsiteX7" fmla="*/ 314325 w 371475"/>
              <a:gd name="connsiteY7" fmla="*/ 0 h 308967"/>
              <a:gd name="connsiteX8" fmla="*/ 271463 w 371475"/>
              <a:gd name="connsiteY8" fmla="*/ 21431 h 308967"/>
              <a:gd name="connsiteX9" fmla="*/ 242888 w 371475"/>
              <a:gd name="connsiteY9" fmla="*/ 7144 h 308967"/>
              <a:gd name="connsiteX10" fmla="*/ 214313 w 371475"/>
              <a:gd name="connsiteY10" fmla="*/ 21431 h 308967"/>
              <a:gd name="connsiteX11" fmla="*/ 185738 w 371475"/>
              <a:gd name="connsiteY11" fmla="*/ 7144 h 308967"/>
              <a:gd name="connsiteX12" fmla="*/ 157163 w 371475"/>
              <a:gd name="connsiteY12" fmla="*/ 21431 h 308967"/>
              <a:gd name="connsiteX13" fmla="*/ 128588 w 371475"/>
              <a:gd name="connsiteY13" fmla="*/ 7144 h 308967"/>
              <a:gd name="connsiteX14" fmla="*/ 100013 w 371475"/>
              <a:gd name="connsiteY14" fmla="*/ 21431 h 308967"/>
              <a:gd name="connsiteX15" fmla="*/ 128588 w 371475"/>
              <a:gd name="connsiteY15" fmla="*/ 39291 h 308967"/>
              <a:gd name="connsiteX16" fmla="*/ 157163 w 371475"/>
              <a:gd name="connsiteY16" fmla="*/ 53578 h 308967"/>
              <a:gd name="connsiteX17" fmla="*/ 185738 w 371475"/>
              <a:gd name="connsiteY17" fmla="*/ 39291 h 308967"/>
              <a:gd name="connsiteX18" fmla="*/ 214313 w 371475"/>
              <a:gd name="connsiteY18" fmla="*/ 53578 h 308967"/>
              <a:gd name="connsiteX19" fmla="*/ 242888 w 371475"/>
              <a:gd name="connsiteY19" fmla="*/ 39291 h 308967"/>
              <a:gd name="connsiteX20" fmla="*/ 271463 w 371475"/>
              <a:gd name="connsiteY20" fmla="*/ 53578 h 308967"/>
              <a:gd name="connsiteX21" fmla="*/ 285750 w 371475"/>
              <a:gd name="connsiteY21" fmla="*/ 46434 h 308967"/>
              <a:gd name="connsiteX22" fmla="*/ 285750 w 371475"/>
              <a:gd name="connsiteY22" fmla="*/ 166092 h 308967"/>
              <a:gd name="connsiteX23" fmla="*/ 85725 w 371475"/>
              <a:gd name="connsiteY23" fmla="*/ 166092 h 308967"/>
              <a:gd name="connsiteX24" fmla="*/ 85725 w 371475"/>
              <a:gd name="connsiteY24" fmla="*/ 46434 h 308967"/>
              <a:gd name="connsiteX25" fmla="*/ 100013 w 371475"/>
              <a:gd name="connsiteY25" fmla="*/ 53578 h 308967"/>
              <a:gd name="connsiteX26" fmla="*/ 28575 w 371475"/>
              <a:gd name="connsiteY26" fmla="*/ 137517 h 308967"/>
              <a:gd name="connsiteX27" fmla="*/ 57150 w 371475"/>
              <a:gd name="connsiteY27" fmla="*/ 137517 h 308967"/>
              <a:gd name="connsiteX28" fmla="*/ 57150 w 371475"/>
              <a:gd name="connsiteY28" fmla="*/ 194667 h 308967"/>
              <a:gd name="connsiteX29" fmla="*/ 314325 w 371475"/>
              <a:gd name="connsiteY29" fmla="*/ 194667 h 308967"/>
              <a:gd name="connsiteX30" fmla="*/ 314325 w 371475"/>
              <a:gd name="connsiteY30" fmla="*/ 137517 h 308967"/>
              <a:gd name="connsiteX31" fmla="*/ 342900 w 371475"/>
              <a:gd name="connsiteY31" fmla="*/ 137517 h 308967"/>
              <a:gd name="connsiteX32" fmla="*/ 342900 w 371475"/>
              <a:gd name="connsiteY32" fmla="*/ 280392 h 308967"/>
              <a:gd name="connsiteX33" fmla="*/ 28575 w 371475"/>
              <a:gd name="connsiteY33" fmla="*/ 280392 h 308967"/>
              <a:gd name="connsiteX34" fmla="*/ 85725 w 371475"/>
              <a:gd name="connsiteY34" fmla="*/ 223242 h 308967"/>
              <a:gd name="connsiteX35" fmla="*/ 85725 w 371475"/>
              <a:gd name="connsiteY35" fmla="*/ 251817 h 308967"/>
              <a:gd name="connsiteX36" fmla="*/ 114300 w 371475"/>
              <a:gd name="connsiteY36" fmla="*/ 251817 h 308967"/>
              <a:gd name="connsiteX37" fmla="*/ 114300 w 371475"/>
              <a:gd name="connsiteY37" fmla="*/ 223242 h 308967"/>
              <a:gd name="connsiteX38" fmla="*/ 142875 w 371475"/>
              <a:gd name="connsiteY38" fmla="*/ 223242 h 308967"/>
              <a:gd name="connsiteX39" fmla="*/ 142875 w 371475"/>
              <a:gd name="connsiteY39" fmla="*/ 251817 h 308967"/>
              <a:gd name="connsiteX40" fmla="*/ 171450 w 371475"/>
              <a:gd name="connsiteY40" fmla="*/ 251817 h 308967"/>
              <a:gd name="connsiteX41" fmla="*/ 171450 w 371475"/>
              <a:gd name="connsiteY41" fmla="*/ 223242 h 308967"/>
              <a:gd name="connsiteX42" fmla="*/ 200025 w 371475"/>
              <a:gd name="connsiteY42" fmla="*/ 223242 h 308967"/>
              <a:gd name="connsiteX43" fmla="*/ 200025 w 371475"/>
              <a:gd name="connsiteY43" fmla="*/ 251817 h 308967"/>
              <a:gd name="connsiteX44" fmla="*/ 228600 w 371475"/>
              <a:gd name="connsiteY44" fmla="*/ 251817 h 308967"/>
              <a:gd name="connsiteX45" fmla="*/ 228600 w 371475"/>
              <a:gd name="connsiteY45" fmla="*/ 223242 h 308967"/>
              <a:gd name="connsiteX46" fmla="*/ 257175 w 371475"/>
              <a:gd name="connsiteY46" fmla="*/ 223242 h 308967"/>
              <a:gd name="connsiteX47" fmla="*/ 257175 w 371475"/>
              <a:gd name="connsiteY47" fmla="*/ 251817 h 308967"/>
              <a:gd name="connsiteX48" fmla="*/ 285750 w 371475"/>
              <a:gd name="connsiteY48" fmla="*/ 251817 h 308967"/>
              <a:gd name="connsiteX49" fmla="*/ 285750 w 371475"/>
              <a:gd name="connsiteY49" fmla="*/ 223242 h 30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71475" h="308967">
                <a:moveTo>
                  <a:pt x="57150" y="0"/>
                </a:moveTo>
                <a:lnTo>
                  <a:pt x="57150" y="108942"/>
                </a:lnTo>
                <a:lnTo>
                  <a:pt x="0" y="108942"/>
                </a:lnTo>
                <a:lnTo>
                  <a:pt x="0" y="308967"/>
                </a:lnTo>
                <a:lnTo>
                  <a:pt x="371475" y="308967"/>
                </a:lnTo>
                <a:lnTo>
                  <a:pt x="371475" y="108942"/>
                </a:lnTo>
                <a:lnTo>
                  <a:pt x="314325" y="108942"/>
                </a:lnTo>
                <a:lnTo>
                  <a:pt x="314325" y="0"/>
                </a:lnTo>
                <a:lnTo>
                  <a:pt x="271463" y="21431"/>
                </a:lnTo>
                <a:lnTo>
                  <a:pt x="242888" y="7144"/>
                </a:lnTo>
                <a:lnTo>
                  <a:pt x="214313" y="21431"/>
                </a:lnTo>
                <a:lnTo>
                  <a:pt x="185738" y="7144"/>
                </a:lnTo>
                <a:lnTo>
                  <a:pt x="157163" y="21431"/>
                </a:lnTo>
                <a:lnTo>
                  <a:pt x="128588" y="7144"/>
                </a:lnTo>
                <a:lnTo>
                  <a:pt x="100013" y="21431"/>
                </a:lnTo>
                <a:close/>
                <a:moveTo>
                  <a:pt x="128588" y="39291"/>
                </a:moveTo>
                <a:lnTo>
                  <a:pt x="157163" y="53578"/>
                </a:lnTo>
                <a:lnTo>
                  <a:pt x="185738" y="39291"/>
                </a:lnTo>
                <a:lnTo>
                  <a:pt x="214313" y="53578"/>
                </a:lnTo>
                <a:lnTo>
                  <a:pt x="242888" y="39291"/>
                </a:lnTo>
                <a:lnTo>
                  <a:pt x="271463" y="53578"/>
                </a:lnTo>
                <a:lnTo>
                  <a:pt x="285750" y="46434"/>
                </a:lnTo>
                <a:lnTo>
                  <a:pt x="285750" y="166092"/>
                </a:lnTo>
                <a:lnTo>
                  <a:pt x="85725" y="166092"/>
                </a:lnTo>
                <a:lnTo>
                  <a:pt x="85725" y="46434"/>
                </a:lnTo>
                <a:lnTo>
                  <a:pt x="100013" y="53578"/>
                </a:lnTo>
                <a:close/>
                <a:moveTo>
                  <a:pt x="28575" y="137517"/>
                </a:moveTo>
                <a:lnTo>
                  <a:pt x="57150" y="137517"/>
                </a:lnTo>
                <a:lnTo>
                  <a:pt x="57150" y="194667"/>
                </a:lnTo>
                <a:lnTo>
                  <a:pt x="314325" y="194667"/>
                </a:lnTo>
                <a:lnTo>
                  <a:pt x="314325" y="137517"/>
                </a:lnTo>
                <a:lnTo>
                  <a:pt x="342900" y="137517"/>
                </a:lnTo>
                <a:lnTo>
                  <a:pt x="342900" y="280392"/>
                </a:lnTo>
                <a:lnTo>
                  <a:pt x="28575" y="280392"/>
                </a:lnTo>
                <a:close/>
                <a:moveTo>
                  <a:pt x="85725" y="223242"/>
                </a:moveTo>
                <a:lnTo>
                  <a:pt x="85725" y="251817"/>
                </a:lnTo>
                <a:lnTo>
                  <a:pt x="114300" y="251817"/>
                </a:lnTo>
                <a:lnTo>
                  <a:pt x="114300" y="223242"/>
                </a:lnTo>
                <a:close/>
                <a:moveTo>
                  <a:pt x="142875" y="223242"/>
                </a:moveTo>
                <a:lnTo>
                  <a:pt x="142875" y="251817"/>
                </a:lnTo>
                <a:lnTo>
                  <a:pt x="171450" y="251817"/>
                </a:lnTo>
                <a:lnTo>
                  <a:pt x="171450" y="223242"/>
                </a:lnTo>
                <a:close/>
                <a:moveTo>
                  <a:pt x="200025" y="223242"/>
                </a:moveTo>
                <a:lnTo>
                  <a:pt x="200025" y="251817"/>
                </a:lnTo>
                <a:lnTo>
                  <a:pt x="228600" y="251817"/>
                </a:lnTo>
                <a:lnTo>
                  <a:pt x="228600" y="223242"/>
                </a:lnTo>
                <a:close/>
                <a:moveTo>
                  <a:pt x="257175" y="223242"/>
                </a:moveTo>
                <a:lnTo>
                  <a:pt x="257175" y="251817"/>
                </a:lnTo>
                <a:lnTo>
                  <a:pt x="285750" y="251817"/>
                </a:lnTo>
                <a:lnTo>
                  <a:pt x="285750" y="223242"/>
                </a:lnTo>
                <a:close/>
              </a:path>
            </a:pathLst>
          </a:custGeom>
          <a:solidFill>
            <a:schemeClr val="bg1"/>
          </a:solidFill>
          <a:ln w="14288" cap="flat">
            <a:noFill/>
            <a:prstDash val="solid"/>
            <a:miter/>
          </a:ln>
        </p:spPr>
        <p:txBody>
          <a:bodyPr rtlCol="0" anchor="ctr"/>
          <a:lstStyle/>
          <a:p>
            <a:endParaRPr lang="en-US"/>
          </a:p>
        </p:txBody>
      </p:sp>
      <p:sp>
        <p:nvSpPr>
          <p:cNvPr id="7" name="Graphic 305">
            <a:extLst>
              <a:ext uri="{FF2B5EF4-FFF2-40B4-BE49-F238E27FC236}">
                <a16:creationId xmlns:a16="http://schemas.microsoft.com/office/drawing/2014/main" id="{33B8C74F-05EA-1AEF-BFAC-F60D3AE56FAC}"/>
              </a:ext>
            </a:extLst>
          </p:cNvPr>
          <p:cNvSpPr/>
          <p:nvPr/>
        </p:nvSpPr>
        <p:spPr>
          <a:xfrm>
            <a:off x="7952185" y="2437417"/>
            <a:ext cx="788296" cy="638327"/>
          </a:xfrm>
          <a:custGeom>
            <a:avLst/>
            <a:gdLst>
              <a:gd name="connsiteX0" fmla="*/ 42863 w 400050"/>
              <a:gd name="connsiteY0" fmla="*/ 0 h 285750"/>
              <a:gd name="connsiteX1" fmla="*/ 42863 w 400050"/>
              <a:gd name="connsiteY1" fmla="*/ 193774 h 285750"/>
              <a:gd name="connsiteX2" fmla="*/ 10269 w 400050"/>
              <a:gd name="connsiteY2" fmla="*/ 226814 h 285750"/>
              <a:gd name="connsiteX3" fmla="*/ 0 w 400050"/>
              <a:gd name="connsiteY3" fmla="*/ 251371 h 285750"/>
              <a:gd name="connsiteX4" fmla="*/ 34379 w 400050"/>
              <a:gd name="connsiteY4" fmla="*/ 285750 h 285750"/>
              <a:gd name="connsiteX5" fmla="*/ 365671 w 400050"/>
              <a:gd name="connsiteY5" fmla="*/ 285750 h 285750"/>
              <a:gd name="connsiteX6" fmla="*/ 400050 w 400050"/>
              <a:gd name="connsiteY6" fmla="*/ 251371 h 285750"/>
              <a:gd name="connsiteX7" fmla="*/ 389780 w 400050"/>
              <a:gd name="connsiteY7" fmla="*/ 226814 h 285750"/>
              <a:gd name="connsiteX8" fmla="*/ 357188 w 400050"/>
              <a:gd name="connsiteY8" fmla="*/ 193774 h 285750"/>
              <a:gd name="connsiteX9" fmla="*/ 357188 w 400050"/>
              <a:gd name="connsiteY9" fmla="*/ 0 h 285750"/>
              <a:gd name="connsiteX10" fmla="*/ 71438 w 400050"/>
              <a:gd name="connsiteY10" fmla="*/ 28575 h 285750"/>
              <a:gd name="connsiteX11" fmla="*/ 328613 w 400050"/>
              <a:gd name="connsiteY11" fmla="*/ 28575 h 285750"/>
              <a:gd name="connsiteX12" fmla="*/ 328613 w 400050"/>
              <a:gd name="connsiteY12" fmla="*/ 185738 h 285750"/>
              <a:gd name="connsiteX13" fmla="*/ 71438 w 400050"/>
              <a:gd name="connsiteY13" fmla="*/ 185738 h 285750"/>
              <a:gd name="connsiteX14" fmla="*/ 63401 w 400050"/>
              <a:gd name="connsiteY14" fmla="*/ 214313 h 285750"/>
              <a:gd name="connsiteX15" fmla="*/ 336649 w 400050"/>
              <a:gd name="connsiteY15" fmla="*/ 214313 h 285750"/>
              <a:gd name="connsiteX16" fmla="*/ 369689 w 400050"/>
              <a:gd name="connsiteY16" fmla="*/ 246905 h 285750"/>
              <a:gd name="connsiteX17" fmla="*/ 371475 w 400050"/>
              <a:gd name="connsiteY17" fmla="*/ 251371 h 285750"/>
              <a:gd name="connsiteX18" fmla="*/ 365671 w 400050"/>
              <a:gd name="connsiteY18" fmla="*/ 257175 h 285750"/>
              <a:gd name="connsiteX19" fmla="*/ 34379 w 400050"/>
              <a:gd name="connsiteY19" fmla="*/ 257175 h 285750"/>
              <a:gd name="connsiteX20" fmla="*/ 28575 w 400050"/>
              <a:gd name="connsiteY20" fmla="*/ 251371 h 285750"/>
              <a:gd name="connsiteX21" fmla="*/ 30361 w 400050"/>
              <a:gd name="connsiteY21" fmla="*/ 24690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0050" h="285750">
                <a:moveTo>
                  <a:pt x="42863" y="0"/>
                </a:moveTo>
                <a:lnTo>
                  <a:pt x="42863" y="193774"/>
                </a:lnTo>
                <a:lnTo>
                  <a:pt x="10269" y="226814"/>
                </a:lnTo>
                <a:cubicBezTo>
                  <a:pt x="3795" y="233288"/>
                  <a:pt x="0" y="242217"/>
                  <a:pt x="0" y="251371"/>
                </a:cubicBezTo>
                <a:cubicBezTo>
                  <a:pt x="0" y="270235"/>
                  <a:pt x="15515" y="285750"/>
                  <a:pt x="34379" y="285750"/>
                </a:cubicBezTo>
                <a:lnTo>
                  <a:pt x="365671" y="285750"/>
                </a:lnTo>
                <a:cubicBezTo>
                  <a:pt x="384535" y="285750"/>
                  <a:pt x="400050" y="270235"/>
                  <a:pt x="400050" y="251371"/>
                </a:cubicBezTo>
                <a:cubicBezTo>
                  <a:pt x="400050" y="242217"/>
                  <a:pt x="396255" y="233288"/>
                  <a:pt x="389780" y="226814"/>
                </a:cubicBezTo>
                <a:lnTo>
                  <a:pt x="357188" y="193774"/>
                </a:lnTo>
                <a:lnTo>
                  <a:pt x="357188" y="0"/>
                </a:lnTo>
                <a:close/>
                <a:moveTo>
                  <a:pt x="71438" y="28575"/>
                </a:moveTo>
                <a:lnTo>
                  <a:pt x="328613" y="28575"/>
                </a:lnTo>
                <a:lnTo>
                  <a:pt x="328613" y="185738"/>
                </a:lnTo>
                <a:lnTo>
                  <a:pt x="71438" y="185738"/>
                </a:lnTo>
                <a:close/>
                <a:moveTo>
                  <a:pt x="63401" y="214313"/>
                </a:moveTo>
                <a:lnTo>
                  <a:pt x="336649" y="214313"/>
                </a:lnTo>
                <a:lnTo>
                  <a:pt x="369689" y="246905"/>
                </a:lnTo>
                <a:cubicBezTo>
                  <a:pt x="370805" y="248022"/>
                  <a:pt x="371475" y="249808"/>
                  <a:pt x="371475" y="251371"/>
                </a:cubicBezTo>
                <a:cubicBezTo>
                  <a:pt x="371475" y="254830"/>
                  <a:pt x="369130" y="257175"/>
                  <a:pt x="365671" y="257175"/>
                </a:cubicBezTo>
                <a:lnTo>
                  <a:pt x="34379" y="257175"/>
                </a:lnTo>
                <a:cubicBezTo>
                  <a:pt x="30919" y="257175"/>
                  <a:pt x="28575" y="254830"/>
                  <a:pt x="28575" y="251371"/>
                </a:cubicBezTo>
                <a:cubicBezTo>
                  <a:pt x="28575" y="249808"/>
                  <a:pt x="29245" y="248022"/>
                  <a:pt x="30361" y="246905"/>
                </a:cubicBezTo>
                <a:close/>
              </a:path>
            </a:pathLst>
          </a:custGeom>
          <a:solidFill>
            <a:schemeClr val="bg1"/>
          </a:solidFill>
          <a:ln w="14288" cap="flat">
            <a:noFill/>
            <a:prstDash val="solid"/>
            <a:miter/>
          </a:ln>
        </p:spPr>
        <p:txBody>
          <a:bodyPr rtlCol="0" anchor="ctr"/>
          <a:lstStyle/>
          <a:p>
            <a:endParaRPr lang="en-US"/>
          </a:p>
        </p:txBody>
      </p:sp>
      <p:sp>
        <p:nvSpPr>
          <p:cNvPr id="8" name="Graphic 29">
            <a:extLst>
              <a:ext uri="{FF2B5EF4-FFF2-40B4-BE49-F238E27FC236}">
                <a16:creationId xmlns:a16="http://schemas.microsoft.com/office/drawing/2014/main" id="{18513956-9BE5-6C5A-BF11-BF16311DB1BB}"/>
              </a:ext>
            </a:extLst>
          </p:cNvPr>
          <p:cNvSpPr/>
          <p:nvPr/>
        </p:nvSpPr>
        <p:spPr>
          <a:xfrm>
            <a:off x="3511209" y="2399584"/>
            <a:ext cx="713549" cy="676160"/>
          </a:xfrm>
          <a:custGeom>
            <a:avLst/>
            <a:gdLst>
              <a:gd name="connsiteX0" fmla="*/ 71438 w 346026"/>
              <a:gd name="connsiteY0" fmla="*/ 0 h 342900"/>
              <a:gd name="connsiteX1" fmla="*/ 14288 w 346026"/>
              <a:gd name="connsiteY1" fmla="*/ 57150 h 342900"/>
              <a:gd name="connsiteX2" fmla="*/ 31700 w 346026"/>
              <a:gd name="connsiteY2" fmla="*/ 97781 h 342900"/>
              <a:gd name="connsiteX3" fmla="*/ 0 w 346026"/>
              <a:gd name="connsiteY3" fmla="*/ 157163 h 342900"/>
              <a:gd name="connsiteX4" fmla="*/ 0 w 346026"/>
              <a:gd name="connsiteY4" fmla="*/ 237530 h 342900"/>
              <a:gd name="connsiteX5" fmla="*/ 28575 w 346026"/>
              <a:gd name="connsiteY5" fmla="*/ 251817 h 342900"/>
              <a:gd name="connsiteX6" fmla="*/ 28575 w 346026"/>
              <a:gd name="connsiteY6" fmla="*/ 342900 h 342900"/>
              <a:gd name="connsiteX7" fmla="*/ 114300 w 346026"/>
              <a:gd name="connsiteY7" fmla="*/ 342900 h 342900"/>
              <a:gd name="connsiteX8" fmla="*/ 114300 w 346026"/>
              <a:gd name="connsiteY8" fmla="*/ 251817 h 342900"/>
              <a:gd name="connsiteX9" fmla="*/ 142875 w 346026"/>
              <a:gd name="connsiteY9" fmla="*/ 237530 h 342900"/>
              <a:gd name="connsiteX10" fmla="*/ 142875 w 346026"/>
              <a:gd name="connsiteY10" fmla="*/ 157163 h 342900"/>
              <a:gd name="connsiteX11" fmla="*/ 111174 w 346026"/>
              <a:gd name="connsiteY11" fmla="*/ 97781 h 342900"/>
              <a:gd name="connsiteX12" fmla="*/ 128588 w 346026"/>
              <a:gd name="connsiteY12" fmla="*/ 57150 h 342900"/>
              <a:gd name="connsiteX13" fmla="*/ 71438 w 346026"/>
              <a:gd name="connsiteY13" fmla="*/ 0 h 342900"/>
              <a:gd name="connsiteX14" fmla="*/ 257175 w 346026"/>
              <a:gd name="connsiteY14" fmla="*/ 0 h 342900"/>
              <a:gd name="connsiteX15" fmla="*/ 200025 w 346026"/>
              <a:gd name="connsiteY15" fmla="*/ 57150 h 342900"/>
              <a:gd name="connsiteX16" fmla="*/ 218777 w 346026"/>
              <a:gd name="connsiteY16" fmla="*/ 98672 h 342900"/>
              <a:gd name="connsiteX17" fmla="*/ 193327 w 346026"/>
              <a:gd name="connsiteY17" fmla="*/ 140196 h 342900"/>
              <a:gd name="connsiteX18" fmla="*/ 193327 w 346026"/>
              <a:gd name="connsiteY18" fmla="*/ 140643 h 342900"/>
              <a:gd name="connsiteX19" fmla="*/ 171896 w 346026"/>
              <a:gd name="connsiteY19" fmla="*/ 254496 h 342900"/>
              <a:gd name="connsiteX20" fmla="*/ 168324 w 346026"/>
              <a:gd name="connsiteY20" fmla="*/ 271463 h 342900"/>
              <a:gd name="connsiteX21" fmla="*/ 214313 w 346026"/>
              <a:gd name="connsiteY21" fmla="*/ 271463 h 342900"/>
              <a:gd name="connsiteX22" fmla="*/ 214313 w 346026"/>
              <a:gd name="connsiteY22" fmla="*/ 342900 h 342900"/>
              <a:gd name="connsiteX23" fmla="*/ 300038 w 346026"/>
              <a:gd name="connsiteY23" fmla="*/ 342900 h 342900"/>
              <a:gd name="connsiteX24" fmla="*/ 300038 w 346026"/>
              <a:gd name="connsiteY24" fmla="*/ 271463 h 342900"/>
              <a:gd name="connsiteX25" fmla="*/ 346026 w 346026"/>
              <a:gd name="connsiteY25" fmla="*/ 271463 h 342900"/>
              <a:gd name="connsiteX26" fmla="*/ 342454 w 346026"/>
              <a:gd name="connsiteY26" fmla="*/ 254496 h 342900"/>
              <a:gd name="connsiteX27" fmla="*/ 321023 w 346026"/>
              <a:gd name="connsiteY27" fmla="*/ 140643 h 342900"/>
              <a:gd name="connsiteX28" fmla="*/ 321023 w 346026"/>
              <a:gd name="connsiteY28" fmla="*/ 140196 h 342900"/>
              <a:gd name="connsiteX29" fmla="*/ 295573 w 346026"/>
              <a:gd name="connsiteY29" fmla="*/ 98672 h 342900"/>
              <a:gd name="connsiteX30" fmla="*/ 314325 w 346026"/>
              <a:gd name="connsiteY30" fmla="*/ 57150 h 342900"/>
              <a:gd name="connsiteX31" fmla="*/ 257175 w 346026"/>
              <a:gd name="connsiteY31" fmla="*/ 0 h 342900"/>
              <a:gd name="connsiteX32" fmla="*/ 71438 w 346026"/>
              <a:gd name="connsiteY32" fmla="*/ 28575 h 342900"/>
              <a:gd name="connsiteX33" fmla="*/ 100013 w 346026"/>
              <a:gd name="connsiteY33" fmla="*/ 57150 h 342900"/>
              <a:gd name="connsiteX34" fmla="*/ 71438 w 346026"/>
              <a:gd name="connsiteY34" fmla="*/ 85725 h 342900"/>
              <a:gd name="connsiteX35" fmla="*/ 42863 w 346026"/>
              <a:gd name="connsiteY35" fmla="*/ 57150 h 342900"/>
              <a:gd name="connsiteX36" fmla="*/ 71438 w 346026"/>
              <a:gd name="connsiteY36" fmla="*/ 28575 h 342900"/>
              <a:gd name="connsiteX37" fmla="*/ 257175 w 346026"/>
              <a:gd name="connsiteY37" fmla="*/ 28575 h 342900"/>
              <a:gd name="connsiteX38" fmla="*/ 285750 w 346026"/>
              <a:gd name="connsiteY38" fmla="*/ 57150 h 342900"/>
              <a:gd name="connsiteX39" fmla="*/ 257175 w 346026"/>
              <a:gd name="connsiteY39" fmla="*/ 85725 h 342900"/>
              <a:gd name="connsiteX40" fmla="*/ 228600 w 346026"/>
              <a:gd name="connsiteY40" fmla="*/ 57150 h 342900"/>
              <a:gd name="connsiteX41" fmla="*/ 257175 w 346026"/>
              <a:gd name="connsiteY41" fmla="*/ 28575 h 342900"/>
              <a:gd name="connsiteX42" fmla="*/ 71438 w 346026"/>
              <a:gd name="connsiteY42" fmla="*/ 114300 h 342900"/>
              <a:gd name="connsiteX43" fmla="*/ 114300 w 346026"/>
              <a:gd name="connsiteY43" fmla="*/ 157163 h 342900"/>
              <a:gd name="connsiteX44" fmla="*/ 114300 w 346026"/>
              <a:gd name="connsiteY44" fmla="*/ 219670 h 342900"/>
              <a:gd name="connsiteX45" fmla="*/ 85725 w 346026"/>
              <a:gd name="connsiteY45" fmla="*/ 233958 h 342900"/>
              <a:gd name="connsiteX46" fmla="*/ 85725 w 346026"/>
              <a:gd name="connsiteY46" fmla="*/ 314325 h 342900"/>
              <a:gd name="connsiteX47" fmla="*/ 57150 w 346026"/>
              <a:gd name="connsiteY47" fmla="*/ 314325 h 342900"/>
              <a:gd name="connsiteX48" fmla="*/ 57150 w 346026"/>
              <a:gd name="connsiteY48" fmla="*/ 233958 h 342900"/>
              <a:gd name="connsiteX49" fmla="*/ 28575 w 346026"/>
              <a:gd name="connsiteY49" fmla="*/ 219670 h 342900"/>
              <a:gd name="connsiteX50" fmla="*/ 28575 w 346026"/>
              <a:gd name="connsiteY50" fmla="*/ 157163 h 342900"/>
              <a:gd name="connsiteX51" fmla="*/ 71438 w 346026"/>
              <a:gd name="connsiteY51" fmla="*/ 114300 h 342900"/>
              <a:gd name="connsiteX52" fmla="*/ 257175 w 346026"/>
              <a:gd name="connsiteY52" fmla="*/ 114300 h 342900"/>
              <a:gd name="connsiteX53" fmla="*/ 292894 w 346026"/>
              <a:gd name="connsiteY53" fmla="*/ 145107 h 342900"/>
              <a:gd name="connsiteX54" fmla="*/ 292894 w 346026"/>
              <a:gd name="connsiteY54" fmla="*/ 145554 h 342900"/>
              <a:gd name="connsiteX55" fmla="*/ 293340 w 346026"/>
              <a:gd name="connsiteY55" fmla="*/ 145554 h 342900"/>
              <a:gd name="connsiteX56" fmla="*/ 311646 w 346026"/>
              <a:gd name="connsiteY56" fmla="*/ 242888 h 342900"/>
              <a:gd name="connsiteX57" fmla="*/ 271463 w 346026"/>
              <a:gd name="connsiteY57" fmla="*/ 242888 h 342900"/>
              <a:gd name="connsiteX58" fmla="*/ 271463 w 346026"/>
              <a:gd name="connsiteY58" fmla="*/ 314325 h 342900"/>
              <a:gd name="connsiteX59" fmla="*/ 242888 w 346026"/>
              <a:gd name="connsiteY59" fmla="*/ 314325 h 342900"/>
              <a:gd name="connsiteX60" fmla="*/ 242888 w 346026"/>
              <a:gd name="connsiteY60" fmla="*/ 242888 h 342900"/>
              <a:gd name="connsiteX61" fmla="*/ 202704 w 346026"/>
              <a:gd name="connsiteY61" fmla="*/ 242888 h 342900"/>
              <a:gd name="connsiteX62" fmla="*/ 221010 w 346026"/>
              <a:gd name="connsiteY62" fmla="*/ 145554 h 342900"/>
              <a:gd name="connsiteX63" fmla="*/ 221456 w 346026"/>
              <a:gd name="connsiteY63" fmla="*/ 145554 h 342900"/>
              <a:gd name="connsiteX64" fmla="*/ 221456 w 346026"/>
              <a:gd name="connsiteY64" fmla="*/ 145107 h 342900"/>
              <a:gd name="connsiteX65" fmla="*/ 257175 w 346026"/>
              <a:gd name="connsiteY65" fmla="*/ 11430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46026" h="342900">
                <a:moveTo>
                  <a:pt x="71438" y="0"/>
                </a:moveTo>
                <a:cubicBezTo>
                  <a:pt x="40016" y="0"/>
                  <a:pt x="14288" y="25729"/>
                  <a:pt x="14288" y="57150"/>
                </a:cubicBezTo>
                <a:cubicBezTo>
                  <a:pt x="14288" y="73056"/>
                  <a:pt x="21096" y="87399"/>
                  <a:pt x="31700" y="97781"/>
                </a:cubicBezTo>
                <a:cubicBezTo>
                  <a:pt x="12669" y="110672"/>
                  <a:pt x="0" y="132662"/>
                  <a:pt x="0" y="157163"/>
                </a:cubicBezTo>
                <a:lnTo>
                  <a:pt x="0" y="237530"/>
                </a:lnTo>
                <a:lnTo>
                  <a:pt x="28575" y="251817"/>
                </a:lnTo>
                <a:lnTo>
                  <a:pt x="28575" y="342900"/>
                </a:lnTo>
                <a:lnTo>
                  <a:pt x="114300" y="342900"/>
                </a:lnTo>
                <a:lnTo>
                  <a:pt x="114300" y="251817"/>
                </a:lnTo>
                <a:lnTo>
                  <a:pt x="142875" y="237530"/>
                </a:lnTo>
                <a:lnTo>
                  <a:pt x="142875" y="157163"/>
                </a:lnTo>
                <a:cubicBezTo>
                  <a:pt x="142875" y="132662"/>
                  <a:pt x="130206" y="110672"/>
                  <a:pt x="111174" y="97781"/>
                </a:cubicBezTo>
                <a:cubicBezTo>
                  <a:pt x="121778" y="87399"/>
                  <a:pt x="128588" y="73056"/>
                  <a:pt x="128588" y="57150"/>
                </a:cubicBezTo>
                <a:cubicBezTo>
                  <a:pt x="128588" y="25729"/>
                  <a:pt x="102859" y="0"/>
                  <a:pt x="71438" y="0"/>
                </a:cubicBezTo>
                <a:close/>
                <a:moveTo>
                  <a:pt x="257175" y="0"/>
                </a:moveTo>
                <a:cubicBezTo>
                  <a:pt x="225754" y="0"/>
                  <a:pt x="200025" y="25729"/>
                  <a:pt x="200025" y="57150"/>
                </a:cubicBezTo>
                <a:cubicBezTo>
                  <a:pt x="200025" y="73614"/>
                  <a:pt x="207503" y="88237"/>
                  <a:pt x="218777" y="98672"/>
                </a:cubicBezTo>
                <a:cubicBezTo>
                  <a:pt x="205829" y="108384"/>
                  <a:pt x="196397" y="122840"/>
                  <a:pt x="193327" y="140196"/>
                </a:cubicBezTo>
                <a:cubicBezTo>
                  <a:pt x="193327" y="140363"/>
                  <a:pt x="193327" y="140475"/>
                  <a:pt x="193327" y="140643"/>
                </a:cubicBezTo>
                <a:lnTo>
                  <a:pt x="171896" y="254496"/>
                </a:lnTo>
                <a:lnTo>
                  <a:pt x="168324" y="271463"/>
                </a:lnTo>
                <a:lnTo>
                  <a:pt x="214313" y="271463"/>
                </a:lnTo>
                <a:lnTo>
                  <a:pt x="214313" y="342900"/>
                </a:lnTo>
                <a:lnTo>
                  <a:pt x="300038" y="342900"/>
                </a:lnTo>
                <a:lnTo>
                  <a:pt x="300038" y="271463"/>
                </a:lnTo>
                <a:lnTo>
                  <a:pt x="346026" y="271463"/>
                </a:lnTo>
                <a:lnTo>
                  <a:pt x="342454" y="254496"/>
                </a:lnTo>
                <a:lnTo>
                  <a:pt x="321023" y="140643"/>
                </a:lnTo>
                <a:cubicBezTo>
                  <a:pt x="321023" y="140475"/>
                  <a:pt x="321023" y="140363"/>
                  <a:pt x="321023" y="140196"/>
                </a:cubicBezTo>
                <a:cubicBezTo>
                  <a:pt x="317953" y="122840"/>
                  <a:pt x="308521" y="108384"/>
                  <a:pt x="295573" y="98672"/>
                </a:cubicBezTo>
                <a:cubicBezTo>
                  <a:pt x="306847" y="88237"/>
                  <a:pt x="314325" y="73614"/>
                  <a:pt x="314325" y="57150"/>
                </a:cubicBezTo>
                <a:cubicBezTo>
                  <a:pt x="314325" y="25729"/>
                  <a:pt x="288596" y="0"/>
                  <a:pt x="257175" y="0"/>
                </a:cubicBezTo>
                <a:close/>
                <a:moveTo>
                  <a:pt x="71438" y="28575"/>
                </a:moveTo>
                <a:cubicBezTo>
                  <a:pt x="87399" y="28575"/>
                  <a:pt x="100013" y="41188"/>
                  <a:pt x="100013" y="57150"/>
                </a:cubicBezTo>
                <a:cubicBezTo>
                  <a:pt x="100013" y="73112"/>
                  <a:pt x="87399" y="85725"/>
                  <a:pt x="71438" y="85725"/>
                </a:cubicBezTo>
                <a:cubicBezTo>
                  <a:pt x="55476" y="85725"/>
                  <a:pt x="42863" y="73112"/>
                  <a:pt x="42863" y="57150"/>
                </a:cubicBezTo>
                <a:cubicBezTo>
                  <a:pt x="42863" y="41188"/>
                  <a:pt x="55476" y="28575"/>
                  <a:pt x="71438" y="28575"/>
                </a:cubicBezTo>
                <a:close/>
                <a:moveTo>
                  <a:pt x="257175" y="28575"/>
                </a:moveTo>
                <a:cubicBezTo>
                  <a:pt x="273137" y="28575"/>
                  <a:pt x="285750" y="41188"/>
                  <a:pt x="285750" y="57150"/>
                </a:cubicBezTo>
                <a:cubicBezTo>
                  <a:pt x="285750" y="73112"/>
                  <a:pt x="273137" y="85725"/>
                  <a:pt x="257175" y="85725"/>
                </a:cubicBezTo>
                <a:cubicBezTo>
                  <a:pt x="241213" y="85725"/>
                  <a:pt x="228600" y="73112"/>
                  <a:pt x="228600" y="57150"/>
                </a:cubicBezTo>
                <a:cubicBezTo>
                  <a:pt x="228600" y="41188"/>
                  <a:pt x="241213" y="28575"/>
                  <a:pt x="257175" y="28575"/>
                </a:cubicBezTo>
                <a:close/>
                <a:moveTo>
                  <a:pt x="71438" y="114300"/>
                </a:moveTo>
                <a:cubicBezTo>
                  <a:pt x="95100" y="114300"/>
                  <a:pt x="114300" y="133500"/>
                  <a:pt x="114300" y="157163"/>
                </a:cubicBezTo>
                <a:lnTo>
                  <a:pt x="114300" y="219670"/>
                </a:lnTo>
                <a:lnTo>
                  <a:pt x="85725" y="233958"/>
                </a:lnTo>
                <a:lnTo>
                  <a:pt x="85725" y="314325"/>
                </a:lnTo>
                <a:lnTo>
                  <a:pt x="57150" y="314325"/>
                </a:lnTo>
                <a:lnTo>
                  <a:pt x="57150" y="233958"/>
                </a:lnTo>
                <a:lnTo>
                  <a:pt x="28575" y="219670"/>
                </a:lnTo>
                <a:lnTo>
                  <a:pt x="28575" y="157163"/>
                </a:lnTo>
                <a:cubicBezTo>
                  <a:pt x="28575" y="133500"/>
                  <a:pt x="47774" y="114300"/>
                  <a:pt x="71438" y="114300"/>
                </a:cubicBezTo>
                <a:close/>
                <a:moveTo>
                  <a:pt x="257175" y="114300"/>
                </a:moveTo>
                <a:cubicBezTo>
                  <a:pt x="274756" y="114300"/>
                  <a:pt x="289712" y="125964"/>
                  <a:pt x="292894" y="145107"/>
                </a:cubicBezTo>
                <a:lnTo>
                  <a:pt x="292894" y="145554"/>
                </a:lnTo>
                <a:lnTo>
                  <a:pt x="293340" y="145554"/>
                </a:lnTo>
                <a:lnTo>
                  <a:pt x="311646" y="242888"/>
                </a:lnTo>
                <a:lnTo>
                  <a:pt x="271463" y="242888"/>
                </a:lnTo>
                <a:lnTo>
                  <a:pt x="271463" y="314325"/>
                </a:lnTo>
                <a:lnTo>
                  <a:pt x="242888" y="314325"/>
                </a:lnTo>
                <a:lnTo>
                  <a:pt x="242888" y="242888"/>
                </a:lnTo>
                <a:lnTo>
                  <a:pt x="202704" y="242888"/>
                </a:lnTo>
                <a:lnTo>
                  <a:pt x="221010" y="145554"/>
                </a:lnTo>
                <a:lnTo>
                  <a:pt x="221456" y="145554"/>
                </a:lnTo>
                <a:lnTo>
                  <a:pt x="221456" y="145107"/>
                </a:lnTo>
                <a:cubicBezTo>
                  <a:pt x="224638" y="125964"/>
                  <a:pt x="239594" y="114300"/>
                  <a:pt x="257175" y="114300"/>
                </a:cubicBezTo>
                <a:close/>
              </a:path>
            </a:pathLst>
          </a:custGeom>
          <a:solidFill>
            <a:schemeClr val="bg1"/>
          </a:solidFill>
          <a:ln w="14288" cap="flat">
            <a:noFill/>
            <a:prstDash val="solid"/>
            <a:miter/>
          </a:ln>
        </p:spPr>
        <p:txBody>
          <a:bodyPr rtlCol="0" anchor="ctr"/>
          <a:lstStyle/>
          <a:p>
            <a:endParaRPr lang="en-US"/>
          </a:p>
        </p:txBody>
      </p:sp>
      <p:sp>
        <p:nvSpPr>
          <p:cNvPr id="9" name="Graphic 14">
            <a:extLst>
              <a:ext uri="{FF2B5EF4-FFF2-40B4-BE49-F238E27FC236}">
                <a16:creationId xmlns:a16="http://schemas.microsoft.com/office/drawing/2014/main" id="{028B1444-2877-85FB-B328-A69DCA2F911B}"/>
              </a:ext>
            </a:extLst>
          </p:cNvPr>
          <p:cNvSpPr/>
          <p:nvPr/>
        </p:nvSpPr>
        <p:spPr>
          <a:xfrm>
            <a:off x="1219083" y="2317911"/>
            <a:ext cx="811406" cy="836169"/>
          </a:xfrm>
          <a:custGeom>
            <a:avLst/>
            <a:gdLst>
              <a:gd name="connsiteX0" fmla="*/ 76795 w 314325"/>
              <a:gd name="connsiteY0" fmla="*/ 4 h 329062"/>
              <a:gd name="connsiteX1" fmla="*/ 70098 w 314325"/>
              <a:gd name="connsiteY1" fmla="*/ 450 h 329062"/>
              <a:gd name="connsiteX2" fmla="*/ 55364 w 314325"/>
              <a:gd name="connsiteY2" fmla="*/ 1790 h 329062"/>
              <a:gd name="connsiteX3" fmla="*/ 57150 w 314325"/>
              <a:gd name="connsiteY3" fmla="*/ 16524 h 329062"/>
              <a:gd name="connsiteX4" fmla="*/ 83939 w 314325"/>
              <a:gd name="connsiteY4" fmla="*/ 73227 h 329062"/>
              <a:gd name="connsiteX5" fmla="*/ 0 w 314325"/>
              <a:gd name="connsiteY5" fmla="*/ 166988 h 329062"/>
              <a:gd name="connsiteX6" fmla="*/ 49560 w 314325"/>
              <a:gd name="connsiteY6" fmla="*/ 286200 h 329062"/>
              <a:gd name="connsiteX7" fmla="*/ 90637 w 314325"/>
              <a:gd name="connsiteY7" fmla="*/ 317454 h 329062"/>
              <a:gd name="connsiteX8" fmla="*/ 128588 w 314325"/>
              <a:gd name="connsiteY8" fmla="*/ 329063 h 329062"/>
              <a:gd name="connsiteX9" fmla="*/ 150912 w 314325"/>
              <a:gd name="connsiteY9" fmla="*/ 325491 h 329062"/>
              <a:gd name="connsiteX10" fmla="*/ 163413 w 314325"/>
              <a:gd name="connsiteY10" fmla="*/ 325491 h 329062"/>
              <a:gd name="connsiteX11" fmla="*/ 185738 w 314325"/>
              <a:gd name="connsiteY11" fmla="*/ 329063 h 329062"/>
              <a:gd name="connsiteX12" fmla="*/ 224582 w 314325"/>
              <a:gd name="connsiteY12" fmla="*/ 315221 h 329062"/>
              <a:gd name="connsiteX13" fmla="*/ 265212 w 314325"/>
              <a:gd name="connsiteY13" fmla="*/ 280843 h 329062"/>
              <a:gd name="connsiteX14" fmla="*/ 314325 w 314325"/>
              <a:gd name="connsiteY14" fmla="*/ 166988 h 329062"/>
              <a:gd name="connsiteX15" fmla="*/ 214313 w 314325"/>
              <a:gd name="connsiteY15" fmla="*/ 71888 h 329062"/>
              <a:gd name="connsiteX16" fmla="*/ 173682 w 314325"/>
              <a:gd name="connsiteY16" fmla="*/ 81264 h 329062"/>
              <a:gd name="connsiteX17" fmla="*/ 173236 w 314325"/>
              <a:gd name="connsiteY17" fmla="*/ 79478 h 329062"/>
              <a:gd name="connsiteX18" fmla="*/ 207169 w 314325"/>
              <a:gd name="connsiteY18" fmla="*/ 27240 h 329062"/>
              <a:gd name="connsiteX19" fmla="*/ 192881 w 314325"/>
              <a:gd name="connsiteY19" fmla="*/ 2236 h 329062"/>
              <a:gd name="connsiteX20" fmla="*/ 158055 w 314325"/>
              <a:gd name="connsiteY20" fmla="*/ 40188 h 329062"/>
              <a:gd name="connsiteX21" fmla="*/ 139749 w 314325"/>
              <a:gd name="connsiteY21" fmla="*/ 20096 h 329062"/>
              <a:gd name="connsiteX22" fmla="*/ 76795 w 314325"/>
              <a:gd name="connsiteY22" fmla="*/ 4 h 329062"/>
              <a:gd name="connsiteX23" fmla="*/ 90637 w 314325"/>
              <a:gd name="connsiteY23" fmla="*/ 30365 h 329062"/>
              <a:gd name="connsiteX24" fmla="*/ 121890 w 314325"/>
              <a:gd name="connsiteY24" fmla="*/ 42420 h 329062"/>
              <a:gd name="connsiteX25" fmla="*/ 141089 w 314325"/>
              <a:gd name="connsiteY25" fmla="*/ 70102 h 329062"/>
              <a:gd name="connsiteX26" fmla="*/ 109388 w 314325"/>
              <a:gd name="connsiteY26" fmla="*/ 57600 h 329062"/>
              <a:gd name="connsiteX27" fmla="*/ 90637 w 314325"/>
              <a:gd name="connsiteY27" fmla="*/ 30365 h 329062"/>
              <a:gd name="connsiteX28" fmla="*/ 100013 w 314325"/>
              <a:gd name="connsiteY28" fmla="*/ 100463 h 329062"/>
              <a:gd name="connsiteX29" fmla="*/ 147787 w 314325"/>
              <a:gd name="connsiteY29" fmla="*/ 117877 h 329062"/>
              <a:gd name="connsiteX30" fmla="*/ 157163 w 314325"/>
              <a:gd name="connsiteY30" fmla="*/ 125466 h 329062"/>
              <a:gd name="connsiteX31" fmla="*/ 166538 w 314325"/>
              <a:gd name="connsiteY31" fmla="*/ 117877 h 329062"/>
              <a:gd name="connsiteX32" fmla="*/ 214313 w 314325"/>
              <a:gd name="connsiteY32" fmla="*/ 100463 h 329062"/>
              <a:gd name="connsiteX33" fmla="*/ 285750 w 314325"/>
              <a:gd name="connsiteY33" fmla="*/ 166988 h 329062"/>
              <a:gd name="connsiteX34" fmla="*/ 244228 w 314325"/>
              <a:gd name="connsiteY34" fmla="*/ 261643 h 329062"/>
              <a:gd name="connsiteX35" fmla="*/ 209400 w 314325"/>
              <a:gd name="connsiteY35" fmla="*/ 290665 h 329062"/>
              <a:gd name="connsiteX36" fmla="*/ 185738 w 314325"/>
              <a:gd name="connsiteY36" fmla="*/ 300488 h 329062"/>
              <a:gd name="connsiteX37" fmla="*/ 172343 w 314325"/>
              <a:gd name="connsiteY37" fmla="*/ 298256 h 329062"/>
              <a:gd name="connsiteX38" fmla="*/ 141982 w 314325"/>
              <a:gd name="connsiteY38" fmla="*/ 298256 h 329062"/>
              <a:gd name="connsiteX39" fmla="*/ 128588 w 314325"/>
              <a:gd name="connsiteY39" fmla="*/ 300488 h 329062"/>
              <a:gd name="connsiteX40" fmla="*/ 104030 w 314325"/>
              <a:gd name="connsiteY40" fmla="*/ 292451 h 329062"/>
              <a:gd name="connsiteX41" fmla="*/ 69652 w 314325"/>
              <a:gd name="connsiteY41" fmla="*/ 266109 h 329062"/>
              <a:gd name="connsiteX42" fmla="*/ 28575 w 314325"/>
              <a:gd name="connsiteY42" fmla="*/ 166988 h 329062"/>
              <a:gd name="connsiteX43" fmla="*/ 100013 w 314325"/>
              <a:gd name="connsiteY43" fmla="*/ 100463 h 32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14325" h="329062">
                <a:moveTo>
                  <a:pt x="76795" y="4"/>
                </a:moveTo>
                <a:cubicBezTo>
                  <a:pt x="72609" y="60"/>
                  <a:pt x="70098" y="450"/>
                  <a:pt x="70098" y="450"/>
                </a:cubicBezTo>
                <a:lnTo>
                  <a:pt x="55364" y="1790"/>
                </a:lnTo>
                <a:lnTo>
                  <a:pt x="57150" y="16524"/>
                </a:lnTo>
                <a:cubicBezTo>
                  <a:pt x="57150" y="16524"/>
                  <a:pt x="60666" y="49173"/>
                  <a:pt x="83939" y="73227"/>
                </a:cubicBezTo>
                <a:cubicBezTo>
                  <a:pt x="36723" y="80539"/>
                  <a:pt x="0" y="119494"/>
                  <a:pt x="0" y="166988"/>
                </a:cubicBezTo>
                <a:cubicBezTo>
                  <a:pt x="0" y="218223"/>
                  <a:pt x="22827" y="258853"/>
                  <a:pt x="49560" y="286200"/>
                </a:cubicBezTo>
                <a:cubicBezTo>
                  <a:pt x="62898" y="299874"/>
                  <a:pt x="77074" y="310199"/>
                  <a:pt x="90637" y="317454"/>
                </a:cubicBezTo>
                <a:cubicBezTo>
                  <a:pt x="104199" y="324710"/>
                  <a:pt x="116645" y="329063"/>
                  <a:pt x="128588" y="329063"/>
                </a:cubicBezTo>
                <a:cubicBezTo>
                  <a:pt x="136401" y="329063"/>
                  <a:pt x="143991" y="327723"/>
                  <a:pt x="150912" y="325491"/>
                </a:cubicBezTo>
                <a:cubicBezTo>
                  <a:pt x="155098" y="324151"/>
                  <a:pt x="159227" y="324151"/>
                  <a:pt x="163413" y="325491"/>
                </a:cubicBezTo>
                <a:cubicBezTo>
                  <a:pt x="170334" y="327723"/>
                  <a:pt x="177924" y="329063"/>
                  <a:pt x="185738" y="329063"/>
                </a:cubicBezTo>
                <a:cubicBezTo>
                  <a:pt x="198685" y="329063"/>
                  <a:pt x="211131" y="323594"/>
                  <a:pt x="224582" y="315221"/>
                </a:cubicBezTo>
                <a:cubicBezTo>
                  <a:pt x="238033" y="306850"/>
                  <a:pt x="252040" y="295242"/>
                  <a:pt x="265212" y="280843"/>
                </a:cubicBezTo>
                <a:cubicBezTo>
                  <a:pt x="291554" y="252101"/>
                  <a:pt x="314325" y="212196"/>
                  <a:pt x="314325" y="166988"/>
                </a:cubicBezTo>
                <a:cubicBezTo>
                  <a:pt x="314325" y="114248"/>
                  <a:pt x="268951" y="71888"/>
                  <a:pt x="214313" y="71888"/>
                </a:cubicBezTo>
                <a:cubicBezTo>
                  <a:pt x="199635" y="71888"/>
                  <a:pt x="186072" y="75460"/>
                  <a:pt x="173682" y="81264"/>
                </a:cubicBezTo>
                <a:cubicBezTo>
                  <a:pt x="173626" y="80874"/>
                  <a:pt x="173347" y="80204"/>
                  <a:pt x="173236" y="79478"/>
                </a:cubicBezTo>
                <a:cubicBezTo>
                  <a:pt x="180547" y="41360"/>
                  <a:pt x="207169" y="27240"/>
                  <a:pt x="207169" y="27240"/>
                </a:cubicBezTo>
                <a:lnTo>
                  <a:pt x="192881" y="2236"/>
                </a:lnTo>
                <a:cubicBezTo>
                  <a:pt x="192881" y="2236"/>
                  <a:pt x="172733" y="14347"/>
                  <a:pt x="158055" y="40188"/>
                </a:cubicBezTo>
                <a:cubicBezTo>
                  <a:pt x="153423" y="33100"/>
                  <a:pt x="147284" y="26123"/>
                  <a:pt x="139749" y="20096"/>
                </a:cubicBezTo>
                <a:cubicBezTo>
                  <a:pt x="117090" y="2013"/>
                  <a:pt x="89297" y="-108"/>
                  <a:pt x="76795" y="4"/>
                </a:cubicBezTo>
                <a:close/>
                <a:moveTo>
                  <a:pt x="90637" y="30365"/>
                </a:moveTo>
                <a:cubicBezTo>
                  <a:pt x="100515" y="31872"/>
                  <a:pt x="112737" y="35109"/>
                  <a:pt x="121890" y="42420"/>
                </a:cubicBezTo>
                <a:cubicBezTo>
                  <a:pt x="131211" y="49843"/>
                  <a:pt x="137461" y="60726"/>
                  <a:pt x="141089" y="70102"/>
                </a:cubicBezTo>
                <a:cubicBezTo>
                  <a:pt x="131155" y="68651"/>
                  <a:pt x="118709" y="65023"/>
                  <a:pt x="109388" y="57600"/>
                </a:cubicBezTo>
                <a:cubicBezTo>
                  <a:pt x="100180" y="50234"/>
                  <a:pt x="94265" y="39685"/>
                  <a:pt x="90637" y="30365"/>
                </a:cubicBezTo>
                <a:close/>
                <a:moveTo>
                  <a:pt x="100013" y="100463"/>
                </a:moveTo>
                <a:cubicBezTo>
                  <a:pt x="118598" y="100463"/>
                  <a:pt x="135117" y="107217"/>
                  <a:pt x="147787" y="117877"/>
                </a:cubicBezTo>
                <a:lnTo>
                  <a:pt x="157163" y="125466"/>
                </a:lnTo>
                <a:lnTo>
                  <a:pt x="166538" y="117877"/>
                </a:lnTo>
                <a:cubicBezTo>
                  <a:pt x="179208" y="107217"/>
                  <a:pt x="195727" y="100463"/>
                  <a:pt x="214313" y="100463"/>
                </a:cubicBezTo>
                <a:cubicBezTo>
                  <a:pt x="254385" y="100463"/>
                  <a:pt x="285750" y="130657"/>
                  <a:pt x="285750" y="166988"/>
                </a:cubicBezTo>
                <a:cubicBezTo>
                  <a:pt x="285750" y="202429"/>
                  <a:pt x="267165" y="236640"/>
                  <a:pt x="244228" y="261643"/>
                </a:cubicBezTo>
                <a:cubicBezTo>
                  <a:pt x="232786" y="274145"/>
                  <a:pt x="220340" y="283912"/>
                  <a:pt x="209400" y="290665"/>
                </a:cubicBezTo>
                <a:cubicBezTo>
                  <a:pt x="198462" y="297419"/>
                  <a:pt x="188528" y="300488"/>
                  <a:pt x="185738" y="300488"/>
                </a:cubicBezTo>
                <a:cubicBezTo>
                  <a:pt x="181050" y="300488"/>
                  <a:pt x="176641" y="299651"/>
                  <a:pt x="172343" y="298256"/>
                </a:cubicBezTo>
                <a:cubicBezTo>
                  <a:pt x="162520" y="295074"/>
                  <a:pt x="151805" y="295074"/>
                  <a:pt x="141982" y="298256"/>
                </a:cubicBezTo>
                <a:cubicBezTo>
                  <a:pt x="137684" y="299651"/>
                  <a:pt x="133275" y="300488"/>
                  <a:pt x="128588" y="300488"/>
                </a:cubicBezTo>
                <a:cubicBezTo>
                  <a:pt x="124737" y="300488"/>
                  <a:pt x="114859" y="298256"/>
                  <a:pt x="104030" y="292451"/>
                </a:cubicBezTo>
                <a:cubicBezTo>
                  <a:pt x="93203" y="286646"/>
                  <a:pt x="80926" y="277661"/>
                  <a:pt x="69652" y="266109"/>
                </a:cubicBezTo>
                <a:cubicBezTo>
                  <a:pt x="47104" y="243004"/>
                  <a:pt x="28575" y="209851"/>
                  <a:pt x="28575" y="166988"/>
                </a:cubicBezTo>
                <a:cubicBezTo>
                  <a:pt x="28575" y="130657"/>
                  <a:pt x="59940" y="100463"/>
                  <a:pt x="100013" y="100463"/>
                </a:cubicBezTo>
                <a:close/>
              </a:path>
            </a:pathLst>
          </a:custGeom>
          <a:solidFill>
            <a:schemeClr val="bg1"/>
          </a:solidFill>
          <a:ln w="14288" cap="flat">
            <a:noFill/>
            <a:prstDash val="solid"/>
            <a:miter/>
          </a:ln>
        </p:spPr>
        <p:txBody>
          <a:bodyPr rtlCol="0" anchor="ctr"/>
          <a:lstStyle/>
          <a:p>
            <a:endParaRPr lang="en-US"/>
          </a:p>
        </p:txBody>
      </p:sp>
    </p:spTree>
    <p:extLst>
      <p:ext uri="{BB962C8B-B14F-4D97-AF65-F5344CB8AC3E}">
        <p14:creationId xmlns:p14="http://schemas.microsoft.com/office/powerpoint/2010/main" val="2190494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02594E-DE6C-47AA-900F-80A5C80470B5}"/>
              </a:ext>
            </a:extLst>
          </p:cNvPr>
          <p:cNvSpPr/>
          <p:nvPr/>
        </p:nvSpPr>
        <p:spPr>
          <a:xfrm>
            <a:off x="508000" y="549000"/>
            <a:ext cx="11176000" cy="5760000"/>
          </a:xfrm>
          <a:prstGeom prst="rect">
            <a:avLst/>
          </a:prstGeom>
          <a:solidFill>
            <a:schemeClr val="bg2"/>
          </a:solidFill>
          <a:ln>
            <a:noFill/>
          </a:ln>
          <a:effectLst>
            <a:outerShdw blurRad="38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srgbClr val="FFFFFF"/>
              </a:solidFill>
              <a:effectLst/>
              <a:uLnTx/>
              <a:uFillTx/>
              <a:latin typeface="Open Sans Light"/>
              <a:ea typeface="+mn-ea"/>
              <a:cs typeface="+mn-cs"/>
            </a:endParaRPr>
          </a:p>
        </p:txBody>
      </p:sp>
      <p:pic>
        <p:nvPicPr>
          <p:cNvPr id="6" name="Picture Placeholder 5" descr="A picture containing text, person, indoor, shop&#10;&#10;Description automatically generated">
            <a:extLst>
              <a:ext uri="{FF2B5EF4-FFF2-40B4-BE49-F238E27FC236}">
                <a16:creationId xmlns:a16="http://schemas.microsoft.com/office/drawing/2014/main" id="{C6A9D663-DBB4-896A-EB08-F9F85BE75FFE}"/>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30" t="23284" r="30" b="8180"/>
          <a:stretch/>
        </p:blipFill>
        <p:spPr>
          <a:xfrm>
            <a:off x="488570" y="549000"/>
            <a:ext cx="5605725" cy="5760000"/>
          </a:xfrm>
        </p:spPr>
      </p:pic>
      <p:sp>
        <p:nvSpPr>
          <p:cNvPr id="7" name="TextBox 3">
            <a:extLst>
              <a:ext uri="{FF2B5EF4-FFF2-40B4-BE49-F238E27FC236}">
                <a16:creationId xmlns:a16="http://schemas.microsoft.com/office/drawing/2014/main" id="{3403E5F9-CF79-357E-3A48-6C130976BCD7}"/>
              </a:ext>
            </a:extLst>
          </p:cNvPr>
          <p:cNvSpPr txBox="1"/>
          <p:nvPr/>
        </p:nvSpPr>
        <p:spPr>
          <a:xfrm>
            <a:off x="6283126" y="1217792"/>
            <a:ext cx="5042709" cy="230832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base">
              <a:buFont typeface="Arial" panose="020B0604020202020204" pitchFamily="34" charset="0"/>
              <a:buChar char="•"/>
            </a:pPr>
            <a:r>
              <a:rPr lang="en-US" sz="2400" dirty="0"/>
              <a:t>100% federally funded by USDA, Food and Nutrition Service (FNS).</a:t>
            </a:r>
          </a:p>
          <a:p>
            <a:pPr marL="285750" indent="-285750" fontAlgn="base">
              <a:buFont typeface="Arial" panose="020B0604020202020204" pitchFamily="34" charset="0"/>
              <a:buChar char="•"/>
            </a:pPr>
            <a:r>
              <a:rPr lang="en-US" sz="2400" dirty="0"/>
              <a:t>Administered by Missouri Department of Health and Senior Services since 1974.</a:t>
            </a:r>
          </a:p>
        </p:txBody>
      </p:sp>
      <p:pic>
        <p:nvPicPr>
          <p:cNvPr id="9" name="Picture 8" descr="Logo&#10;&#10;Description automatically generated">
            <a:extLst>
              <a:ext uri="{FF2B5EF4-FFF2-40B4-BE49-F238E27FC236}">
                <a16:creationId xmlns:a16="http://schemas.microsoft.com/office/drawing/2014/main" id="{DC320812-DAA3-4E34-8754-103D9F4D38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6450" y="3061612"/>
            <a:ext cx="3596059" cy="3430627"/>
          </a:xfrm>
          <a:prstGeom prst="rect">
            <a:avLst/>
          </a:prstGeom>
        </p:spPr>
      </p:pic>
    </p:spTree>
    <p:extLst>
      <p:ext uri="{BB962C8B-B14F-4D97-AF65-F5344CB8AC3E}">
        <p14:creationId xmlns:p14="http://schemas.microsoft.com/office/powerpoint/2010/main" val="22327071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07CD331-6A43-4FC7-8D2B-424971692039}"/>
              </a:ext>
            </a:extLst>
          </p:cNvPr>
          <p:cNvSpPr/>
          <p:nvPr/>
        </p:nvSpPr>
        <p:spPr>
          <a:xfrm>
            <a:off x="1505038" y="678466"/>
            <a:ext cx="5524934" cy="55249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Arial"/>
              <a:ea typeface="+mn-ea"/>
              <a:cs typeface="+mn-cs"/>
            </a:endParaRPr>
          </a:p>
        </p:txBody>
      </p:sp>
      <p:sp>
        <p:nvSpPr>
          <p:cNvPr id="7" name="Oval 6">
            <a:extLst>
              <a:ext uri="{FF2B5EF4-FFF2-40B4-BE49-F238E27FC236}">
                <a16:creationId xmlns:a16="http://schemas.microsoft.com/office/drawing/2014/main" id="{889EF94B-22D4-4677-9F3C-17BCA38BBF64}"/>
              </a:ext>
            </a:extLst>
          </p:cNvPr>
          <p:cNvSpPr/>
          <p:nvPr/>
        </p:nvSpPr>
        <p:spPr>
          <a:xfrm>
            <a:off x="1386257" y="644699"/>
            <a:ext cx="1809745" cy="1809745"/>
          </a:xfrm>
          <a:prstGeom prst="ellipse">
            <a:avLst/>
          </a:prstGeom>
          <a:gradFill>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ln>
            <a:noFill/>
          </a:ln>
          <a:effectLst>
            <a:outerShdw blurRad="38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6600" b="0" i="0" u="none" strike="noStrike" kern="1200" cap="none" spc="0" normalizeH="0" baseline="0" noProof="0" dirty="0">
              <a:ln>
                <a:noFill/>
              </a:ln>
              <a:solidFill>
                <a:srgbClr val="FFFFFF"/>
              </a:solidFill>
              <a:effectLst/>
              <a:uLnTx/>
              <a:uFillTx/>
              <a:latin typeface="Arial Black"/>
              <a:ea typeface="+mn-ea"/>
              <a:cs typeface="+mn-cs"/>
            </a:endParaRPr>
          </a:p>
        </p:txBody>
      </p:sp>
      <p:sp>
        <p:nvSpPr>
          <p:cNvPr id="2" name="TextBox 1"/>
          <p:cNvSpPr txBox="1"/>
          <p:nvPr/>
        </p:nvSpPr>
        <p:spPr>
          <a:xfrm>
            <a:off x="1971411" y="3028425"/>
            <a:ext cx="480775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Montserrat Black" panose="00000A00000000000000" pitchFamily="50" charset="0"/>
              </a:rPr>
              <a:t>QUESTIONS?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p:blipFill>
        <p:spPr>
          <a:xfrm>
            <a:off x="1501927" y="678466"/>
            <a:ext cx="1578404" cy="1599082"/>
          </a:xfrm>
          <a:prstGeom prst="rect">
            <a:avLst/>
          </a:prstGeom>
        </p:spPr>
      </p:pic>
      <p:sp>
        <p:nvSpPr>
          <p:cNvPr id="6" name="Oval 5">
            <a:extLst>
              <a:ext uri="{FF2B5EF4-FFF2-40B4-BE49-F238E27FC236}">
                <a16:creationId xmlns:a16="http://schemas.microsoft.com/office/drawing/2014/main" id="{6D641786-405A-4AA8-9484-5BC7E77F03E1}"/>
              </a:ext>
            </a:extLst>
          </p:cNvPr>
          <p:cNvSpPr/>
          <p:nvPr/>
        </p:nvSpPr>
        <p:spPr>
          <a:xfrm>
            <a:off x="7848445" y="4114717"/>
            <a:ext cx="433160" cy="4331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9" name="Oval 8">
            <a:extLst>
              <a:ext uri="{FF2B5EF4-FFF2-40B4-BE49-F238E27FC236}">
                <a16:creationId xmlns:a16="http://schemas.microsoft.com/office/drawing/2014/main" id="{74069378-F53D-4139-9510-AABD0ABD2669}"/>
              </a:ext>
            </a:extLst>
          </p:cNvPr>
          <p:cNvSpPr/>
          <p:nvPr/>
        </p:nvSpPr>
        <p:spPr>
          <a:xfrm>
            <a:off x="7848445" y="4837569"/>
            <a:ext cx="433160" cy="4331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0" name="Oval 9">
            <a:extLst>
              <a:ext uri="{FF2B5EF4-FFF2-40B4-BE49-F238E27FC236}">
                <a16:creationId xmlns:a16="http://schemas.microsoft.com/office/drawing/2014/main" id="{8D50AD2A-240C-44A0-9732-9034AF5389E5}"/>
              </a:ext>
            </a:extLst>
          </p:cNvPr>
          <p:cNvSpPr/>
          <p:nvPr/>
        </p:nvSpPr>
        <p:spPr>
          <a:xfrm>
            <a:off x="7848445" y="5617520"/>
            <a:ext cx="433160" cy="433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1" name="TextBox 10">
            <a:extLst>
              <a:ext uri="{FF2B5EF4-FFF2-40B4-BE49-F238E27FC236}">
                <a16:creationId xmlns:a16="http://schemas.microsoft.com/office/drawing/2014/main" id="{8199822C-EEB9-4DC2-856A-197BE8CFC72B}"/>
              </a:ext>
            </a:extLst>
          </p:cNvPr>
          <p:cNvSpPr txBox="1"/>
          <p:nvPr/>
        </p:nvSpPr>
        <p:spPr>
          <a:xfrm>
            <a:off x="8281605" y="4177408"/>
            <a:ext cx="3809990" cy="369332"/>
          </a:xfrm>
          <a:prstGeom prst="rect">
            <a:avLst/>
          </a:prstGeom>
          <a:noFill/>
        </p:spPr>
        <p:txBody>
          <a:bodyPr wrap="square" rtlCol="0">
            <a:spAutoFit/>
          </a:bodyPr>
          <a:lstStyle/>
          <a:p>
            <a:r>
              <a:rPr lang="en-US" dirty="0"/>
              <a:t>Angie.Oesterly@Health.Mo.Gov</a:t>
            </a:r>
            <a:endParaRPr lang="en-MY" dirty="0"/>
          </a:p>
        </p:txBody>
      </p:sp>
      <p:sp>
        <p:nvSpPr>
          <p:cNvPr id="12" name="TextBox 11">
            <a:extLst>
              <a:ext uri="{FF2B5EF4-FFF2-40B4-BE49-F238E27FC236}">
                <a16:creationId xmlns:a16="http://schemas.microsoft.com/office/drawing/2014/main" id="{695E6BC4-A35A-481D-AF2A-006827736182}"/>
              </a:ext>
            </a:extLst>
          </p:cNvPr>
          <p:cNvSpPr txBox="1"/>
          <p:nvPr/>
        </p:nvSpPr>
        <p:spPr>
          <a:xfrm>
            <a:off x="8408185" y="4897464"/>
            <a:ext cx="1771651" cy="369332"/>
          </a:xfrm>
          <a:prstGeom prst="rect">
            <a:avLst/>
          </a:prstGeom>
          <a:noFill/>
        </p:spPr>
        <p:txBody>
          <a:bodyPr wrap="square" rtlCol="0">
            <a:spAutoFit/>
          </a:bodyPr>
          <a:lstStyle/>
          <a:p>
            <a:r>
              <a:rPr lang="en-US" dirty="0"/>
              <a:t>573-522-6266</a:t>
            </a:r>
            <a:endParaRPr lang="en-MY" dirty="0"/>
          </a:p>
        </p:txBody>
      </p:sp>
      <p:sp>
        <p:nvSpPr>
          <p:cNvPr id="13" name="TextBox 12">
            <a:extLst>
              <a:ext uri="{FF2B5EF4-FFF2-40B4-BE49-F238E27FC236}">
                <a16:creationId xmlns:a16="http://schemas.microsoft.com/office/drawing/2014/main" id="{A6B9FDDA-F042-43AE-A86B-DE6C8442F9D6}"/>
              </a:ext>
            </a:extLst>
          </p:cNvPr>
          <p:cNvSpPr txBox="1"/>
          <p:nvPr/>
        </p:nvSpPr>
        <p:spPr>
          <a:xfrm>
            <a:off x="8400523" y="5680211"/>
            <a:ext cx="1676721" cy="369332"/>
          </a:xfrm>
          <a:prstGeom prst="rect">
            <a:avLst/>
          </a:prstGeom>
          <a:noFill/>
        </p:spPr>
        <p:txBody>
          <a:bodyPr wrap="square" rtlCol="0">
            <a:spAutoFit/>
          </a:bodyPr>
          <a:lstStyle/>
          <a:p>
            <a:r>
              <a:rPr lang="en-US" dirty="0" err="1"/>
              <a:t>WIC.Mo.Gov</a:t>
            </a:r>
            <a:endParaRPr lang="en-MY" dirty="0"/>
          </a:p>
        </p:txBody>
      </p:sp>
      <p:pic>
        <p:nvPicPr>
          <p:cNvPr id="14" name="Graphic 16">
            <a:extLst>
              <a:ext uri="{FF2B5EF4-FFF2-40B4-BE49-F238E27FC236}">
                <a16:creationId xmlns:a16="http://schemas.microsoft.com/office/drawing/2014/main" id="{91815F3E-273B-4402-9CBF-CBD18FAC1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5025" y="4241296"/>
            <a:ext cx="180000" cy="180000"/>
          </a:xfrm>
          <a:prstGeom prst="rect">
            <a:avLst/>
          </a:prstGeom>
        </p:spPr>
      </p:pic>
      <p:pic>
        <p:nvPicPr>
          <p:cNvPr id="15" name="Graphic 20">
            <a:extLst>
              <a:ext uri="{FF2B5EF4-FFF2-40B4-BE49-F238E27FC236}">
                <a16:creationId xmlns:a16="http://schemas.microsoft.com/office/drawing/2014/main" id="{9E2BFA22-ABD4-4E19-91D1-84A88B2F59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5025" y="4964149"/>
            <a:ext cx="180000" cy="180000"/>
          </a:xfrm>
          <a:prstGeom prst="rect">
            <a:avLst/>
          </a:prstGeom>
        </p:spPr>
      </p:pic>
      <p:pic>
        <p:nvPicPr>
          <p:cNvPr id="16" name="Graphic 534">
            <a:extLst>
              <a:ext uri="{FF2B5EF4-FFF2-40B4-BE49-F238E27FC236}">
                <a16:creationId xmlns:a16="http://schemas.microsoft.com/office/drawing/2014/main" id="{CDD5FF0F-9C20-45F6-9BBE-76AF48F105D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967363" y="5736437"/>
            <a:ext cx="195323" cy="195323"/>
          </a:xfrm>
          <a:prstGeom prst="rect">
            <a:avLst/>
          </a:prstGeom>
        </p:spPr>
      </p:pic>
    </p:spTree>
    <p:extLst>
      <p:ext uri="{BB962C8B-B14F-4D97-AF65-F5344CB8AC3E}">
        <p14:creationId xmlns:p14="http://schemas.microsoft.com/office/powerpoint/2010/main" val="260108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hqprint">
            <a:extLst>
              <a:ext uri="{28A0092B-C50C-407E-A947-70E740481C1C}">
                <a14:useLocalDpi xmlns:a14="http://schemas.microsoft.com/office/drawing/2010/main" val="0"/>
              </a:ext>
            </a:extLst>
          </a:blip>
          <a:srcRect b="4973"/>
          <a:stretch/>
        </p:blipFill>
        <p:spPr>
          <a:xfrm>
            <a:off x="-7621" y="615552"/>
            <a:ext cx="12192000" cy="651843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p:blipFill>
        <p:spPr>
          <a:xfrm>
            <a:off x="4078501" y="1216234"/>
            <a:ext cx="4019756" cy="4072417"/>
          </a:xfrm>
          <a:prstGeom prst="rect">
            <a:avLst/>
          </a:prstGeom>
        </p:spPr>
      </p:pic>
    </p:spTree>
    <p:extLst>
      <p:ext uri="{BB962C8B-B14F-4D97-AF65-F5344CB8AC3E}">
        <p14:creationId xmlns:p14="http://schemas.microsoft.com/office/powerpoint/2010/main" val="1041275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A6C1B-31A1-43BE-885D-3103096592CA}"/>
              </a:ext>
            </a:extLst>
          </p:cNvPr>
          <p:cNvSpPr>
            <a:spLocks noGrp="1"/>
          </p:cNvSpPr>
          <p:nvPr>
            <p:ph type="title"/>
          </p:nvPr>
        </p:nvSpPr>
        <p:spPr/>
        <p:txBody>
          <a:bodyPr/>
          <a:lstStyle/>
          <a:p>
            <a:r>
              <a:rPr lang="en-US" dirty="0">
                <a:solidFill>
                  <a:schemeClr val="tx2"/>
                </a:solidFill>
              </a:rPr>
              <a:t>Our Services</a:t>
            </a:r>
          </a:p>
        </p:txBody>
      </p:sp>
      <p:sp>
        <p:nvSpPr>
          <p:cNvPr id="20" name="Rectangle 19">
            <a:extLst>
              <a:ext uri="{FF2B5EF4-FFF2-40B4-BE49-F238E27FC236}">
                <a16:creationId xmlns:a16="http://schemas.microsoft.com/office/drawing/2014/main" id="{0C601FAE-1A7A-4B05-9102-E8337A66A29A}"/>
              </a:ext>
            </a:extLst>
          </p:cNvPr>
          <p:cNvSpPr/>
          <p:nvPr/>
        </p:nvSpPr>
        <p:spPr>
          <a:xfrm>
            <a:off x="821809" y="1711427"/>
            <a:ext cx="2506883" cy="4088758"/>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4" name="TextBox 23">
            <a:extLst>
              <a:ext uri="{FF2B5EF4-FFF2-40B4-BE49-F238E27FC236}">
                <a16:creationId xmlns:a16="http://schemas.microsoft.com/office/drawing/2014/main" id="{D3749D52-4C01-45DC-B77A-4EC0601AD020}"/>
              </a:ext>
            </a:extLst>
          </p:cNvPr>
          <p:cNvSpPr txBox="1"/>
          <p:nvPr/>
        </p:nvSpPr>
        <p:spPr>
          <a:xfrm>
            <a:off x="1243881" y="3681424"/>
            <a:ext cx="1624831" cy="646331"/>
          </a:xfrm>
          <a:prstGeom prst="rect">
            <a:avLst/>
          </a:prstGeom>
          <a:noFill/>
        </p:spPr>
        <p:txBody>
          <a:bodyPr wrap="square" rtlCol="0">
            <a:spAutoFit/>
          </a:bodyPr>
          <a:lstStyle/>
          <a:p>
            <a:pPr algn="ctr"/>
            <a:r>
              <a:rPr lang="en-MY" dirty="0">
                <a:solidFill>
                  <a:schemeClr val="bg1"/>
                </a:solidFill>
                <a:latin typeface="+mj-lt"/>
                <a:ea typeface="Open Sans SemiBold" panose="020B0706030804020204" pitchFamily="34" charset="0"/>
                <a:cs typeface="Open Sans SemiBold" panose="020B0706030804020204" pitchFamily="34" charset="0"/>
              </a:rPr>
              <a:t>Nutrition education.</a:t>
            </a:r>
          </a:p>
        </p:txBody>
      </p:sp>
      <p:sp>
        <p:nvSpPr>
          <p:cNvPr id="26" name="TextBox 25">
            <a:extLst>
              <a:ext uri="{FF2B5EF4-FFF2-40B4-BE49-F238E27FC236}">
                <a16:creationId xmlns:a16="http://schemas.microsoft.com/office/drawing/2014/main" id="{8C6C647C-2338-407A-8019-7333D9918BF3}"/>
              </a:ext>
            </a:extLst>
          </p:cNvPr>
          <p:cNvSpPr txBox="1"/>
          <p:nvPr/>
        </p:nvSpPr>
        <p:spPr>
          <a:xfrm>
            <a:off x="873900" y="4715186"/>
            <a:ext cx="2402700" cy="738664"/>
          </a:xfrm>
          <a:prstGeom prst="rect">
            <a:avLst/>
          </a:prstGeom>
          <a:noFill/>
        </p:spPr>
        <p:txBody>
          <a:bodyPr wrap="square">
            <a:spAutoFit/>
          </a:bodyPr>
          <a:lstStyle/>
          <a:p>
            <a:pPr algn="ctr"/>
            <a:r>
              <a:rPr lang="en-MY" sz="1400" dirty="0">
                <a:solidFill>
                  <a:schemeClr val="bg1"/>
                </a:solidFill>
                <a:ea typeface="Open Sans Light" panose="020B0306030504020204" pitchFamily="34" charset="0"/>
                <a:cs typeface="Open Sans Light" panose="020B0306030504020204" pitchFamily="34" charset="0"/>
              </a:rPr>
              <a:t>Picky eaters, iron deficiency, cooking with whole grains.</a:t>
            </a:r>
          </a:p>
        </p:txBody>
      </p:sp>
      <p:sp>
        <p:nvSpPr>
          <p:cNvPr id="28" name="Rectangle 27">
            <a:extLst>
              <a:ext uri="{FF2B5EF4-FFF2-40B4-BE49-F238E27FC236}">
                <a16:creationId xmlns:a16="http://schemas.microsoft.com/office/drawing/2014/main" id="{6CBF0D3A-7613-4EE4-BA34-D4617BA122CC}"/>
              </a:ext>
            </a:extLst>
          </p:cNvPr>
          <p:cNvSpPr/>
          <p:nvPr/>
        </p:nvSpPr>
        <p:spPr>
          <a:xfrm>
            <a:off x="3509063" y="1718180"/>
            <a:ext cx="2506883" cy="4088758"/>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2" name="TextBox 31">
            <a:extLst>
              <a:ext uri="{FF2B5EF4-FFF2-40B4-BE49-F238E27FC236}">
                <a16:creationId xmlns:a16="http://schemas.microsoft.com/office/drawing/2014/main" id="{1FD5975B-A28D-473A-A463-E44743CCC21F}"/>
              </a:ext>
            </a:extLst>
          </p:cNvPr>
          <p:cNvSpPr txBox="1"/>
          <p:nvPr/>
        </p:nvSpPr>
        <p:spPr>
          <a:xfrm>
            <a:off x="3806960" y="3474461"/>
            <a:ext cx="1927448" cy="923330"/>
          </a:xfrm>
          <a:prstGeom prst="rect">
            <a:avLst/>
          </a:prstGeom>
          <a:noFill/>
        </p:spPr>
        <p:txBody>
          <a:bodyPr wrap="square" rtlCol="0">
            <a:spAutoFit/>
          </a:bodyPr>
          <a:lstStyle/>
          <a:p>
            <a:pPr algn="ctr"/>
            <a:r>
              <a:rPr lang="en-MY" dirty="0">
                <a:solidFill>
                  <a:schemeClr val="bg1"/>
                </a:solidFill>
                <a:latin typeface="+mj-lt"/>
                <a:ea typeface="Open Sans SemiBold" panose="020B0706030804020204" pitchFamily="34" charset="0"/>
                <a:cs typeface="Open Sans SemiBold" panose="020B0706030804020204" pitchFamily="34" charset="0"/>
              </a:rPr>
              <a:t>Healthy, supplemental foods.</a:t>
            </a:r>
          </a:p>
        </p:txBody>
      </p:sp>
      <p:sp>
        <p:nvSpPr>
          <p:cNvPr id="36" name="Rectangle 35">
            <a:extLst>
              <a:ext uri="{FF2B5EF4-FFF2-40B4-BE49-F238E27FC236}">
                <a16:creationId xmlns:a16="http://schemas.microsoft.com/office/drawing/2014/main" id="{D52BABDB-37B6-4239-91FF-1252E62CC3A1}"/>
              </a:ext>
            </a:extLst>
          </p:cNvPr>
          <p:cNvSpPr/>
          <p:nvPr/>
        </p:nvSpPr>
        <p:spPr>
          <a:xfrm>
            <a:off x="6196317" y="1711427"/>
            <a:ext cx="2506883" cy="4088758"/>
          </a:xfrm>
          <a:prstGeom prst="rect">
            <a:avLst/>
          </a:prstGeom>
          <a:solidFill>
            <a:schemeClr val="accent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8" name="TextBox 37">
            <a:extLst>
              <a:ext uri="{FF2B5EF4-FFF2-40B4-BE49-F238E27FC236}">
                <a16:creationId xmlns:a16="http://schemas.microsoft.com/office/drawing/2014/main" id="{0FD11306-F414-4A9E-A98D-4E5A3D48891E}"/>
              </a:ext>
            </a:extLst>
          </p:cNvPr>
          <p:cNvSpPr txBox="1"/>
          <p:nvPr/>
        </p:nvSpPr>
        <p:spPr>
          <a:xfrm>
            <a:off x="6566384" y="3612960"/>
            <a:ext cx="1764820" cy="646331"/>
          </a:xfrm>
          <a:prstGeom prst="rect">
            <a:avLst/>
          </a:prstGeom>
          <a:noFill/>
        </p:spPr>
        <p:txBody>
          <a:bodyPr wrap="square" rtlCol="0">
            <a:spAutoFit/>
          </a:bodyPr>
          <a:lstStyle/>
          <a:p>
            <a:pPr algn="ctr"/>
            <a:r>
              <a:rPr lang="en-MY" dirty="0">
                <a:solidFill>
                  <a:schemeClr val="bg1"/>
                </a:solidFill>
                <a:latin typeface="+mj-lt"/>
                <a:ea typeface="Open Sans SemiBold" panose="020B0706030804020204" pitchFamily="34" charset="0"/>
                <a:cs typeface="Open Sans SemiBold" panose="020B0706030804020204" pitchFamily="34" charset="0"/>
              </a:rPr>
              <a:t>Health care referrals.</a:t>
            </a:r>
          </a:p>
        </p:txBody>
      </p:sp>
      <p:sp>
        <p:nvSpPr>
          <p:cNvPr id="40" name="Rectangle 39">
            <a:extLst>
              <a:ext uri="{FF2B5EF4-FFF2-40B4-BE49-F238E27FC236}">
                <a16:creationId xmlns:a16="http://schemas.microsoft.com/office/drawing/2014/main" id="{1A53ABE4-9661-4AAC-A225-299910D373CF}"/>
              </a:ext>
            </a:extLst>
          </p:cNvPr>
          <p:cNvSpPr/>
          <p:nvPr/>
        </p:nvSpPr>
        <p:spPr>
          <a:xfrm>
            <a:off x="8881642" y="1718180"/>
            <a:ext cx="2506883" cy="4088758"/>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42" name="TextBox 41">
            <a:extLst>
              <a:ext uri="{FF2B5EF4-FFF2-40B4-BE49-F238E27FC236}">
                <a16:creationId xmlns:a16="http://schemas.microsoft.com/office/drawing/2014/main" id="{3B813A68-6615-4407-9101-D10B9FB47E44}"/>
              </a:ext>
            </a:extLst>
          </p:cNvPr>
          <p:cNvSpPr txBox="1"/>
          <p:nvPr/>
        </p:nvSpPr>
        <p:spPr>
          <a:xfrm>
            <a:off x="9146277" y="3450419"/>
            <a:ext cx="1977611" cy="923330"/>
          </a:xfrm>
          <a:prstGeom prst="rect">
            <a:avLst/>
          </a:prstGeom>
          <a:noFill/>
        </p:spPr>
        <p:txBody>
          <a:bodyPr wrap="square" rtlCol="0">
            <a:spAutoFit/>
          </a:bodyPr>
          <a:lstStyle/>
          <a:p>
            <a:pPr algn="ctr"/>
            <a:r>
              <a:rPr lang="en-MY" dirty="0">
                <a:solidFill>
                  <a:schemeClr val="bg1"/>
                </a:solidFill>
                <a:latin typeface="+mj-lt"/>
                <a:ea typeface="Open Sans SemiBold" panose="020B0706030804020204" pitchFamily="34" charset="0"/>
                <a:cs typeface="Open Sans SemiBold" panose="020B0706030804020204" pitchFamily="34" charset="0"/>
              </a:rPr>
              <a:t>Breastfeeding education and support.</a:t>
            </a:r>
          </a:p>
        </p:txBody>
      </p:sp>
      <p:cxnSp>
        <p:nvCxnSpPr>
          <p:cNvPr id="44" name="Straight Connector 43">
            <a:extLst>
              <a:ext uri="{FF2B5EF4-FFF2-40B4-BE49-F238E27FC236}">
                <a16:creationId xmlns:a16="http://schemas.microsoft.com/office/drawing/2014/main" id="{C9B7DF4D-FF91-4DEA-B947-681D8202B0F3}"/>
              </a:ext>
            </a:extLst>
          </p:cNvPr>
          <p:cNvCxnSpPr>
            <a:cxnSpLocks/>
          </p:cNvCxnSpPr>
          <p:nvPr/>
        </p:nvCxnSpPr>
        <p:spPr>
          <a:xfrm>
            <a:off x="691862" y="4373749"/>
            <a:ext cx="29000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87C3E0D-6FAC-4CD5-B1A3-807CD8D97AEB}"/>
              </a:ext>
            </a:extLst>
          </p:cNvPr>
          <p:cNvCxnSpPr>
            <a:cxnSpLocks/>
          </p:cNvCxnSpPr>
          <p:nvPr/>
        </p:nvCxnSpPr>
        <p:spPr>
          <a:xfrm>
            <a:off x="3381044" y="4373749"/>
            <a:ext cx="29000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71D41AF-B135-4DC0-8607-3032FF036ACD}"/>
              </a:ext>
            </a:extLst>
          </p:cNvPr>
          <p:cNvCxnSpPr>
            <a:cxnSpLocks/>
          </p:cNvCxnSpPr>
          <p:nvPr/>
        </p:nvCxnSpPr>
        <p:spPr>
          <a:xfrm>
            <a:off x="6066369" y="4373749"/>
            <a:ext cx="29000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9EB0170-01FE-4865-A098-9A4BC4290AFF}"/>
              </a:ext>
            </a:extLst>
          </p:cNvPr>
          <p:cNvCxnSpPr>
            <a:cxnSpLocks/>
          </p:cNvCxnSpPr>
          <p:nvPr/>
        </p:nvCxnSpPr>
        <p:spPr>
          <a:xfrm>
            <a:off x="8751695" y="4373749"/>
            <a:ext cx="29000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17BEFD1-914E-4740-A236-217C4534C587}"/>
              </a:ext>
            </a:extLst>
          </p:cNvPr>
          <p:cNvSpPr txBox="1"/>
          <p:nvPr/>
        </p:nvSpPr>
        <p:spPr>
          <a:xfrm>
            <a:off x="3561154" y="4840754"/>
            <a:ext cx="2402700" cy="523220"/>
          </a:xfrm>
          <a:prstGeom prst="rect">
            <a:avLst/>
          </a:prstGeom>
          <a:noFill/>
        </p:spPr>
        <p:txBody>
          <a:bodyPr wrap="square">
            <a:spAutoFit/>
          </a:bodyPr>
          <a:lstStyle/>
          <a:p>
            <a:pPr algn="ctr"/>
            <a:r>
              <a:rPr lang="en-MY" sz="1400" dirty="0">
                <a:solidFill>
                  <a:schemeClr val="bg1"/>
                </a:solidFill>
                <a:ea typeface="Open Sans Light" panose="020B0306030504020204" pitchFamily="34" charset="0"/>
                <a:cs typeface="Open Sans Light" panose="020B0306030504020204" pitchFamily="34" charset="0"/>
              </a:rPr>
              <a:t>Milk, fruits, vegetables, beans, eggs.</a:t>
            </a:r>
          </a:p>
        </p:txBody>
      </p:sp>
      <p:sp>
        <p:nvSpPr>
          <p:cNvPr id="49" name="TextBox 48">
            <a:extLst>
              <a:ext uri="{FF2B5EF4-FFF2-40B4-BE49-F238E27FC236}">
                <a16:creationId xmlns:a16="http://schemas.microsoft.com/office/drawing/2014/main" id="{917CFD15-8B2B-4A75-B609-A4777F8946A8}"/>
              </a:ext>
            </a:extLst>
          </p:cNvPr>
          <p:cNvSpPr txBox="1"/>
          <p:nvPr/>
        </p:nvSpPr>
        <p:spPr>
          <a:xfrm>
            <a:off x="6247444" y="4840754"/>
            <a:ext cx="2402700" cy="523220"/>
          </a:xfrm>
          <a:prstGeom prst="rect">
            <a:avLst/>
          </a:prstGeom>
          <a:noFill/>
        </p:spPr>
        <p:txBody>
          <a:bodyPr wrap="square">
            <a:spAutoFit/>
          </a:bodyPr>
          <a:lstStyle/>
          <a:p>
            <a:pPr algn="ctr"/>
            <a:r>
              <a:rPr lang="en-MY" sz="1400" dirty="0">
                <a:solidFill>
                  <a:schemeClr val="bg1"/>
                </a:solidFill>
                <a:ea typeface="Open Sans Light" panose="020B0306030504020204" pitchFamily="34" charset="0"/>
                <a:cs typeface="Open Sans Light" panose="020B0306030504020204" pitchFamily="34" charset="0"/>
              </a:rPr>
              <a:t>Low iron, developmental delays, high blood sugar.</a:t>
            </a:r>
          </a:p>
        </p:txBody>
      </p:sp>
      <p:sp>
        <p:nvSpPr>
          <p:cNvPr id="50" name="TextBox 49">
            <a:extLst>
              <a:ext uri="{FF2B5EF4-FFF2-40B4-BE49-F238E27FC236}">
                <a16:creationId xmlns:a16="http://schemas.microsoft.com/office/drawing/2014/main" id="{9D6C269A-B100-4F8C-9BD9-4C88A3970E2D}"/>
              </a:ext>
            </a:extLst>
          </p:cNvPr>
          <p:cNvSpPr txBox="1"/>
          <p:nvPr/>
        </p:nvSpPr>
        <p:spPr>
          <a:xfrm>
            <a:off x="8933731" y="4733032"/>
            <a:ext cx="2402700" cy="738664"/>
          </a:xfrm>
          <a:prstGeom prst="rect">
            <a:avLst/>
          </a:prstGeom>
          <a:noFill/>
        </p:spPr>
        <p:txBody>
          <a:bodyPr wrap="square">
            <a:spAutoFit/>
          </a:bodyPr>
          <a:lstStyle/>
          <a:p>
            <a:pPr algn="ctr"/>
            <a:r>
              <a:rPr lang="en-MY" sz="1400" dirty="0">
                <a:solidFill>
                  <a:schemeClr val="bg1"/>
                </a:solidFill>
                <a:ea typeface="Open Sans Light" panose="020B0306030504020204" pitchFamily="34" charset="0"/>
                <a:cs typeface="Open Sans Light" panose="020B0306030504020204" pitchFamily="34" charset="0"/>
              </a:rPr>
              <a:t>Peer counseling, breast pumps, lactation consultant.</a:t>
            </a:r>
          </a:p>
        </p:txBody>
      </p:sp>
      <p:sp>
        <p:nvSpPr>
          <p:cNvPr id="5" name="Graphic 49">
            <a:extLst>
              <a:ext uri="{FF2B5EF4-FFF2-40B4-BE49-F238E27FC236}">
                <a16:creationId xmlns:a16="http://schemas.microsoft.com/office/drawing/2014/main" id="{E91D24E3-5037-8016-4F19-B793D56EE507}"/>
              </a:ext>
            </a:extLst>
          </p:cNvPr>
          <p:cNvSpPr/>
          <p:nvPr/>
        </p:nvSpPr>
        <p:spPr>
          <a:xfrm>
            <a:off x="4064786" y="2227128"/>
            <a:ext cx="1271007" cy="1145372"/>
          </a:xfrm>
          <a:custGeom>
            <a:avLst/>
            <a:gdLst>
              <a:gd name="connsiteX0" fmla="*/ 14288 w 339328"/>
              <a:gd name="connsiteY0" fmla="*/ 0 h 285750"/>
              <a:gd name="connsiteX1" fmla="*/ 0 w 339328"/>
              <a:gd name="connsiteY1" fmla="*/ 14288 h 285750"/>
              <a:gd name="connsiteX2" fmla="*/ 14288 w 339328"/>
              <a:gd name="connsiteY2" fmla="*/ 28575 h 285750"/>
              <a:gd name="connsiteX3" fmla="*/ 45988 w 339328"/>
              <a:gd name="connsiteY3" fmla="*/ 28575 h 285750"/>
              <a:gd name="connsiteX4" fmla="*/ 83493 w 339328"/>
              <a:gd name="connsiteY4" fmla="*/ 178594 h 285750"/>
              <a:gd name="connsiteX5" fmla="*/ 111174 w 339328"/>
              <a:gd name="connsiteY5" fmla="*/ 200025 h 285750"/>
              <a:gd name="connsiteX6" fmla="*/ 275034 w 339328"/>
              <a:gd name="connsiteY6" fmla="*/ 200025 h 285750"/>
              <a:gd name="connsiteX7" fmla="*/ 302269 w 339328"/>
              <a:gd name="connsiteY7" fmla="*/ 179040 h 285750"/>
              <a:gd name="connsiteX8" fmla="*/ 339328 w 339328"/>
              <a:gd name="connsiteY8" fmla="*/ 42863 h 285750"/>
              <a:gd name="connsiteX9" fmla="*/ 100013 w 339328"/>
              <a:gd name="connsiteY9" fmla="*/ 42863 h 285750"/>
              <a:gd name="connsiteX10" fmla="*/ 107156 w 339328"/>
              <a:gd name="connsiteY10" fmla="*/ 71438 h 285750"/>
              <a:gd name="connsiteX11" fmla="*/ 302269 w 339328"/>
              <a:gd name="connsiteY11" fmla="*/ 71438 h 285750"/>
              <a:gd name="connsiteX12" fmla="*/ 275034 w 339328"/>
              <a:gd name="connsiteY12" fmla="*/ 171450 h 285750"/>
              <a:gd name="connsiteX13" fmla="*/ 111174 w 339328"/>
              <a:gd name="connsiteY13" fmla="*/ 171450 h 285750"/>
              <a:gd name="connsiteX14" fmla="*/ 73670 w 339328"/>
              <a:gd name="connsiteY14" fmla="*/ 21431 h 285750"/>
              <a:gd name="connsiteX15" fmla="*/ 45988 w 339328"/>
              <a:gd name="connsiteY15" fmla="*/ 0 h 285750"/>
              <a:gd name="connsiteX16" fmla="*/ 257175 w 339328"/>
              <a:gd name="connsiteY16" fmla="*/ 200025 h 285750"/>
              <a:gd name="connsiteX17" fmla="*/ 214313 w 339328"/>
              <a:gd name="connsiteY17" fmla="*/ 242888 h 285750"/>
              <a:gd name="connsiteX18" fmla="*/ 257175 w 339328"/>
              <a:gd name="connsiteY18" fmla="*/ 285750 h 285750"/>
              <a:gd name="connsiteX19" fmla="*/ 300038 w 339328"/>
              <a:gd name="connsiteY19" fmla="*/ 242888 h 285750"/>
              <a:gd name="connsiteX20" fmla="*/ 257175 w 339328"/>
              <a:gd name="connsiteY20" fmla="*/ 200025 h 285750"/>
              <a:gd name="connsiteX21" fmla="*/ 128588 w 339328"/>
              <a:gd name="connsiteY21" fmla="*/ 200025 h 285750"/>
              <a:gd name="connsiteX22" fmla="*/ 85725 w 339328"/>
              <a:gd name="connsiteY22" fmla="*/ 242888 h 285750"/>
              <a:gd name="connsiteX23" fmla="*/ 128588 w 339328"/>
              <a:gd name="connsiteY23" fmla="*/ 285750 h 285750"/>
              <a:gd name="connsiteX24" fmla="*/ 171450 w 339328"/>
              <a:gd name="connsiteY24" fmla="*/ 242888 h 285750"/>
              <a:gd name="connsiteX25" fmla="*/ 128588 w 339328"/>
              <a:gd name="connsiteY25" fmla="*/ 200025 h 285750"/>
              <a:gd name="connsiteX26" fmla="*/ 128588 w 339328"/>
              <a:gd name="connsiteY26" fmla="*/ 228600 h 285750"/>
              <a:gd name="connsiteX27" fmla="*/ 142875 w 339328"/>
              <a:gd name="connsiteY27" fmla="*/ 242888 h 285750"/>
              <a:gd name="connsiteX28" fmla="*/ 128588 w 339328"/>
              <a:gd name="connsiteY28" fmla="*/ 257175 h 285750"/>
              <a:gd name="connsiteX29" fmla="*/ 114300 w 339328"/>
              <a:gd name="connsiteY29" fmla="*/ 242888 h 285750"/>
              <a:gd name="connsiteX30" fmla="*/ 128588 w 339328"/>
              <a:gd name="connsiteY30" fmla="*/ 228600 h 285750"/>
              <a:gd name="connsiteX31" fmla="*/ 257175 w 339328"/>
              <a:gd name="connsiteY31" fmla="*/ 228600 h 285750"/>
              <a:gd name="connsiteX32" fmla="*/ 271463 w 339328"/>
              <a:gd name="connsiteY32" fmla="*/ 242888 h 285750"/>
              <a:gd name="connsiteX33" fmla="*/ 257175 w 339328"/>
              <a:gd name="connsiteY33" fmla="*/ 257175 h 285750"/>
              <a:gd name="connsiteX34" fmla="*/ 242888 w 339328"/>
              <a:gd name="connsiteY34" fmla="*/ 242888 h 285750"/>
              <a:gd name="connsiteX35" fmla="*/ 257175 w 339328"/>
              <a:gd name="connsiteY35" fmla="*/ 22860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39328" h="285750">
                <a:moveTo>
                  <a:pt x="14288" y="0"/>
                </a:moveTo>
                <a:cubicBezTo>
                  <a:pt x="6418" y="0"/>
                  <a:pt x="0" y="6418"/>
                  <a:pt x="0" y="14288"/>
                </a:cubicBezTo>
                <a:cubicBezTo>
                  <a:pt x="0" y="22157"/>
                  <a:pt x="6418" y="28575"/>
                  <a:pt x="14288" y="28575"/>
                </a:cubicBezTo>
                <a:lnTo>
                  <a:pt x="45988" y="28575"/>
                </a:lnTo>
                <a:lnTo>
                  <a:pt x="83493" y="178594"/>
                </a:lnTo>
                <a:cubicBezTo>
                  <a:pt x="86674" y="191318"/>
                  <a:pt x="98059" y="200025"/>
                  <a:pt x="111174" y="200025"/>
                </a:cubicBezTo>
                <a:lnTo>
                  <a:pt x="275034" y="200025"/>
                </a:lnTo>
                <a:cubicBezTo>
                  <a:pt x="287926" y="200025"/>
                  <a:pt x="298866" y="191485"/>
                  <a:pt x="302269" y="179040"/>
                </a:cubicBezTo>
                <a:lnTo>
                  <a:pt x="339328" y="42863"/>
                </a:lnTo>
                <a:lnTo>
                  <a:pt x="100013" y="42863"/>
                </a:lnTo>
                <a:lnTo>
                  <a:pt x="107156" y="71438"/>
                </a:lnTo>
                <a:lnTo>
                  <a:pt x="302269" y="71438"/>
                </a:lnTo>
                <a:lnTo>
                  <a:pt x="275034" y="171450"/>
                </a:lnTo>
                <a:lnTo>
                  <a:pt x="111174" y="171450"/>
                </a:lnTo>
                <a:lnTo>
                  <a:pt x="73670" y="21431"/>
                </a:lnTo>
                <a:cubicBezTo>
                  <a:pt x="70489" y="8707"/>
                  <a:pt x="59103" y="0"/>
                  <a:pt x="45988" y="0"/>
                </a:cubicBezTo>
                <a:close/>
                <a:moveTo>
                  <a:pt x="257175" y="200025"/>
                </a:moveTo>
                <a:cubicBezTo>
                  <a:pt x="233679" y="200025"/>
                  <a:pt x="214313" y="219392"/>
                  <a:pt x="214313" y="242888"/>
                </a:cubicBezTo>
                <a:cubicBezTo>
                  <a:pt x="214313" y="266383"/>
                  <a:pt x="233679" y="285750"/>
                  <a:pt x="257175" y="285750"/>
                </a:cubicBezTo>
                <a:cubicBezTo>
                  <a:pt x="280671" y="285750"/>
                  <a:pt x="300038" y="266383"/>
                  <a:pt x="300038" y="242888"/>
                </a:cubicBezTo>
                <a:cubicBezTo>
                  <a:pt x="300038" y="219392"/>
                  <a:pt x="280671" y="200025"/>
                  <a:pt x="257175" y="200025"/>
                </a:cubicBezTo>
                <a:close/>
                <a:moveTo>
                  <a:pt x="128588" y="200025"/>
                </a:moveTo>
                <a:cubicBezTo>
                  <a:pt x="105092" y="200025"/>
                  <a:pt x="85725" y="219392"/>
                  <a:pt x="85725" y="242888"/>
                </a:cubicBezTo>
                <a:cubicBezTo>
                  <a:pt x="85725" y="266383"/>
                  <a:pt x="105092" y="285750"/>
                  <a:pt x="128588" y="285750"/>
                </a:cubicBezTo>
                <a:cubicBezTo>
                  <a:pt x="152083" y="285750"/>
                  <a:pt x="171450" y="266383"/>
                  <a:pt x="171450" y="242888"/>
                </a:cubicBezTo>
                <a:cubicBezTo>
                  <a:pt x="171450" y="219392"/>
                  <a:pt x="152083" y="200025"/>
                  <a:pt x="128588" y="200025"/>
                </a:cubicBezTo>
                <a:close/>
                <a:moveTo>
                  <a:pt x="128588" y="228600"/>
                </a:moveTo>
                <a:cubicBezTo>
                  <a:pt x="136624" y="228600"/>
                  <a:pt x="142875" y="234851"/>
                  <a:pt x="142875" y="242888"/>
                </a:cubicBezTo>
                <a:cubicBezTo>
                  <a:pt x="142875" y="250924"/>
                  <a:pt x="136624" y="257175"/>
                  <a:pt x="128588" y="257175"/>
                </a:cubicBezTo>
                <a:cubicBezTo>
                  <a:pt x="120551" y="257175"/>
                  <a:pt x="114300" y="250924"/>
                  <a:pt x="114300" y="242888"/>
                </a:cubicBezTo>
                <a:cubicBezTo>
                  <a:pt x="114300" y="234851"/>
                  <a:pt x="120551" y="228600"/>
                  <a:pt x="128588" y="228600"/>
                </a:cubicBezTo>
                <a:close/>
                <a:moveTo>
                  <a:pt x="257175" y="228600"/>
                </a:moveTo>
                <a:cubicBezTo>
                  <a:pt x="265212" y="228600"/>
                  <a:pt x="271463" y="234851"/>
                  <a:pt x="271463" y="242888"/>
                </a:cubicBezTo>
                <a:cubicBezTo>
                  <a:pt x="271463" y="250924"/>
                  <a:pt x="265212" y="257175"/>
                  <a:pt x="257175" y="257175"/>
                </a:cubicBezTo>
                <a:cubicBezTo>
                  <a:pt x="249138" y="257175"/>
                  <a:pt x="242888" y="250924"/>
                  <a:pt x="242888" y="242888"/>
                </a:cubicBezTo>
                <a:cubicBezTo>
                  <a:pt x="242888" y="234851"/>
                  <a:pt x="249138" y="228600"/>
                  <a:pt x="257175" y="228600"/>
                </a:cubicBezTo>
                <a:close/>
              </a:path>
            </a:pathLst>
          </a:custGeom>
          <a:solidFill>
            <a:schemeClr val="bg1"/>
          </a:solidFill>
          <a:ln w="14288" cap="flat">
            <a:noFill/>
            <a:prstDash val="solid"/>
            <a:miter/>
          </a:ln>
        </p:spPr>
        <p:txBody>
          <a:bodyPr rtlCol="0" anchor="ctr"/>
          <a:lstStyle/>
          <a:p>
            <a:endParaRPr lang="en-US"/>
          </a:p>
        </p:txBody>
      </p:sp>
      <p:sp>
        <p:nvSpPr>
          <p:cNvPr id="6" name="Graphic 460">
            <a:extLst>
              <a:ext uri="{FF2B5EF4-FFF2-40B4-BE49-F238E27FC236}">
                <a16:creationId xmlns:a16="http://schemas.microsoft.com/office/drawing/2014/main" id="{396595AF-EFD9-FC00-2A5E-A32CA023D995}"/>
              </a:ext>
            </a:extLst>
          </p:cNvPr>
          <p:cNvSpPr/>
          <p:nvPr/>
        </p:nvSpPr>
        <p:spPr>
          <a:xfrm>
            <a:off x="9713732" y="2091728"/>
            <a:ext cx="842699" cy="1204238"/>
          </a:xfrm>
          <a:custGeom>
            <a:avLst/>
            <a:gdLst>
              <a:gd name="connsiteX0" fmla="*/ 141536 w 283070"/>
              <a:gd name="connsiteY0" fmla="*/ 0 h 404514"/>
              <a:gd name="connsiteX1" fmla="*/ 84386 w 283070"/>
              <a:gd name="connsiteY1" fmla="*/ 57150 h 404514"/>
              <a:gd name="connsiteX2" fmla="*/ 141536 w 283070"/>
              <a:gd name="connsiteY2" fmla="*/ 114300 h 404514"/>
              <a:gd name="connsiteX3" fmla="*/ 198686 w 283070"/>
              <a:gd name="connsiteY3" fmla="*/ 57150 h 404514"/>
              <a:gd name="connsiteX4" fmla="*/ 141536 w 283070"/>
              <a:gd name="connsiteY4" fmla="*/ 0 h 404514"/>
              <a:gd name="connsiteX5" fmla="*/ 141536 w 283070"/>
              <a:gd name="connsiteY5" fmla="*/ 28575 h 404514"/>
              <a:gd name="connsiteX6" fmla="*/ 170111 w 283070"/>
              <a:gd name="connsiteY6" fmla="*/ 57150 h 404514"/>
              <a:gd name="connsiteX7" fmla="*/ 141536 w 283070"/>
              <a:gd name="connsiteY7" fmla="*/ 85725 h 404514"/>
              <a:gd name="connsiteX8" fmla="*/ 112961 w 283070"/>
              <a:gd name="connsiteY8" fmla="*/ 57150 h 404514"/>
              <a:gd name="connsiteX9" fmla="*/ 141536 w 283070"/>
              <a:gd name="connsiteY9" fmla="*/ 28575 h 404514"/>
              <a:gd name="connsiteX10" fmla="*/ 141536 w 283070"/>
              <a:gd name="connsiteY10" fmla="*/ 128588 h 404514"/>
              <a:gd name="connsiteX11" fmla="*/ 0 w 283070"/>
              <a:gd name="connsiteY11" fmla="*/ 222349 h 404514"/>
              <a:gd name="connsiteX12" fmla="*/ 25896 w 283070"/>
              <a:gd name="connsiteY12" fmla="*/ 234851 h 404514"/>
              <a:gd name="connsiteX13" fmla="*/ 84386 w 283070"/>
              <a:gd name="connsiteY13" fmla="*/ 173236 h 404514"/>
              <a:gd name="connsiteX14" fmla="*/ 84386 w 283070"/>
              <a:gd name="connsiteY14" fmla="*/ 260301 h 404514"/>
              <a:gd name="connsiteX15" fmla="*/ 62509 w 283070"/>
              <a:gd name="connsiteY15" fmla="*/ 270122 h 404514"/>
              <a:gd name="connsiteX16" fmla="*/ 40184 w 283070"/>
              <a:gd name="connsiteY16" fmla="*/ 287090 h 404514"/>
              <a:gd name="connsiteX17" fmla="*/ 27236 w 283070"/>
              <a:gd name="connsiteY17" fmla="*/ 316111 h 404514"/>
              <a:gd name="connsiteX18" fmla="*/ 50453 w 283070"/>
              <a:gd name="connsiteY18" fmla="*/ 375047 h 404514"/>
              <a:gd name="connsiteX19" fmla="*/ 73224 w 283070"/>
              <a:gd name="connsiteY19" fmla="*/ 404515 h 404514"/>
              <a:gd name="connsiteX20" fmla="*/ 94655 w 283070"/>
              <a:gd name="connsiteY20" fmla="*/ 384870 h 404514"/>
              <a:gd name="connsiteX21" fmla="*/ 74116 w 283070"/>
              <a:gd name="connsiteY21" fmla="*/ 358973 h 404514"/>
              <a:gd name="connsiteX22" fmla="*/ 55811 w 283070"/>
              <a:gd name="connsiteY22" fmla="*/ 317004 h 404514"/>
              <a:gd name="connsiteX23" fmla="*/ 61168 w 283070"/>
              <a:gd name="connsiteY23" fmla="*/ 306288 h 404514"/>
              <a:gd name="connsiteX24" fmla="*/ 76349 w 283070"/>
              <a:gd name="connsiteY24" fmla="*/ 295125 h 404514"/>
              <a:gd name="connsiteX25" fmla="*/ 92422 w 283070"/>
              <a:gd name="connsiteY25" fmla="*/ 287982 h 404514"/>
              <a:gd name="connsiteX26" fmla="*/ 141536 w 283070"/>
              <a:gd name="connsiteY26" fmla="*/ 314325 h 404514"/>
              <a:gd name="connsiteX27" fmla="*/ 190202 w 283070"/>
              <a:gd name="connsiteY27" fmla="*/ 288429 h 404514"/>
              <a:gd name="connsiteX28" fmla="*/ 204936 w 283070"/>
              <a:gd name="connsiteY28" fmla="*/ 295125 h 404514"/>
              <a:gd name="connsiteX29" fmla="*/ 220117 w 283070"/>
              <a:gd name="connsiteY29" fmla="*/ 306288 h 404514"/>
              <a:gd name="connsiteX30" fmla="*/ 225029 w 283070"/>
              <a:gd name="connsiteY30" fmla="*/ 317004 h 404514"/>
              <a:gd name="connsiteX31" fmla="*/ 206275 w 283070"/>
              <a:gd name="connsiteY31" fmla="*/ 358528 h 404514"/>
              <a:gd name="connsiteX32" fmla="*/ 186630 w 283070"/>
              <a:gd name="connsiteY32" fmla="*/ 383531 h 404514"/>
              <a:gd name="connsiteX33" fmla="*/ 207169 w 283070"/>
              <a:gd name="connsiteY33" fmla="*/ 403176 h 404514"/>
              <a:gd name="connsiteX34" fmla="*/ 229939 w 283070"/>
              <a:gd name="connsiteY34" fmla="*/ 374601 h 404514"/>
              <a:gd name="connsiteX35" fmla="*/ 253604 w 283070"/>
              <a:gd name="connsiteY35" fmla="*/ 317004 h 404514"/>
              <a:gd name="connsiteX36" fmla="*/ 241102 w 283070"/>
              <a:gd name="connsiteY36" fmla="*/ 287090 h 404514"/>
              <a:gd name="connsiteX37" fmla="*/ 218777 w 283070"/>
              <a:gd name="connsiteY37" fmla="*/ 270122 h 404514"/>
              <a:gd name="connsiteX38" fmla="*/ 198686 w 283070"/>
              <a:gd name="connsiteY38" fmla="*/ 261193 h 404514"/>
              <a:gd name="connsiteX39" fmla="*/ 198686 w 283070"/>
              <a:gd name="connsiteY39" fmla="*/ 173236 h 404514"/>
              <a:gd name="connsiteX40" fmla="*/ 257176 w 283070"/>
              <a:gd name="connsiteY40" fmla="*/ 234851 h 404514"/>
              <a:gd name="connsiteX41" fmla="*/ 283070 w 283070"/>
              <a:gd name="connsiteY41" fmla="*/ 222349 h 404514"/>
              <a:gd name="connsiteX42" fmla="*/ 141536 w 283070"/>
              <a:gd name="connsiteY42" fmla="*/ 128588 h 404514"/>
              <a:gd name="connsiteX43" fmla="*/ 141536 w 283070"/>
              <a:gd name="connsiteY43" fmla="*/ 157163 h 404514"/>
              <a:gd name="connsiteX44" fmla="*/ 170111 w 283070"/>
              <a:gd name="connsiteY44" fmla="*/ 160734 h 404514"/>
              <a:gd name="connsiteX45" fmla="*/ 170111 w 283070"/>
              <a:gd name="connsiteY45" fmla="*/ 266998 h 404514"/>
              <a:gd name="connsiteX46" fmla="*/ 141536 w 283070"/>
              <a:gd name="connsiteY46" fmla="*/ 285750 h 404514"/>
              <a:gd name="connsiteX47" fmla="*/ 112961 w 283070"/>
              <a:gd name="connsiteY47" fmla="*/ 266998 h 404514"/>
              <a:gd name="connsiteX48" fmla="*/ 112961 w 283070"/>
              <a:gd name="connsiteY48" fmla="*/ 160734 h 404514"/>
              <a:gd name="connsiteX49" fmla="*/ 141536 w 283070"/>
              <a:gd name="connsiteY49" fmla="*/ 157163 h 40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83070" h="404514">
                <a:moveTo>
                  <a:pt x="141536" y="0"/>
                </a:moveTo>
                <a:cubicBezTo>
                  <a:pt x="110114" y="0"/>
                  <a:pt x="84386" y="25729"/>
                  <a:pt x="84386" y="57150"/>
                </a:cubicBezTo>
                <a:cubicBezTo>
                  <a:pt x="84386" y="88571"/>
                  <a:pt x="110114" y="114300"/>
                  <a:pt x="141536" y="114300"/>
                </a:cubicBezTo>
                <a:cubicBezTo>
                  <a:pt x="172957" y="114300"/>
                  <a:pt x="198686" y="88571"/>
                  <a:pt x="198686" y="57150"/>
                </a:cubicBezTo>
                <a:cubicBezTo>
                  <a:pt x="198686" y="25729"/>
                  <a:pt x="172957" y="0"/>
                  <a:pt x="141536" y="0"/>
                </a:cubicBezTo>
                <a:close/>
                <a:moveTo>
                  <a:pt x="141536" y="28575"/>
                </a:moveTo>
                <a:cubicBezTo>
                  <a:pt x="157498" y="28575"/>
                  <a:pt x="170111" y="41188"/>
                  <a:pt x="170111" y="57150"/>
                </a:cubicBezTo>
                <a:cubicBezTo>
                  <a:pt x="170111" y="73112"/>
                  <a:pt x="157498" y="85725"/>
                  <a:pt x="141536" y="85725"/>
                </a:cubicBezTo>
                <a:cubicBezTo>
                  <a:pt x="125574" y="85725"/>
                  <a:pt x="112961" y="73112"/>
                  <a:pt x="112961" y="57150"/>
                </a:cubicBezTo>
                <a:cubicBezTo>
                  <a:pt x="112961" y="41188"/>
                  <a:pt x="125574" y="28575"/>
                  <a:pt x="141536" y="28575"/>
                </a:cubicBezTo>
                <a:close/>
                <a:moveTo>
                  <a:pt x="141536" y="128588"/>
                </a:moveTo>
                <a:cubicBezTo>
                  <a:pt x="46267" y="128588"/>
                  <a:pt x="0" y="222349"/>
                  <a:pt x="0" y="222349"/>
                </a:cubicBezTo>
                <a:lnTo>
                  <a:pt x="25896" y="234851"/>
                </a:lnTo>
                <a:cubicBezTo>
                  <a:pt x="25896" y="234851"/>
                  <a:pt x="45820" y="195950"/>
                  <a:pt x="84386" y="173236"/>
                </a:cubicBezTo>
                <a:lnTo>
                  <a:pt x="84386" y="260301"/>
                </a:lnTo>
                <a:cubicBezTo>
                  <a:pt x="78582" y="262366"/>
                  <a:pt x="70991" y="265490"/>
                  <a:pt x="62509" y="270122"/>
                </a:cubicBezTo>
                <a:cubicBezTo>
                  <a:pt x="54806" y="274309"/>
                  <a:pt x="46937" y="279722"/>
                  <a:pt x="40184" y="287090"/>
                </a:cubicBezTo>
                <a:cubicBezTo>
                  <a:pt x="33430" y="294457"/>
                  <a:pt x="27626" y="304335"/>
                  <a:pt x="27236" y="316111"/>
                </a:cubicBezTo>
                <a:cubicBezTo>
                  <a:pt x="26566" y="338379"/>
                  <a:pt x="39123" y="358415"/>
                  <a:pt x="50453" y="375047"/>
                </a:cubicBezTo>
                <a:cubicBezTo>
                  <a:pt x="61783" y="391679"/>
                  <a:pt x="73224" y="404515"/>
                  <a:pt x="73224" y="404515"/>
                </a:cubicBezTo>
                <a:lnTo>
                  <a:pt x="94655" y="384870"/>
                </a:lnTo>
                <a:cubicBezTo>
                  <a:pt x="94655" y="384870"/>
                  <a:pt x="84218" y="373764"/>
                  <a:pt x="74116" y="358973"/>
                </a:cubicBezTo>
                <a:cubicBezTo>
                  <a:pt x="64014" y="344183"/>
                  <a:pt x="55532" y="325319"/>
                  <a:pt x="55811" y="317004"/>
                </a:cubicBezTo>
                <a:cubicBezTo>
                  <a:pt x="55922" y="313543"/>
                  <a:pt x="57541" y="310250"/>
                  <a:pt x="61168" y="306288"/>
                </a:cubicBezTo>
                <a:cubicBezTo>
                  <a:pt x="64796" y="302326"/>
                  <a:pt x="70432" y="298363"/>
                  <a:pt x="76349" y="295125"/>
                </a:cubicBezTo>
                <a:cubicBezTo>
                  <a:pt x="82265" y="291889"/>
                  <a:pt x="88013" y="289601"/>
                  <a:pt x="92422" y="287982"/>
                </a:cubicBezTo>
                <a:cubicBezTo>
                  <a:pt x="100515" y="298810"/>
                  <a:pt x="116310" y="314325"/>
                  <a:pt x="141536" y="314325"/>
                </a:cubicBezTo>
                <a:cubicBezTo>
                  <a:pt x="166372" y="314325"/>
                  <a:pt x="181942" y="299256"/>
                  <a:pt x="190202" y="288429"/>
                </a:cubicBezTo>
                <a:cubicBezTo>
                  <a:pt x="194499" y="290048"/>
                  <a:pt x="199690" y="292224"/>
                  <a:pt x="204936" y="295125"/>
                </a:cubicBezTo>
                <a:cubicBezTo>
                  <a:pt x="210909" y="298363"/>
                  <a:pt x="216601" y="302382"/>
                  <a:pt x="220117" y="306288"/>
                </a:cubicBezTo>
                <a:cubicBezTo>
                  <a:pt x="223633" y="310194"/>
                  <a:pt x="225029" y="313543"/>
                  <a:pt x="225029" y="317004"/>
                </a:cubicBezTo>
                <a:cubicBezTo>
                  <a:pt x="225029" y="325878"/>
                  <a:pt x="216211" y="344183"/>
                  <a:pt x="206275" y="358528"/>
                </a:cubicBezTo>
                <a:cubicBezTo>
                  <a:pt x="196341" y="372871"/>
                  <a:pt x="186630" y="383531"/>
                  <a:pt x="186630" y="383531"/>
                </a:cubicBezTo>
                <a:lnTo>
                  <a:pt x="207169" y="403176"/>
                </a:lnTo>
                <a:cubicBezTo>
                  <a:pt x="207169" y="403176"/>
                  <a:pt x="218721" y="390786"/>
                  <a:pt x="229939" y="374601"/>
                </a:cubicBezTo>
                <a:cubicBezTo>
                  <a:pt x="241158" y="358415"/>
                  <a:pt x="253604" y="338938"/>
                  <a:pt x="253604" y="317004"/>
                </a:cubicBezTo>
                <a:cubicBezTo>
                  <a:pt x="253604" y="305061"/>
                  <a:pt x="247855" y="294568"/>
                  <a:pt x="241102" y="287090"/>
                </a:cubicBezTo>
                <a:cubicBezTo>
                  <a:pt x="234349" y="279611"/>
                  <a:pt x="226535" y="274364"/>
                  <a:pt x="218777" y="270122"/>
                </a:cubicBezTo>
                <a:cubicBezTo>
                  <a:pt x="211521" y="266160"/>
                  <a:pt x="204322" y="263259"/>
                  <a:pt x="198686" y="261193"/>
                </a:cubicBezTo>
                <a:lnTo>
                  <a:pt x="198686" y="173236"/>
                </a:lnTo>
                <a:cubicBezTo>
                  <a:pt x="237250" y="195950"/>
                  <a:pt x="257176" y="234851"/>
                  <a:pt x="257176" y="234851"/>
                </a:cubicBezTo>
                <a:lnTo>
                  <a:pt x="283070" y="222349"/>
                </a:lnTo>
                <a:cubicBezTo>
                  <a:pt x="283070" y="222349"/>
                  <a:pt x="236805" y="128588"/>
                  <a:pt x="141536" y="128588"/>
                </a:cubicBezTo>
                <a:close/>
                <a:moveTo>
                  <a:pt x="141536" y="157163"/>
                </a:moveTo>
                <a:cubicBezTo>
                  <a:pt x="151748" y="157163"/>
                  <a:pt x="161237" y="158334"/>
                  <a:pt x="170111" y="160734"/>
                </a:cubicBezTo>
                <a:lnTo>
                  <a:pt x="170111" y="266998"/>
                </a:lnTo>
                <a:cubicBezTo>
                  <a:pt x="168548" y="269955"/>
                  <a:pt x="160009" y="285750"/>
                  <a:pt x="141536" y="285750"/>
                </a:cubicBezTo>
                <a:cubicBezTo>
                  <a:pt x="123062" y="285750"/>
                  <a:pt x="114524" y="269955"/>
                  <a:pt x="112961" y="266998"/>
                </a:cubicBezTo>
                <a:lnTo>
                  <a:pt x="112961" y="160734"/>
                </a:lnTo>
                <a:cubicBezTo>
                  <a:pt x="121835" y="158334"/>
                  <a:pt x="131323" y="157163"/>
                  <a:pt x="141536" y="157163"/>
                </a:cubicBezTo>
                <a:close/>
              </a:path>
            </a:pathLst>
          </a:custGeom>
          <a:solidFill>
            <a:schemeClr val="bg1"/>
          </a:solidFill>
          <a:ln w="14288" cap="flat">
            <a:noFill/>
            <a:prstDash val="solid"/>
            <a:miter/>
          </a:ln>
        </p:spPr>
        <p:txBody>
          <a:bodyPr rtlCol="0" anchor="ctr"/>
          <a:lstStyle/>
          <a:p>
            <a:endParaRPr lang="en-US"/>
          </a:p>
        </p:txBody>
      </p:sp>
      <p:sp>
        <p:nvSpPr>
          <p:cNvPr id="7" name="Graphic 564">
            <a:extLst>
              <a:ext uri="{FF2B5EF4-FFF2-40B4-BE49-F238E27FC236}">
                <a16:creationId xmlns:a16="http://schemas.microsoft.com/office/drawing/2014/main" id="{527627A8-BDAC-0819-4EB5-6A640C967763}"/>
              </a:ext>
            </a:extLst>
          </p:cNvPr>
          <p:cNvSpPr/>
          <p:nvPr/>
        </p:nvSpPr>
        <p:spPr>
          <a:xfrm>
            <a:off x="1395208" y="2248236"/>
            <a:ext cx="1360085" cy="1228879"/>
          </a:xfrm>
          <a:custGeom>
            <a:avLst/>
            <a:gdLst>
              <a:gd name="connsiteX0" fmla="*/ 189756 w 379511"/>
              <a:gd name="connsiteY0" fmla="*/ 0 h 342900"/>
              <a:gd name="connsiteX1" fmla="*/ 104031 w 379511"/>
              <a:gd name="connsiteY1" fmla="*/ 85725 h 342900"/>
              <a:gd name="connsiteX2" fmla="*/ 113854 w 379511"/>
              <a:gd name="connsiteY2" fmla="*/ 125461 h 342900"/>
              <a:gd name="connsiteX3" fmla="*/ 18306 w 379511"/>
              <a:gd name="connsiteY3" fmla="*/ 114300 h 342900"/>
              <a:gd name="connsiteX4" fmla="*/ 0 w 379511"/>
              <a:gd name="connsiteY4" fmla="*/ 114300 h 342900"/>
              <a:gd name="connsiteX5" fmla="*/ 50006 w 379511"/>
              <a:gd name="connsiteY5" fmla="*/ 314325 h 342900"/>
              <a:gd name="connsiteX6" fmla="*/ 61168 w 379511"/>
              <a:gd name="connsiteY6" fmla="*/ 314325 h 342900"/>
              <a:gd name="connsiteX7" fmla="*/ 157163 w 379511"/>
              <a:gd name="connsiteY7" fmla="*/ 327720 h 342900"/>
              <a:gd name="connsiteX8" fmla="*/ 174575 w 379511"/>
              <a:gd name="connsiteY8" fmla="*/ 336202 h 342900"/>
              <a:gd name="connsiteX9" fmla="*/ 178147 w 379511"/>
              <a:gd name="connsiteY9" fmla="*/ 338435 h 342900"/>
              <a:gd name="connsiteX10" fmla="*/ 182166 w 379511"/>
              <a:gd name="connsiteY10" fmla="*/ 342900 h 342900"/>
              <a:gd name="connsiteX11" fmla="*/ 197345 w 379511"/>
              <a:gd name="connsiteY11" fmla="*/ 342900 h 342900"/>
              <a:gd name="connsiteX12" fmla="*/ 201364 w 379511"/>
              <a:gd name="connsiteY12" fmla="*/ 338435 h 342900"/>
              <a:gd name="connsiteX13" fmla="*/ 204936 w 379511"/>
              <a:gd name="connsiteY13" fmla="*/ 336202 h 342900"/>
              <a:gd name="connsiteX14" fmla="*/ 222349 w 379511"/>
              <a:gd name="connsiteY14" fmla="*/ 327720 h 342900"/>
              <a:gd name="connsiteX15" fmla="*/ 318343 w 379511"/>
              <a:gd name="connsiteY15" fmla="*/ 314325 h 342900"/>
              <a:gd name="connsiteX16" fmla="*/ 329505 w 379511"/>
              <a:gd name="connsiteY16" fmla="*/ 314325 h 342900"/>
              <a:gd name="connsiteX17" fmla="*/ 379511 w 379511"/>
              <a:gd name="connsiteY17" fmla="*/ 114300 h 342900"/>
              <a:gd name="connsiteX18" fmla="*/ 361206 w 379511"/>
              <a:gd name="connsiteY18" fmla="*/ 114300 h 342900"/>
              <a:gd name="connsiteX19" fmla="*/ 266105 w 379511"/>
              <a:gd name="connsiteY19" fmla="*/ 125016 h 342900"/>
              <a:gd name="connsiteX20" fmla="*/ 275481 w 379511"/>
              <a:gd name="connsiteY20" fmla="*/ 85725 h 342900"/>
              <a:gd name="connsiteX21" fmla="*/ 189756 w 379511"/>
              <a:gd name="connsiteY21" fmla="*/ 0 h 342900"/>
              <a:gd name="connsiteX22" fmla="*/ 189756 w 379511"/>
              <a:gd name="connsiteY22" fmla="*/ 28575 h 342900"/>
              <a:gd name="connsiteX23" fmla="*/ 246906 w 379511"/>
              <a:gd name="connsiteY23" fmla="*/ 85725 h 342900"/>
              <a:gd name="connsiteX24" fmla="*/ 189756 w 379511"/>
              <a:gd name="connsiteY24" fmla="*/ 142875 h 342900"/>
              <a:gd name="connsiteX25" fmla="*/ 132606 w 379511"/>
              <a:gd name="connsiteY25" fmla="*/ 85725 h 342900"/>
              <a:gd name="connsiteX26" fmla="*/ 189756 w 379511"/>
              <a:gd name="connsiteY26" fmla="*/ 28575 h 342900"/>
              <a:gd name="connsiteX27" fmla="*/ 37058 w 379511"/>
              <a:gd name="connsiteY27" fmla="*/ 144661 h 342900"/>
              <a:gd name="connsiteX28" fmla="*/ 141536 w 379511"/>
              <a:gd name="connsiteY28" fmla="*/ 163413 h 342900"/>
              <a:gd name="connsiteX29" fmla="*/ 175468 w 379511"/>
              <a:gd name="connsiteY29" fmla="*/ 179487 h 342900"/>
              <a:gd name="connsiteX30" fmla="*/ 175468 w 379511"/>
              <a:gd name="connsiteY30" fmla="*/ 304502 h 342900"/>
              <a:gd name="connsiteX31" fmla="*/ 167432 w 379511"/>
              <a:gd name="connsiteY31" fmla="*/ 300930 h 342900"/>
              <a:gd name="connsiteX32" fmla="*/ 72330 w 379511"/>
              <a:gd name="connsiteY32" fmla="*/ 286643 h 342900"/>
              <a:gd name="connsiteX33" fmla="*/ 342454 w 379511"/>
              <a:gd name="connsiteY33" fmla="*/ 144661 h 342900"/>
              <a:gd name="connsiteX34" fmla="*/ 307182 w 379511"/>
              <a:gd name="connsiteY34" fmla="*/ 286643 h 342900"/>
              <a:gd name="connsiteX35" fmla="*/ 212080 w 379511"/>
              <a:gd name="connsiteY35" fmla="*/ 300930 h 342900"/>
              <a:gd name="connsiteX36" fmla="*/ 204043 w 379511"/>
              <a:gd name="connsiteY36" fmla="*/ 304502 h 342900"/>
              <a:gd name="connsiteX37" fmla="*/ 204043 w 379511"/>
              <a:gd name="connsiteY37" fmla="*/ 179487 h 342900"/>
              <a:gd name="connsiteX38" fmla="*/ 237530 w 379511"/>
              <a:gd name="connsiteY38" fmla="*/ 163413 h 342900"/>
              <a:gd name="connsiteX39" fmla="*/ 342454 w 379511"/>
              <a:gd name="connsiteY39" fmla="*/ 144661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79511" h="342900">
                <a:moveTo>
                  <a:pt x="189756" y="0"/>
                </a:moveTo>
                <a:cubicBezTo>
                  <a:pt x="142596" y="0"/>
                  <a:pt x="104031" y="38565"/>
                  <a:pt x="104031" y="85725"/>
                </a:cubicBezTo>
                <a:cubicBezTo>
                  <a:pt x="104031" y="100124"/>
                  <a:pt x="107547" y="113518"/>
                  <a:pt x="113854" y="125461"/>
                </a:cubicBezTo>
                <a:cubicBezTo>
                  <a:pt x="87790" y="119099"/>
                  <a:pt x="56034" y="114300"/>
                  <a:pt x="18306" y="114300"/>
                </a:cubicBezTo>
                <a:lnTo>
                  <a:pt x="0" y="114300"/>
                </a:lnTo>
                <a:lnTo>
                  <a:pt x="50006" y="314325"/>
                </a:lnTo>
                <a:lnTo>
                  <a:pt x="61168" y="314325"/>
                </a:lnTo>
                <a:cubicBezTo>
                  <a:pt x="109834" y="314325"/>
                  <a:pt x="139750" y="321302"/>
                  <a:pt x="157163" y="327720"/>
                </a:cubicBezTo>
                <a:cubicBezTo>
                  <a:pt x="165869" y="330957"/>
                  <a:pt x="171394" y="334137"/>
                  <a:pt x="174575" y="336202"/>
                </a:cubicBezTo>
                <a:cubicBezTo>
                  <a:pt x="177757" y="338268"/>
                  <a:pt x="178147" y="338435"/>
                  <a:pt x="178147" y="338435"/>
                </a:cubicBezTo>
                <a:lnTo>
                  <a:pt x="182166" y="342900"/>
                </a:lnTo>
                <a:lnTo>
                  <a:pt x="197345" y="342900"/>
                </a:lnTo>
                <a:lnTo>
                  <a:pt x="201364" y="338435"/>
                </a:lnTo>
                <a:cubicBezTo>
                  <a:pt x="201364" y="338435"/>
                  <a:pt x="201755" y="338268"/>
                  <a:pt x="204936" y="336202"/>
                </a:cubicBezTo>
                <a:cubicBezTo>
                  <a:pt x="208118" y="334137"/>
                  <a:pt x="213643" y="330957"/>
                  <a:pt x="222349" y="327720"/>
                </a:cubicBezTo>
                <a:cubicBezTo>
                  <a:pt x="239762" y="321302"/>
                  <a:pt x="269677" y="314325"/>
                  <a:pt x="318343" y="314325"/>
                </a:cubicBezTo>
                <a:lnTo>
                  <a:pt x="329505" y="314325"/>
                </a:lnTo>
                <a:lnTo>
                  <a:pt x="379511" y="114300"/>
                </a:lnTo>
                <a:lnTo>
                  <a:pt x="361206" y="114300"/>
                </a:lnTo>
                <a:cubicBezTo>
                  <a:pt x="323645" y="114300"/>
                  <a:pt x="291944" y="118821"/>
                  <a:pt x="266105" y="125016"/>
                </a:cubicBezTo>
                <a:cubicBezTo>
                  <a:pt x="272243" y="113240"/>
                  <a:pt x="275481" y="99901"/>
                  <a:pt x="275481" y="85725"/>
                </a:cubicBezTo>
                <a:cubicBezTo>
                  <a:pt x="275481" y="38565"/>
                  <a:pt x="236916" y="0"/>
                  <a:pt x="189756" y="0"/>
                </a:cubicBezTo>
                <a:close/>
                <a:moveTo>
                  <a:pt x="189756" y="28575"/>
                </a:moveTo>
                <a:cubicBezTo>
                  <a:pt x="221513" y="28575"/>
                  <a:pt x="246906" y="53969"/>
                  <a:pt x="246906" y="85725"/>
                </a:cubicBezTo>
                <a:cubicBezTo>
                  <a:pt x="246906" y="117482"/>
                  <a:pt x="221513" y="142875"/>
                  <a:pt x="189756" y="142875"/>
                </a:cubicBezTo>
                <a:cubicBezTo>
                  <a:pt x="157999" y="142875"/>
                  <a:pt x="132606" y="117482"/>
                  <a:pt x="132606" y="85725"/>
                </a:cubicBezTo>
                <a:cubicBezTo>
                  <a:pt x="132606" y="53969"/>
                  <a:pt x="157999" y="28575"/>
                  <a:pt x="189756" y="28575"/>
                </a:cubicBezTo>
                <a:close/>
                <a:moveTo>
                  <a:pt x="37058" y="144661"/>
                </a:moveTo>
                <a:cubicBezTo>
                  <a:pt x="81483" y="146837"/>
                  <a:pt x="117760" y="154539"/>
                  <a:pt x="141536" y="163413"/>
                </a:cubicBezTo>
                <a:cubicBezTo>
                  <a:pt x="160678" y="170557"/>
                  <a:pt x="170111" y="176082"/>
                  <a:pt x="175468" y="179487"/>
                </a:cubicBezTo>
                <a:lnTo>
                  <a:pt x="175468" y="304502"/>
                </a:lnTo>
                <a:cubicBezTo>
                  <a:pt x="172901" y="303331"/>
                  <a:pt x="170556" y="302102"/>
                  <a:pt x="167432" y="300930"/>
                </a:cubicBezTo>
                <a:cubicBezTo>
                  <a:pt x="148121" y="293787"/>
                  <a:pt x="116421" y="287759"/>
                  <a:pt x="72330" y="286643"/>
                </a:cubicBezTo>
                <a:close/>
                <a:moveTo>
                  <a:pt x="342454" y="144661"/>
                </a:moveTo>
                <a:lnTo>
                  <a:pt x="307182" y="286643"/>
                </a:lnTo>
                <a:cubicBezTo>
                  <a:pt x="263091" y="287759"/>
                  <a:pt x="231391" y="293787"/>
                  <a:pt x="212080" y="300930"/>
                </a:cubicBezTo>
                <a:cubicBezTo>
                  <a:pt x="208955" y="302102"/>
                  <a:pt x="206611" y="303331"/>
                  <a:pt x="204043" y="304502"/>
                </a:cubicBezTo>
                <a:lnTo>
                  <a:pt x="204043" y="179487"/>
                </a:lnTo>
                <a:cubicBezTo>
                  <a:pt x="209401" y="176026"/>
                  <a:pt x="218777" y="170446"/>
                  <a:pt x="237530" y="163413"/>
                </a:cubicBezTo>
                <a:cubicBezTo>
                  <a:pt x="261138" y="154539"/>
                  <a:pt x="297471" y="146837"/>
                  <a:pt x="342454" y="144661"/>
                </a:cubicBezTo>
                <a:close/>
              </a:path>
            </a:pathLst>
          </a:custGeom>
          <a:solidFill>
            <a:schemeClr val="bg1"/>
          </a:solidFill>
          <a:ln w="14288" cap="flat">
            <a:noFill/>
            <a:prstDash val="solid"/>
            <a:miter/>
          </a:ln>
        </p:spPr>
        <p:txBody>
          <a:bodyPr rtlCol="0" anchor="ctr"/>
          <a:lstStyle/>
          <a:p>
            <a:endParaRPr lang="en-US"/>
          </a:p>
        </p:txBody>
      </p:sp>
      <p:sp>
        <p:nvSpPr>
          <p:cNvPr id="8" name="Graphic 40">
            <a:extLst>
              <a:ext uri="{FF2B5EF4-FFF2-40B4-BE49-F238E27FC236}">
                <a16:creationId xmlns:a16="http://schemas.microsoft.com/office/drawing/2014/main" id="{972FDC4A-38B5-2719-F956-B470451471D7}"/>
              </a:ext>
            </a:extLst>
          </p:cNvPr>
          <p:cNvSpPr/>
          <p:nvPr/>
        </p:nvSpPr>
        <p:spPr>
          <a:xfrm>
            <a:off x="6781479" y="2235972"/>
            <a:ext cx="1334629" cy="1077968"/>
          </a:xfrm>
          <a:custGeom>
            <a:avLst/>
            <a:gdLst>
              <a:gd name="connsiteX0" fmla="*/ 157163 w 371475"/>
              <a:gd name="connsiteY0" fmla="*/ 0 h 300037"/>
              <a:gd name="connsiteX1" fmla="*/ 128588 w 371475"/>
              <a:gd name="connsiteY1" fmla="*/ 28575 h 300037"/>
              <a:gd name="connsiteX2" fmla="*/ 128588 w 371475"/>
              <a:gd name="connsiteY2" fmla="*/ 42863 h 300037"/>
              <a:gd name="connsiteX3" fmla="*/ 42863 w 371475"/>
              <a:gd name="connsiteY3" fmla="*/ 42863 h 300037"/>
              <a:gd name="connsiteX4" fmla="*/ 0 w 371475"/>
              <a:gd name="connsiteY4" fmla="*/ 85725 h 300037"/>
              <a:gd name="connsiteX5" fmla="*/ 0 w 371475"/>
              <a:gd name="connsiteY5" fmla="*/ 300038 h 300037"/>
              <a:gd name="connsiteX6" fmla="*/ 371475 w 371475"/>
              <a:gd name="connsiteY6" fmla="*/ 300038 h 300037"/>
              <a:gd name="connsiteX7" fmla="*/ 371475 w 371475"/>
              <a:gd name="connsiteY7" fmla="*/ 85725 h 300037"/>
              <a:gd name="connsiteX8" fmla="*/ 328613 w 371475"/>
              <a:gd name="connsiteY8" fmla="*/ 42863 h 300037"/>
              <a:gd name="connsiteX9" fmla="*/ 242888 w 371475"/>
              <a:gd name="connsiteY9" fmla="*/ 42863 h 300037"/>
              <a:gd name="connsiteX10" fmla="*/ 242888 w 371475"/>
              <a:gd name="connsiteY10" fmla="*/ 28575 h 300037"/>
              <a:gd name="connsiteX11" fmla="*/ 214313 w 371475"/>
              <a:gd name="connsiteY11" fmla="*/ 0 h 300037"/>
              <a:gd name="connsiteX12" fmla="*/ 157163 w 371475"/>
              <a:gd name="connsiteY12" fmla="*/ 28575 h 300037"/>
              <a:gd name="connsiteX13" fmla="*/ 214313 w 371475"/>
              <a:gd name="connsiteY13" fmla="*/ 28575 h 300037"/>
              <a:gd name="connsiteX14" fmla="*/ 214313 w 371475"/>
              <a:gd name="connsiteY14" fmla="*/ 42863 h 300037"/>
              <a:gd name="connsiteX15" fmla="*/ 157163 w 371475"/>
              <a:gd name="connsiteY15" fmla="*/ 42863 h 300037"/>
              <a:gd name="connsiteX16" fmla="*/ 42863 w 371475"/>
              <a:gd name="connsiteY16" fmla="*/ 71438 h 300037"/>
              <a:gd name="connsiteX17" fmla="*/ 328613 w 371475"/>
              <a:gd name="connsiteY17" fmla="*/ 71438 h 300037"/>
              <a:gd name="connsiteX18" fmla="*/ 342900 w 371475"/>
              <a:gd name="connsiteY18" fmla="*/ 85725 h 300037"/>
              <a:gd name="connsiteX19" fmla="*/ 342900 w 371475"/>
              <a:gd name="connsiteY19" fmla="*/ 271463 h 300037"/>
              <a:gd name="connsiteX20" fmla="*/ 28575 w 371475"/>
              <a:gd name="connsiteY20" fmla="*/ 271463 h 300037"/>
              <a:gd name="connsiteX21" fmla="*/ 28575 w 371475"/>
              <a:gd name="connsiteY21" fmla="*/ 85725 h 300037"/>
              <a:gd name="connsiteX22" fmla="*/ 42863 w 371475"/>
              <a:gd name="connsiteY22" fmla="*/ 71438 h 300037"/>
              <a:gd name="connsiteX23" fmla="*/ 171450 w 371475"/>
              <a:gd name="connsiteY23" fmla="*/ 114300 h 300037"/>
              <a:gd name="connsiteX24" fmla="*/ 171450 w 371475"/>
              <a:gd name="connsiteY24" fmla="*/ 157163 h 300037"/>
              <a:gd name="connsiteX25" fmla="*/ 128588 w 371475"/>
              <a:gd name="connsiteY25" fmla="*/ 157163 h 300037"/>
              <a:gd name="connsiteX26" fmla="*/ 128588 w 371475"/>
              <a:gd name="connsiteY26" fmla="*/ 185738 h 300037"/>
              <a:gd name="connsiteX27" fmla="*/ 171450 w 371475"/>
              <a:gd name="connsiteY27" fmla="*/ 185738 h 300037"/>
              <a:gd name="connsiteX28" fmla="*/ 171450 w 371475"/>
              <a:gd name="connsiteY28" fmla="*/ 228600 h 300037"/>
              <a:gd name="connsiteX29" fmla="*/ 200025 w 371475"/>
              <a:gd name="connsiteY29" fmla="*/ 228600 h 300037"/>
              <a:gd name="connsiteX30" fmla="*/ 200025 w 371475"/>
              <a:gd name="connsiteY30" fmla="*/ 185738 h 300037"/>
              <a:gd name="connsiteX31" fmla="*/ 242888 w 371475"/>
              <a:gd name="connsiteY31" fmla="*/ 185738 h 300037"/>
              <a:gd name="connsiteX32" fmla="*/ 242888 w 371475"/>
              <a:gd name="connsiteY32" fmla="*/ 157163 h 300037"/>
              <a:gd name="connsiteX33" fmla="*/ 200025 w 371475"/>
              <a:gd name="connsiteY33" fmla="*/ 157163 h 300037"/>
              <a:gd name="connsiteX34" fmla="*/ 200025 w 371475"/>
              <a:gd name="connsiteY34" fmla="*/ 114300 h 30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1475" h="300037">
                <a:moveTo>
                  <a:pt x="157163" y="0"/>
                </a:moveTo>
                <a:cubicBezTo>
                  <a:pt x="141535" y="0"/>
                  <a:pt x="128588" y="12948"/>
                  <a:pt x="128588" y="28575"/>
                </a:cubicBezTo>
                <a:lnTo>
                  <a:pt x="128588" y="42863"/>
                </a:lnTo>
                <a:lnTo>
                  <a:pt x="42863" y="42863"/>
                </a:lnTo>
                <a:cubicBezTo>
                  <a:pt x="19366" y="42863"/>
                  <a:pt x="0" y="62229"/>
                  <a:pt x="0" y="85725"/>
                </a:cubicBezTo>
                <a:lnTo>
                  <a:pt x="0" y="300038"/>
                </a:lnTo>
                <a:lnTo>
                  <a:pt x="371475" y="300038"/>
                </a:lnTo>
                <a:lnTo>
                  <a:pt x="371475" y="85725"/>
                </a:lnTo>
                <a:cubicBezTo>
                  <a:pt x="371475" y="62229"/>
                  <a:pt x="352108" y="42863"/>
                  <a:pt x="328613" y="42863"/>
                </a:cubicBezTo>
                <a:lnTo>
                  <a:pt x="242888" y="42863"/>
                </a:lnTo>
                <a:lnTo>
                  <a:pt x="242888" y="28575"/>
                </a:lnTo>
                <a:cubicBezTo>
                  <a:pt x="242888" y="12948"/>
                  <a:pt x="229940" y="0"/>
                  <a:pt x="214313" y="0"/>
                </a:cubicBezTo>
                <a:close/>
                <a:moveTo>
                  <a:pt x="157163" y="28575"/>
                </a:moveTo>
                <a:lnTo>
                  <a:pt x="214313" y="28575"/>
                </a:lnTo>
                <a:lnTo>
                  <a:pt x="214313" y="42863"/>
                </a:lnTo>
                <a:lnTo>
                  <a:pt x="157163" y="42863"/>
                </a:lnTo>
                <a:close/>
                <a:moveTo>
                  <a:pt x="42863" y="71438"/>
                </a:moveTo>
                <a:lnTo>
                  <a:pt x="328613" y="71438"/>
                </a:lnTo>
                <a:cubicBezTo>
                  <a:pt x="336705" y="71438"/>
                  <a:pt x="342900" y="77633"/>
                  <a:pt x="342900" y="85725"/>
                </a:cubicBezTo>
                <a:lnTo>
                  <a:pt x="342900" y="271463"/>
                </a:lnTo>
                <a:lnTo>
                  <a:pt x="28575" y="271463"/>
                </a:lnTo>
                <a:lnTo>
                  <a:pt x="28575" y="85725"/>
                </a:lnTo>
                <a:cubicBezTo>
                  <a:pt x="28575" y="77633"/>
                  <a:pt x="34770" y="71438"/>
                  <a:pt x="42863" y="71438"/>
                </a:cubicBezTo>
                <a:close/>
                <a:moveTo>
                  <a:pt x="171450" y="114300"/>
                </a:moveTo>
                <a:lnTo>
                  <a:pt x="171450" y="157163"/>
                </a:lnTo>
                <a:lnTo>
                  <a:pt x="128588" y="157163"/>
                </a:lnTo>
                <a:lnTo>
                  <a:pt x="128588" y="185738"/>
                </a:lnTo>
                <a:lnTo>
                  <a:pt x="171450" y="185738"/>
                </a:lnTo>
                <a:lnTo>
                  <a:pt x="171450" y="228600"/>
                </a:lnTo>
                <a:lnTo>
                  <a:pt x="200025" y="228600"/>
                </a:lnTo>
                <a:lnTo>
                  <a:pt x="200025" y="185738"/>
                </a:lnTo>
                <a:lnTo>
                  <a:pt x="242888" y="185738"/>
                </a:lnTo>
                <a:lnTo>
                  <a:pt x="242888" y="157163"/>
                </a:lnTo>
                <a:lnTo>
                  <a:pt x="200025" y="157163"/>
                </a:lnTo>
                <a:lnTo>
                  <a:pt x="200025" y="114300"/>
                </a:lnTo>
                <a:close/>
              </a:path>
            </a:pathLst>
          </a:custGeom>
          <a:solidFill>
            <a:schemeClr val="bg1"/>
          </a:solidFill>
          <a:ln w="14288" cap="flat">
            <a:noFill/>
            <a:prstDash val="solid"/>
            <a:miter/>
          </a:ln>
        </p:spPr>
        <p:txBody>
          <a:bodyPr rtlCol="0" anchor="ctr"/>
          <a:lstStyle/>
          <a:p>
            <a:endParaRPr lang="en-US"/>
          </a:p>
        </p:txBody>
      </p:sp>
    </p:spTree>
    <p:extLst>
      <p:ext uri="{BB962C8B-B14F-4D97-AF65-F5344CB8AC3E}">
        <p14:creationId xmlns:p14="http://schemas.microsoft.com/office/powerpoint/2010/main" val="1825245690"/>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02594E-DE6C-47AA-900F-80A5C80470B5}"/>
              </a:ext>
            </a:extLst>
          </p:cNvPr>
          <p:cNvSpPr/>
          <p:nvPr/>
        </p:nvSpPr>
        <p:spPr>
          <a:xfrm>
            <a:off x="508000" y="549000"/>
            <a:ext cx="11176000" cy="5760000"/>
          </a:xfrm>
          <a:prstGeom prst="rect">
            <a:avLst/>
          </a:prstGeom>
          <a:solidFill>
            <a:schemeClr val="bg1"/>
          </a:solidFill>
          <a:ln>
            <a:noFill/>
          </a:ln>
          <a:effectLst>
            <a:outerShdw blurRad="38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srgbClr val="FFFFFF"/>
              </a:solidFill>
              <a:effectLst/>
              <a:uLnTx/>
              <a:uFillTx/>
              <a:latin typeface="Open Sans Light"/>
              <a:ea typeface="+mn-ea"/>
              <a:cs typeface="+mn-cs"/>
            </a:endParaRPr>
          </a:p>
        </p:txBody>
      </p:sp>
      <p:pic>
        <p:nvPicPr>
          <p:cNvPr id="5" name="Picture Placeholder 4" descr="Diagram, map&#10;&#10;Description automatically generated">
            <a:extLst>
              <a:ext uri="{FF2B5EF4-FFF2-40B4-BE49-F238E27FC236}">
                <a16:creationId xmlns:a16="http://schemas.microsoft.com/office/drawing/2014/main" id="{D23289CD-F8EC-0E25-BDFB-40EC5DE63E47}"/>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63" b="587"/>
          <a:stretch/>
        </p:blipFill>
        <p:spPr>
          <a:xfrm>
            <a:off x="2803562" y="549000"/>
            <a:ext cx="6584875" cy="5769512"/>
          </a:xfrm>
          <a:prstGeom prst="roundRect">
            <a:avLst>
              <a:gd name="adj" fmla="val 0"/>
            </a:avLst>
          </a:prstGeom>
        </p:spPr>
      </p:pic>
      <p:sp>
        <p:nvSpPr>
          <p:cNvPr id="6" name="TextBox 3">
            <a:extLst>
              <a:ext uri="{FF2B5EF4-FFF2-40B4-BE49-F238E27FC236}">
                <a16:creationId xmlns:a16="http://schemas.microsoft.com/office/drawing/2014/main" id="{A21F8F9A-C3C5-4B20-B3A7-CD521AE849D9}"/>
              </a:ext>
            </a:extLst>
          </p:cNvPr>
          <p:cNvSpPr txBox="1"/>
          <p:nvPr/>
        </p:nvSpPr>
        <p:spPr>
          <a:xfrm>
            <a:off x="531149" y="1734159"/>
            <a:ext cx="246706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sz="2200" dirty="0"/>
              <a:t>250 WIC clinics</a:t>
            </a:r>
          </a:p>
        </p:txBody>
      </p:sp>
    </p:spTree>
    <p:extLst>
      <p:ext uri="{BB962C8B-B14F-4D97-AF65-F5344CB8AC3E}">
        <p14:creationId xmlns:p14="http://schemas.microsoft.com/office/powerpoint/2010/main" val="1348802156"/>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02594E-DE6C-47AA-900F-80A5C80470B5}"/>
              </a:ext>
            </a:extLst>
          </p:cNvPr>
          <p:cNvSpPr/>
          <p:nvPr/>
        </p:nvSpPr>
        <p:spPr>
          <a:xfrm>
            <a:off x="508000" y="549000"/>
            <a:ext cx="11176000" cy="5760000"/>
          </a:xfrm>
          <a:prstGeom prst="rect">
            <a:avLst/>
          </a:prstGeom>
          <a:solidFill>
            <a:schemeClr val="bg1"/>
          </a:solidFill>
          <a:ln>
            <a:noFill/>
          </a:ln>
          <a:effectLst>
            <a:outerShdw blurRad="38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srgbClr val="FFFFFF"/>
              </a:solidFill>
              <a:effectLst/>
              <a:uLnTx/>
              <a:uFillTx/>
              <a:latin typeface="Open Sans Light"/>
              <a:ea typeface="+mn-ea"/>
              <a:cs typeface="+mn-cs"/>
            </a:endParaRPr>
          </a:p>
        </p:txBody>
      </p:sp>
      <p:pic>
        <p:nvPicPr>
          <p:cNvPr id="5" name="Picture Placeholder 4" descr="Map&#10;&#10;Description automatically generated">
            <a:extLst>
              <a:ext uri="{FF2B5EF4-FFF2-40B4-BE49-F238E27FC236}">
                <a16:creationId xmlns:a16="http://schemas.microsoft.com/office/drawing/2014/main" id="{CFE86FF6-AD63-3E80-D5B6-B55917761E00}"/>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1467" b="2656"/>
          <a:stretch/>
        </p:blipFill>
        <p:spPr>
          <a:xfrm>
            <a:off x="2722880" y="549000"/>
            <a:ext cx="6746240" cy="5763571"/>
          </a:xfrm>
        </p:spPr>
      </p:pic>
      <p:sp>
        <p:nvSpPr>
          <p:cNvPr id="6" name="TextBox 3">
            <a:extLst>
              <a:ext uri="{FF2B5EF4-FFF2-40B4-BE49-F238E27FC236}">
                <a16:creationId xmlns:a16="http://schemas.microsoft.com/office/drawing/2014/main" id="{1B10ED1A-3C02-93CB-CE44-9F3CF51E8BA1}"/>
              </a:ext>
            </a:extLst>
          </p:cNvPr>
          <p:cNvSpPr txBox="1"/>
          <p:nvPr/>
        </p:nvSpPr>
        <p:spPr>
          <a:xfrm>
            <a:off x="694481" y="1734159"/>
            <a:ext cx="237317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sz="2200" dirty="0"/>
              <a:t>597 retailers</a:t>
            </a:r>
          </a:p>
        </p:txBody>
      </p:sp>
    </p:spTree>
    <p:extLst>
      <p:ext uri="{BB962C8B-B14F-4D97-AF65-F5344CB8AC3E}">
        <p14:creationId xmlns:p14="http://schemas.microsoft.com/office/powerpoint/2010/main" val="38991230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holding a baby&#10;&#10;Description automatically generated">
            <a:extLst>
              <a:ext uri="{FF2B5EF4-FFF2-40B4-BE49-F238E27FC236}">
                <a16:creationId xmlns:a16="http://schemas.microsoft.com/office/drawing/2014/main" id="{8299CBEF-07E2-2D6C-F9DF-F03984CF588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705" r="16705"/>
          <a:stretch>
            <a:fillRect/>
          </a:stretch>
        </p:blipFill>
        <p:spPr/>
      </p:pic>
      <p:sp>
        <p:nvSpPr>
          <p:cNvPr id="3" name="Title 2">
            <a:extLst>
              <a:ext uri="{FF2B5EF4-FFF2-40B4-BE49-F238E27FC236}">
                <a16:creationId xmlns:a16="http://schemas.microsoft.com/office/drawing/2014/main" id="{1B596B02-C172-47F2-A739-065087072ECC}"/>
              </a:ext>
            </a:extLst>
          </p:cNvPr>
          <p:cNvSpPr>
            <a:spLocks noGrp="1"/>
          </p:cNvSpPr>
          <p:nvPr>
            <p:ph type="title"/>
          </p:nvPr>
        </p:nvSpPr>
        <p:spPr/>
        <p:txBody>
          <a:bodyPr/>
          <a:lstStyle/>
          <a:p>
            <a:r>
              <a:rPr lang="en-US" dirty="0"/>
              <a:t>Enrollment</a:t>
            </a:r>
          </a:p>
        </p:txBody>
      </p:sp>
      <p:sp>
        <p:nvSpPr>
          <p:cNvPr id="4" name="Subtitle 3">
            <a:extLst>
              <a:ext uri="{FF2B5EF4-FFF2-40B4-BE49-F238E27FC236}">
                <a16:creationId xmlns:a16="http://schemas.microsoft.com/office/drawing/2014/main" id="{626D7147-88B0-4A41-8291-C21DD68F1118}"/>
              </a:ext>
            </a:extLst>
          </p:cNvPr>
          <p:cNvSpPr>
            <a:spLocks noGrp="1"/>
          </p:cNvSpPr>
          <p:nvPr>
            <p:ph type="subTitle" idx="1"/>
          </p:nvPr>
        </p:nvSpPr>
        <p:spPr>
          <a:xfrm>
            <a:off x="838200" y="1060763"/>
            <a:ext cx="10515599" cy="436562"/>
          </a:xfrm>
        </p:spPr>
        <p:txBody>
          <a:bodyPr>
            <a:noAutofit/>
          </a:bodyPr>
          <a:lstStyle/>
          <a:p>
            <a:r>
              <a:rPr lang="en-US" sz="2400" dirty="0"/>
              <a:t>Who can apply for benefits for the eligible individuals in their care?</a:t>
            </a:r>
          </a:p>
        </p:txBody>
      </p:sp>
      <p:sp>
        <p:nvSpPr>
          <p:cNvPr id="6" name="Arc 5">
            <a:extLst>
              <a:ext uri="{FF2B5EF4-FFF2-40B4-BE49-F238E27FC236}">
                <a16:creationId xmlns:a16="http://schemas.microsoft.com/office/drawing/2014/main" id="{1D8A06A4-07E8-4CB1-90F1-863DDCF84EFE}"/>
              </a:ext>
            </a:extLst>
          </p:cNvPr>
          <p:cNvSpPr/>
          <p:nvPr/>
        </p:nvSpPr>
        <p:spPr>
          <a:xfrm>
            <a:off x="4506245" y="3544872"/>
            <a:ext cx="3192230" cy="3192230"/>
          </a:xfrm>
          <a:prstGeom prst="arc">
            <a:avLst>
              <a:gd name="adj1" fmla="val 10868207"/>
              <a:gd name="adj2" fmla="val 0"/>
            </a:avLst>
          </a:prstGeom>
          <a:ln w="101600" cap="rnd">
            <a:gradFill flip="none" rotWithShape="1">
              <a:gsLst>
                <a:gs pos="0">
                  <a:schemeClr val="accent1"/>
                </a:gs>
                <a:gs pos="100000">
                  <a:schemeClr val="accent6"/>
                </a:gs>
              </a:gsLst>
              <a:lin ang="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2"/>
              </a:solidFill>
            </a:endParaRPr>
          </a:p>
        </p:txBody>
      </p:sp>
      <p:sp>
        <p:nvSpPr>
          <p:cNvPr id="8" name="Arc 7">
            <a:extLst>
              <a:ext uri="{FF2B5EF4-FFF2-40B4-BE49-F238E27FC236}">
                <a16:creationId xmlns:a16="http://schemas.microsoft.com/office/drawing/2014/main" id="{59A4AFE1-5612-4450-8B9C-A3EE54782C5A}"/>
              </a:ext>
            </a:extLst>
          </p:cNvPr>
          <p:cNvSpPr/>
          <p:nvPr/>
        </p:nvSpPr>
        <p:spPr>
          <a:xfrm>
            <a:off x="4506245" y="3544872"/>
            <a:ext cx="3192230" cy="3192230"/>
          </a:xfrm>
          <a:prstGeom prst="arc">
            <a:avLst>
              <a:gd name="adj1" fmla="val 10868207"/>
              <a:gd name="adj2" fmla="val 0"/>
            </a:avLst>
          </a:prstGeom>
          <a:ln w="101600" cap="rnd">
            <a:gradFill flip="none" rotWithShape="1">
              <a:gsLst>
                <a:gs pos="0">
                  <a:schemeClr val="accent1"/>
                </a:gs>
                <a:gs pos="100000">
                  <a:schemeClr val="accent6"/>
                </a:gs>
              </a:gsLst>
              <a:lin ang="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2"/>
              </a:solidFill>
            </a:endParaRPr>
          </a:p>
        </p:txBody>
      </p:sp>
      <p:sp>
        <p:nvSpPr>
          <p:cNvPr id="10" name="Arc 9">
            <a:extLst>
              <a:ext uri="{FF2B5EF4-FFF2-40B4-BE49-F238E27FC236}">
                <a16:creationId xmlns:a16="http://schemas.microsoft.com/office/drawing/2014/main" id="{F3C68F94-BB00-4313-9986-45E3E70F960F}"/>
              </a:ext>
            </a:extLst>
          </p:cNvPr>
          <p:cNvSpPr/>
          <p:nvPr/>
        </p:nvSpPr>
        <p:spPr>
          <a:xfrm>
            <a:off x="4506245" y="3544872"/>
            <a:ext cx="3192230" cy="3192230"/>
          </a:xfrm>
          <a:prstGeom prst="arc">
            <a:avLst>
              <a:gd name="adj1" fmla="val 19074089"/>
              <a:gd name="adj2" fmla="val 0"/>
            </a:avLst>
          </a:prstGeom>
          <a:ln w="101600" cap="rnd">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2"/>
              </a:solidFill>
            </a:endParaRPr>
          </a:p>
        </p:txBody>
      </p:sp>
      <p:sp>
        <p:nvSpPr>
          <p:cNvPr id="12" name="Arc 11">
            <a:extLst>
              <a:ext uri="{FF2B5EF4-FFF2-40B4-BE49-F238E27FC236}">
                <a16:creationId xmlns:a16="http://schemas.microsoft.com/office/drawing/2014/main" id="{0199F3AB-E671-4BD4-B81C-F24B1A7276E3}"/>
              </a:ext>
            </a:extLst>
          </p:cNvPr>
          <p:cNvSpPr/>
          <p:nvPr/>
        </p:nvSpPr>
        <p:spPr>
          <a:xfrm>
            <a:off x="4506245" y="3544872"/>
            <a:ext cx="3192230" cy="3192230"/>
          </a:xfrm>
          <a:prstGeom prst="arc">
            <a:avLst>
              <a:gd name="adj1" fmla="val 16284389"/>
              <a:gd name="adj2" fmla="val 18773943"/>
            </a:avLst>
          </a:prstGeom>
          <a:ln w="101600" cap="rnd">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2"/>
              </a:solidFill>
            </a:endParaRPr>
          </a:p>
        </p:txBody>
      </p:sp>
      <p:sp>
        <p:nvSpPr>
          <p:cNvPr id="14" name="Arc 13">
            <a:extLst>
              <a:ext uri="{FF2B5EF4-FFF2-40B4-BE49-F238E27FC236}">
                <a16:creationId xmlns:a16="http://schemas.microsoft.com/office/drawing/2014/main" id="{8AA49BB4-A3BE-43A9-8DA1-61C0A4E4EDDF}"/>
              </a:ext>
            </a:extLst>
          </p:cNvPr>
          <p:cNvSpPr/>
          <p:nvPr/>
        </p:nvSpPr>
        <p:spPr>
          <a:xfrm>
            <a:off x="4506245" y="3544872"/>
            <a:ext cx="3192230" cy="3192230"/>
          </a:xfrm>
          <a:prstGeom prst="arc">
            <a:avLst>
              <a:gd name="adj1" fmla="val 13507787"/>
              <a:gd name="adj2" fmla="val 16105216"/>
            </a:avLst>
          </a:prstGeom>
          <a:ln w="10160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2"/>
              </a:solidFill>
            </a:endParaRPr>
          </a:p>
        </p:txBody>
      </p:sp>
      <p:sp>
        <p:nvSpPr>
          <p:cNvPr id="16" name="Arc 15">
            <a:extLst>
              <a:ext uri="{FF2B5EF4-FFF2-40B4-BE49-F238E27FC236}">
                <a16:creationId xmlns:a16="http://schemas.microsoft.com/office/drawing/2014/main" id="{925C56BC-45BA-4B32-B6A6-E5DF420AF6DE}"/>
              </a:ext>
            </a:extLst>
          </p:cNvPr>
          <p:cNvSpPr/>
          <p:nvPr/>
        </p:nvSpPr>
        <p:spPr>
          <a:xfrm>
            <a:off x="4499885" y="3544872"/>
            <a:ext cx="3192230" cy="3192230"/>
          </a:xfrm>
          <a:prstGeom prst="arc">
            <a:avLst>
              <a:gd name="adj1" fmla="val 10868207"/>
              <a:gd name="adj2" fmla="val 13331935"/>
            </a:avLst>
          </a:prstGeom>
          <a:ln w="10160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2"/>
              </a:solidFill>
            </a:endParaRPr>
          </a:p>
        </p:txBody>
      </p:sp>
      <p:sp>
        <p:nvSpPr>
          <p:cNvPr id="18" name="Oval 17">
            <a:extLst>
              <a:ext uri="{FF2B5EF4-FFF2-40B4-BE49-F238E27FC236}">
                <a16:creationId xmlns:a16="http://schemas.microsoft.com/office/drawing/2014/main" id="{85317B63-DE42-4701-85D1-16120B0A1627}"/>
              </a:ext>
            </a:extLst>
          </p:cNvPr>
          <p:cNvSpPr/>
          <p:nvPr/>
        </p:nvSpPr>
        <p:spPr>
          <a:xfrm>
            <a:off x="7110907" y="3877104"/>
            <a:ext cx="256032" cy="2560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0" name="Oval 19">
            <a:extLst>
              <a:ext uri="{FF2B5EF4-FFF2-40B4-BE49-F238E27FC236}">
                <a16:creationId xmlns:a16="http://schemas.microsoft.com/office/drawing/2014/main" id="{E3464544-3BCD-4C29-A200-AC3A5756B72D}"/>
              </a:ext>
            </a:extLst>
          </p:cNvPr>
          <p:cNvSpPr/>
          <p:nvPr/>
        </p:nvSpPr>
        <p:spPr>
          <a:xfrm>
            <a:off x="3295098" y="4768025"/>
            <a:ext cx="745924" cy="7459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2" name="Oval 21">
            <a:extLst>
              <a:ext uri="{FF2B5EF4-FFF2-40B4-BE49-F238E27FC236}">
                <a16:creationId xmlns:a16="http://schemas.microsoft.com/office/drawing/2014/main" id="{A36E28CA-68AC-4058-8013-0C4822C6FBD5}"/>
              </a:ext>
            </a:extLst>
          </p:cNvPr>
          <p:cNvSpPr/>
          <p:nvPr/>
        </p:nvSpPr>
        <p:spPr>
          <a:xfrm>
            <a:off x="4371869" y="5012971"/>
            <a:ext cx="256032" cy="2560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4" name="Oval 23">
            <a:extLst>
              <a:ext uri="{FF2B5EF4-FFF2-40B4-BE49-F238E27FC236}">
                <a16:creationId xmlns:a16="http://schemas.microsoft.com/office/drawing/2014/main" id="{740CC183-B142-46E3-B2EA-5C1FD2FD8987}"/>
              </a:ext>
            </a:extLst>
          </p:cNvPr>
          <p:cNvSpPr/>
          <p:nvPr/>
        </p:nvSpPr>
        <p:spPr>
          <a:xfrm>
            <a:off x="7564099" y="5012971"/>
            <a:ext cx="256032" cy="25603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6" name="Oval 25">
            <a:extLst>
              <a:ext uri="{FF2B5EF4-FFF2-40B4-BE49-F238E27FC236}">
                <a16:creationId xmlns:a16="http://schemas.microsoft.com/office/drawing/2014/main" id="{DDAF0816-AC47-4085-A572-E0839024F9F5}"/>
              </a:ext>
            </a:extLst>
          </p:cNvPr>
          <p:cNvSpPr/>
          <p:nvPr/>
        </p:nvSpPr>
        <p:spPr>
          <a:xfrm>
            <a:off x="5967984" y="3416856"/>
            <a:ext cx="256032" cy="2560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8" name="Oval 27">
            <a:extLst>
              <a:ext uri="{FF2B5EF4-FFF2-40B4-BE49-F238E27FC236}">
                <a16:creationId xmlns:a16="http://schemas.microsoft.com/office/drawing/2014/main" id="{B22AEBED-0EA2-4A4F-BC71-42B49E13C9FB}"/>
              </a:ext>
            </a:extLst>
          </p:cNvPr>
          <p:cNvSpPr/>
          <p:nvPr/>
        </p:nvSpPr>
        <p:spPr>
          <a:xfrm>
            <a:off x="4820412" y="3877104"/>
            <a:ext cx="256032" cy="2560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0" name="Oval 29">
            <a:extLst>
              <a:ext uri="{FF2B5EF4-FFF2-40B4-BE49-F238E27FC236}">
                <a16:creationId xmlns:a16="http://schemas.microsoft.com/office/drawing/2014/main" id="{87BA421A-91A3-437C-A276-4BF3DB31673E}"/>
              </a:ext>
            </a:extLst>
          </p:cNvPr>
          <p:cNvSpPr/>
          <p:nvPr/>
        </p:nvSpPr>
        <p:spPr>
          <a:xfrm>
            <a:off x="4005267" y="3131180"/>
            <a:ext cx="745924" cy="7459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2" name="Oval 31">
            <a:extLst>
              <a:ext uri="{FF2B5EF4-FFF2-40B4-BE49-F238E27FC236}">
                <a16:creationId xmlns:a16="http://schemas.microsoft.com/office/drawing/2014/main" id="{BE35FA42-00F3-4BF8-801A-C5E71C284876}"/>
              </a:ext>
            </a:extLst>
          </p:cNvPr>
          <p:cNvSpPr/>
          <p:nvPr/>
        </p:nvSpPr>
        <p:spPr>
          <a:xfrm>
            <a:off x="5723038" y="2359410"/>
            <a:ext cx="745924" cy="7459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4" name="Oval 33">
            <a:extLst>
              <a:ext uri="{FF2B5EF4-FFF2-40B4-BE49-F238E27FC236}">
                <a16:creationId xmlns:a16="http://schemas.microsoft.com/office/drawing/2014/main" id="{A4A41890-73CD-4B41-99BA-17A30A47A9AE}"/>
              </a:ext>
            </a:extLst>
          </p:cNvPr>
          <p:cNvSpPr/>
          <p:nvPr/>
        </p:nvSpPr>
        <p:spPr>
          <a:xfrm>
            <a:off x="7490306" y="3131180"/>
            <a:ext cx="745924" cy="7459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6" name="Oval 35">
            <a:extLst>
              <a:ext uri="{FF2B5EF4-FFF2-40B4-BE49-F238E27FC236}">
                <a16:creationId xmlns:a16="http://schemas.microsoft.com/office/drawing/2014/main" id="{976806A5-EFF7-4258-AFF0-BD4D5EF02A8D}"/>
              </a:ext>
            </a:extLst>
          </p:cNvPr>
          <p:cNvSpPr/>
          <p:nvPr/>
        </p:nvSpPr>
        <p:spPr>
          <a:xfrm>
            <a:off x="8150978" y="4768025"/>
            <a:ext cx="745924" cy="7459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40" name="Rectangle 39">
            <a:extLst>
              <a:ext uri="{FF2B5EF4-FFF2-40B4-BE49-F238E27FC236}">
                <a16:creationId xmlns:a16="http://schemas.microsoft.com/office/drawing/2014/main" id="{8AD84E44-F2D2-416A-AEF4-D94FF9B5AAFA}"/>
              </a:ext>
            </a:extLst>
          </p:cNvPr>
          <p:cNvSpPr/>
          <p:nvPr/>
        </p:nvSpPr>
        <p:spPr>
          <a:xfrm>
            <a:off x="2485597" y="3227198"/>
            <a:ext cx="1508064" cy="461665"/>
          </a:xfrm>
          <a:prstGeom prst="rect">
            <a:avLst/>
          </a:prstGeom>
        </p:spPr>
        <p:txBody>
          <a:bodyPr wrap="square">
            <a:spAutoFit/>
          </a:bodyPr>
          <a:lstStyle/>
          <a:p>
            <a:pPr algn="r"/>
            <a:r>
              <a:rPr lang="en-MY" sz="2400" dirty="0">
                <a:solidFill>
                  <a:schemeClr val="tx2"/>
                </a:solidFill>
              </a:rPr>
              <a:t>Fathers</a:t>
            </a:r>
          </a:p>
        </p:txBody>
      </p:sp>
      <p:sp>
        <p:nvSpPr>
          <p:cNvPr id="48" name="Rectangle 47">
            <a:extLst>
              <a:ext uri="{FF2B5EF4-FFF2-40B4-BE49-F238E27FC236}">
                <a16:creationId xmlns:a16="http://schemas.microsoft.com/office/drawing/2014/main" id="{17C7FE53-ABC0-4929-9235-3B0E60926D8A}"/>
              </a:ext>
            </a:extLst>
          </p:cNvPr>
          <p:cNvSpPr/>
          <p:nvPr/>
        </p:nvSpPr>
        <p:spPr>
          <a:xfrm>
            <a:off x="1780674" y="4912387"/>
            <a:ext cx="1508063" cy="461665"/>
          </a:xfrm>
          <a:prstGeom prst="rect">
            <a:avLst/>
          </a:prstGeom>
        </p:spPr>
        <p:txBody>
          <a:bodyPr wrap="square">
            <a:spAutoFit/>
          </a:bodyPr>
          <a:lstStyle/>
          <a:p>
            <a:pPr algn="r"/>
            <a:r>
              <a:rPr lang="en-MY" sz="2400" dirty="0">
                <a:solidFill>
                  <a:schemeClr val="tx2"/>
                </a:solidFill>
              </a:rPr>
              <a:t>Mothers</a:t>
            </a:r>
          </a:p>
        </p:txBody>
      </p:sp>
      <p:sp>
        <p:nvSpPr>
          <p:cNvPr id="50" name="Rectangle 49">
            <a:extLst>
              <a:ext uri="{FF2B5EF4-FFF2-40B4-BE49-F238E27FC236}">
                <a16:creationId xmlns:a16="http://schemas.microsoft.com/office/drawing/2014/main" id="{3DB04DC3-FD5E-43EF-9263-064F75662D8F}"/>
              </a:ext>
            </a:extLst>
          </p:cNvPr>
          <p:cNvSpPr/>
          <p:nvPr/>
        </p:nvSpPr>
        <p:spPr>
          <a:xfrm>
            <a:off x="4806763" y="1822338"/>
            <a:ext cx="2591194" cy="461665"/>
          </a:xfrm>
          <a:prstGeom prst="rect">
            <a:avLst/>
          </a:prstGeom>
        </p:spPr>
        <p:txBody>
          <a:bodyPr wrap="square">
            <a:spAutoFit/>
          </a:bodyPr>
          <a:lstStyle/>
          <a:p>
            <a:pPr algn="ctr"/>
            <a:r>
              <a:rPr lang="en-MY" sz="2400" dirty="0">
                <a:solidFill>
                  <a:schemeClr val="tx2"/>
                </a:solidFill>
              </a:rPr>
              <a:t>Grandparents </a:t>
            </a:r>
          </a:p>
        </p:txBody>
      </p:sp>
      <p:sp>
        <p:nvSpPr>
          <p:cNvPr id="51" name="Rectangle 50">
            <a:extLst>
              <a:ext uri="{FF2B5EF4-FFF2-40B4-BE49-F238E27FC236}">
                <a16:creationId xmlns:a16="http://schemas.microsoft.com/office/drawing/2014/main" id="{499D7EC3-9875-485D-8F65-D3C14B4C1D21}"/>
              </a:ext>
            </a:extLst>
          </p:cNvPr>
          <p:cNvSpPr/>
          <p:nvPr/>
        </p:nvSpPr>
        <p:spPr>
          <a:xfrm>
            <a:off x="8236230" y="3275542"/>
            <a:ext cx="1843685" cy="461665"/>
          </a:xfrm>
          <a:prstGeom prst="rect">
            <a:avLst/>
          </a:prstGeom>
        </p:spPr>
        <p:txBody>
          <a:bodyPr wrap="square">
            <a:spAutoFit/>
          </a:bodyPr>
          <a:lstStyle/>
          <a:p>
            <a:r>
              <a:rPr lang="en-MY" sz="2400" dirty="0">
                <a:solidFill>
                  <a:schemeClr val="tx2"/>
                </a:solidFill>
              </a:rPr>
              <a:t>Guardians</a:t>
            </a:r>
          </a:p>
        </p:txBody>
      </p:sp>
      <p:sp>
        <p:nvSpPr>
          <p:cNvPr id="52" name="Rectangle 51">
            <a:extLst>
              <a:ext uri="{FF2B5EF4-FFF2-40B4-BE49-F238E27FC236}">
                <a16:creationId xmlns:a16="http://schemas.microsoft.com/office/drawing/2014/main" id="{913F1DAE-A53A-4C5A-BEF7-B7106128531B}"/>
              </a:ext>
            </a:extLst>
          </p:cNvPr>
          <p:cNvSpPr/>
          <p:nvPr/>
        </p:nvSpPr>
        <p:spPr>
          <a:xfrm>
            <a:off x="8896902" y="4887971"/>
            <a:ext cx="2456897" cy="461665"/>
          </a:xfrm>
          <a:prstGeom prst="rect">
            <a:avLst/>
          </a:prstGeom>
        </p:spPr>
        <p:txBody>
          <a:bodyPr wrap="square">
            <a:spAutoFit/>
          </a:bodyPr>
          <a:lstStyle/>
          <a:p>
            <a:r>
              <a:rPr lang="en-MY" sz="2400" dirty="0">
                <a:solidFill>
                  <a:schemeClr val="tx2"/>
                </a:solidFill>
              </a:rPr>
              <a:t>Foster parents</a:t>
            </a:r>
          </a:p>
        </p:txBody>
      </p:sp>
    </p:spTree>
    <p:extLst>
      <p:ext uri="{BB962C8B-B14F-4D97-AF65-F5344CB8AC3E}">
        <p14:creationId xmlns:p14="http://schemas.microsoft.com/office/powerpoint/2010/main" val="425076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500"/>
                                        <p:tgtEl>
                                          <p:spTgt spid="5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P spid="32" grpId="0" animBg="1"/>
      <p:bldP spid="34" grpId="0" animBg="1"/>
      <p:bldP spid="36" grpId="0" animBg="1"/>
      <p:bldP spid="40" grpId="0"/>
      <p:bldP spid="48" grpId="0"/>
      <p:bldP spid="50" grpId="0"/>
      <p:bldP spid="51" grpId="0"/>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person talking on the phone&#10;&#10;Description automatically generated with low confidence">
            <a:extLst>
              <a:ext uri="{FF2B5EF4-FFF2-40B4-BE49-F238E27FC236}">
                <a16:creationId xmlns:a16="http://schemas.microsoft.com/office/drawing/2014/main" id="{1F3A84B7-321D-C0BA-4FB4-8BED3BCF219E}"/>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736" b="736"/>
          <a:stretch>
            <a:fillRect/>
          </a:stretch>
        </p:blipFill>
        <p:spPr/>
      </p:pic>
      <p:pic>
        <p:nvPicPr>
          <p:cNvPr id="24" name="Picture Placeholder 23" descr="A picture containing floor, person, indoor&#10;&#10;Description automatically generated">
            <a:extLst>
              <a:ext uri="{FF2B5EF4-FFF2-40B4-BE49-F238E27FC236}">
                <a16:creationId xmlns:a16="http://schemas.microsoft.com/office/drawing/2014/main" id="{C0C28A6A-73EF-13F6-2CDA-90AA518D6ED8}"/>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712" b="712"/>
          <a:stretch>
            <a:fillRect/>
          </a:stretch>
        </p:blipFill>
        <p:spPr/>
      </p:pic>
      <p:pic>
        <p:nvPicPr>
          <p:cNvPr id="26" name="Picture Placeholder 25" descr="A person using a computer mouse&#10;&#10;Description automatically generated with medium confidence">
            <a:extLst>
              <a:ext uri="{FF2B5EF4-FFF2-40B4-BE49-F238E27FC236}">
                <a16:creationId xmlns:a16="http://schemas.microsoft.com/office/drawing/2014/main" id="{7316EB8B-0A65-8359-895D-5789C0E77CAA}"/>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736" b="736"/>
          <a:stretch>
            <a:fillRect/>
          </a:stretch>
        </p:blipFill>
        <p:spPr/>
      </p:pic>
      <p:sp>
        <p:nvSpPr>
          <p:cNvPr id="5" name="Title 4">
            <a:extLst>
              <a:ext uri="{FF2B5EF4-FFF2-40B4-BE49-F238E27FC236}">
                <a16:creationId xmlns:a16="http://schemas.microsoft.com/office/drawing/2014/main" id="{8EFCECCA-857B-4D69-9E4F-515F4BDD30C4}"/>
              </a:ext>
            </a:extLst>
          </p:cNvPr>
          <p:cNvSpPr>
            <a:spLocks noGrp="1"/>
          </p:cNvSpPr>
          <p:nvPr>
            <p:ph type="title"/>
          </p:nvPr>
        </p:nvSpPr>
        <p:spPr/>
        <p:txBody>
          <a:bodyPr/>
          <a:lstStyle/>
          <a:p>
            <a:r>
              <a:rPr lang="en-US" dirty="0">
                <a:solidFill>
                  <a:schemeClr val="tx2"/>
                </a:solidFill>
              </a:rPr>
              <a:t>How to apply</a:t>
            </a:r>
          </a:p>
        </p:txBody>
      </p:sp>
      <p:sp>
        <p:nvSpPr>
          <p:cNvPr id="7" name="Rectangle 6">
            <a:extLst>
              <a:ext uri="{FF2B5EF4-FFF2-40B4-BE49-F238E27FC236}">
                <a16:creationId xmlns:a16="http://schemas.microsoft.com/office/drawing/2014/main" id="{72FC213F-664F-47A4-BF52-1D37A7BD2E7E}"/>
              </a:ext>
            </a:extLst>
          </p:cNvPr>
          <p:cNvSpPr/>
          <p:nvPr/>
        </p:nvSpPr>
        <p:spPr>
          <a:xfrm>
            <a:off x="1079770" y="3774333"/>
            <a:ext cx="3138792" cy="20326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87425D2-53E7-4A79-9074-0E4E1CE2B2F8}"/>
              </a:ext>
            </a:extLst>
          </p:cNvPr>
          <p:cNvSpPr/>
          <p:nvPr/>
        </p:nvSpPr>
        <p:spPr>
          <a:xfrm>
            <a:off x="4526604" y="3774333"/>
            <a:ext cx="3138792" cy="203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14CAF7D-AAFE-4BD8-AB37-99EFE5815743}"/>
              </a:ext>
            </a:extLst>
          </p:cNvPr>
          <p:cNvSpPr/>
          <p:nvPr/>
        </p:nvSpPr>
        <p:spPr>
          <a:xfrm>
            <a:off x="7973438" y="3774333"/>
            <a:ext cx="3138792" cy="20326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EF067E3-6412-488F-A5DE-9D52DB007A5B}"/>
              </a:ext>
            </a:extLst>
          </p:cNvPr>
          <p:cNvSpPr/>
          <p:nvPr/>
        </p:nvSpPr>
        <p:spPr>
          <a:xfrm>
            <a:off x="2196992" y="3307008"/>
            <a:ext cx="904348" cy="904348"/>
          </a:xfrm>
          <a:prstGeom prst="ellipse">
            <a:avLst/>
          </a:prstGeom>
          <a:ln w="38100">
            <a:solidFill>
              <a:schemeClr val="bg1"/>
            </a:solidFill>
          </a:ln>
          <a:effectLst>
            <a:outerShdw blurRad="2540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8DAE22C-EAB8-4BBD-9758-36AAF69C0505}"/>
              </a:ext>
            </a:extLst>
          </p:cNvPr>
          <p:cNvSpPr/>
          <p:nvPr/>
        </p:nvSpPr>
        <p:spPr>
          <a:xfrm>
            <a:off x="5643826" y="3307008"/>
            <a:ext cx="904348" cy="904348"/>
          </a:xfrm>
          <a:prstGeom prst="ellipse">
            <a:avLst/>
          </a:prstGeom>
          <a:solidFill>
            <a:schemeClr val="accent2"/>
          </a:solidFill>
          <a:ln w="38100">
            <a:solidFill>
              <a:schemeClr val="bg1"/>
            </a:solidFill>
          </a:ln>
          <a:effectLst>
            <a:outerShdw blurRad="2540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A613FDE-0D4D-422D-B540-3DCC48E6BAE9}"/>
              </a:ext>
            </a:extLst>
          </p:cNvPr>
          <p:cNvSpPr/>
          <p:nvPr/>
        </p:nvSpPr>
        <p:spPr>
          <a:xfrm>
            <a:off x="9090660" y="3307008"/>
            <a:ext cx="904348" cy="904348"/>
          </a:xfrm>
          <a:prstGeom prst="ellipse">
            <a:avLst/>
          </a:prstGeom>
          <a:solidFill>
            <a:schemeClr val="accent3"/>
          </a:solidFill>
          <a:ln w="38100">
            <a:solidFill>
              <a:schemeClr val="bg1"/>
            </a:solidFill>
          </a:ln>
          <a:effectLst>
            <a:outerShdw blurRad="2540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3F670E4-3B45-482B-A22F-EC04111E8C6B}"/>
              </a:ext>
            </a:extLst>
          </p:cNvPr>
          <p:cNvSpPr txBox="1"/>
          <p:nvPr/>
        </p:nvSpPr>
        <p:spPr>
          <a:xfrm>
            <a:off x="1447809" y="4464147"/>
            <a:ext cx="2402711" cy="769441"/>
          </a:xfrm>
          <a:prstGeom prst="rect">
            <a:avLst/>
          </a:prstGeom>
          <a:noFill/>
        </p:spPr>
        <p:txBody>
          <a:bodyPr wrap="square">
            <a:spAutoFit/>
          </a:bodyPr>
          <a:lstStyle/>
          <a:p>
            <a:pPr algn="ctr"/>
            <a:r>
              <a:rPr lang="en-MY" sz="2200" dirty="0">
                <a:solidFill>
                  <a:schemeClr val="bg1"/>
                </a:solidFill>
                <a:latin typeface="+mj-lt"/>
                <a:ea typeface="Open Sans SemiBold" panose="020B0706030804020204" pitchFamily="34" charset="0"/>
                <a:cs typeface="Open Sans SemiBold" panose="020B0706030804020204" pitchFamily="34" charset="0"/>
              </a:rPr>
              <a:t>Call a WIC local agency.</a:t>
            </a:r>
          </a:p>
        </p:txBody>
      </p:sp>
      <p:sp>
        <p:nvSpPr>
          <p:cNvPr id="14" name="TextBox 13">
            <a:extLst>
              <a:ext uri="{FF2B5EF4-FFF2-40B4-BE49-F238E27FC236}">
                <a16:creationId xmlns:a16="http://schemas.microsoft.com/office/drawing/2014/main" id="{E01E3B7A-AEB7-46B2-BF91-D2254DBFC59D}"/>
              </a:ext>
            </a:extLst>
          </p:cNvPr>
          <p:cNvSpPr txBox="1"/>
          <p:nvPr/>
        </p:nvSpPr>
        <p:spPr>
          <a:xfrm>
            <a:off x="4894643" y="4464147"/>
            <a:ext cx="2402711" cy="1107996"/>
          </a:xfrm>
          <a:prstGeom prst="rect">
            <a:avLst/>
          </a:prstGeom>
          <a:noFill/>
        </p:spPr>
        <p:txBody>
          <a:bodyPr wrap="square">
            <a:spAutoFit/>
          </a:bodyPr>
          <a:lstStyle/>
          <a:p>
            <a:pPr algn="ctr"/>
            <a:r>
              <a:rPr lang="en-MY" sz="2200" dirty="0">
                <a:solidFill>
                  <a:schemeClr val="bg1"/>
                </a:solidFill>
                <a:latin typeface="+mj-lt"/>
                <a:ea typeface="Open Sans SemiBold" panose="020B0706030804020204" pitchFamily="34" charset="0"/>
                <a:cs typeface="Open Sans SemiBold" panose="020B0706030804020204" pitchFamily="34" charset="0"/>
              </a:rPr>
              <a:t>Walk into a WIC local agency.</a:t>
            </a:r>
          </a:p>
        </p:txBody>
      </p:sp>
      <p:sp>
        <p:nvSpPr>
          <p:cNvPr id="15" name="TextBox 14">
            <a:extLst>
              <a:ext uri="{FF2B5EF4-FFF2-40B4-BE49-F238E27FC236}">
                <a16:creationId xmlns:a16="http://schemas.microsoft.com/office/drawing/2014/main" id="{81AEFD19-BB6C-429F-AE70-D8A27D0454B0}"/>
              </a:ext>
            </a:extLst>
          </p:cNvPr>
          <p:cNvSpPr txBox="1"/>
          <p:nvPr/>
        </p:nvSpPr>
        <p:spPr>
          <a:xfrm>
            <a:off x="8340202" y="4429905"/>
            <a:ext cx="2402711" cy="1107996"/>
          </a:xfrm>
          <a:prstGeom prst="rect">
            <a:avLst/>
          </a:prstGeom>
          <a:noFill/>
        </p:spPr>
        <p:txBody>
          <a:bodyPr wrap="square">
            <a:spAutoFit/>
          </a:bodyPr>
          <a:lstStyle/>
          <a:p>
            <a:pPr algn="ctr"/>
            <a:r>
              <a:rPr lang="en-MY" sz="2200" dirty="0">
                <a:solidFill>
                  <a:schemeClr val="bg1"/>
                </a:solidFill>
                <a:latin typeface="+mj-lt"/>
                <a:ea typeface="Open Sans SemiBold" panose="020B0706030804020204" pitchFamily="34" charset="0"/>
                <a:cs typeface="Open Sans SemiBold" panose="020B0706030804020204" pitchFamily="34" charset="0"/>
              </a:rPr>
              <a:t>Complete the Online Interest Form.</a:t>
            </a:r>
          </a:p>
        </p:txBody>
      </p:sp>
      <p:pic>
        <p:nvPicPr>
          <p:cNvPr id="16" name="Graphic 15">
            <a:extLst>
              <a:ext uri="{FF2B5EF4-FFF2-40B4-BE49-F238E27FC236}">
                <a16:creationId xmlns:a16="http://schemas.microsoft.com/office/drawing/2014/main" id="{31949980-52FC-41C9-A9D4-C4B52E37F3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20565" y="3525557"/>
            <a:ext cx="457200" cy="457200"/>
          </a:xfrm>
          <a:prstGeom prst="rect">
            <a:avLst/>
          </a:prstGeom>
        </p:spPr>
      </p:pic>
      <p:pic>
        <p:nvPicPr>
          <p:cNvPr id="17" name="Graphic 16">
            <a:extLst>
              <a:ext uri="{FF2B5EF4-FFF2-40B4-BE49-F238E27FC236}">
                <a16:creationId xmlns:a16="http://schemas.microsoft.com/office/drawing/2014/main" id="{615C2EC5-AC1E-4495-B5A2-4489C0B2546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5867399" y="3559799"/>
            <a:ext cx="457200" cy="457200"/>
          </a:xfrm>
          <a:prstGeom prst="rect">
            <a:avLst/>
          </a:prstGeom>
        </p:spPr>
      </p:pic>
      <p:pic>
        <p:nvPicPr>
          <p:cNvPr id="18" name="Graphic 17">
            <a:extLst>
              <a:ext uri="{FF2B5EF4-FFF2-40B4-BE49-F238E27FC236}">
                <a16:creationId xmlns:a16="http://schemas.microsoft.com/office/drawing/2014/main" id="{4DFE9C91-3F19-4380-AC50-CC279C4C59A1}"/>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311681" y="3525557"/>
            <a:ext cx="459754" cy="457200"/>
          </a:xfrm>
          <a:prstGeom prst="rect">
            <a:avLst/>
          </a:prstGeom>
        </p:spPr>
      </p:pic>
    </p:spTree>
    <p:extLst>
      <p:ext uri="{BB962C8B-B14F-4D97-AF65-F5344CB8AC3E}">
        <p14:creationId xmlns:p14="http://schemas.microsoft.com/office/powerpoint/2010/main" val="268619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baby lying on its back&#10;&#10;Description automatically generated with medium confidence">
            <a:extLst>
              <a:ext uri="{FF2B5EF4-FFF2-40B4-BE49-F238E27FC236}">
                <a16:creationId xmlns:a16="http://schemas.microsoft.com/office/drawing/2014/main" id="{D02DA8C9-B92F-FB3F-2674-AE76C6B50B4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322" r="15322"/>
          <a:stretch>
            <a:fillRect/>
          </a:stretch>
        </p:blipFill>
        <p:spPr/>
      </p:pic>
      <p:pic>
        <p:nvPicPr>
          <p:cNvPr id="5" name="Picture Placeholder 4" descr="A person holding a baby&#10;&#10;Description automatically generated with medium confidence">
            <a:extLst>
              <a:ext uri="{FF2B5EF4-FFF2-40B4-BE49-F238E27FC236}">
                <a16:creationId xmlns:a16="http://schemas.microsoft.com/office/drawing/2014/main" id="{908FF33F-6D4F-D73E-48F2-406FCA17692D}"/>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6771" r="16771"/>
          <a:stretch>
            <a:fillRect/>
          </a:stretch>
        </p:blipFill>
        <p:spPr/>
      </p:pic>
      <p:pic>
        <p:nvPicPr>
          <p:cNvPr id="3" name="Picture Placeholder 2" descr="A person sitting on a couch&#10;&#10;Description automatically generated">
            <a:extLst>
              <a:ext uri="{FF2B5EF4-FFF2-40B4-BE49-F238E27FC236}">
                <a16:creationId xmlns:a16="http://schemas.microsoft.com/office/drawing/2014/main" id="{102104B9-4317-85D2-55DB-A73E610CA7AE}"/>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16696" r="16696"/>
          <a:stretch>
            <a:fillRect/>
          </a:stretch>
        </p:blipFill>
        <p:spPr/>
      </p:pic>
      <p:pic>
        <p:nvPicPr>
          <p:cNvPr id="7" name="Picture Placeholder 6" descr="A person holding a baby&#10;&#10;Description automatically generated with medium confidence">
            <a:extLst>
              <a:ext uri="{FF2B5EF4-FFF2-40B4-BE49-F238E27FC236}">
                <a16:creationId xmlns:a16="http://schemas.microsoft.com/office/drawing/2014/main" id="{E3540DE4-B5A8-6FD8-C647-0EE63CBA3B58}"/>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l="16644" r="16644"/>
          <a:stretch>
            <a:fillRect/>
          </a:stretch>
        </p:blipFill>
        <p:spPr/>
      </p:pic>
      <p:pic>
        <p:nvPicPr>
          <p:cNvPr id="11" name="Picture Placeholder 10" descr="A child holding a red apple&#10;&#10;Description automatically generated with medium confidence">
            <a:extLst>
              <a:ext uri="{FF2B5EF4-FFF2-40B4-BE49-F238E27FC236}">
                <a16:creationId xmlns:a16="http://schemas.microsoft.com/office/drawing/2014/main" id="{FA4BEE48-4B14-A7C2-1B8A-73A612B67B74}"/>
              </a:ext>
            </a:extLst>
          </p:cNvPr>
          <p:cNvPicPr>
            <a:picLocks noGrp="1" noChangeAspect="1"/>
          </p:cNvPicPr>
          <p:nvPr>
            <p:ph type="pic" sz="quarter" idx="14"/>
          </p:nvPr>
        </p:nvPicPr>
        <p:blipFill>
          <a:blip r:embed="rId7">
            <a:extLst>
              <a:ext uri="{28A0092B-C50C-407E-A947-70E740481C1C}">
                <a14:useLocalDpi xmlns:a14="http://schemas.microsoft.com/office/drawing/2010/main" val="0"/>
              </a:ext>
            </a:extLst>
          </a:blip>
          <a:srcRect l="16857" r="16857"/>
          <a:stretch>
            <a:fillRect/>
          </a:stretch>
        </p:blipFill>
        <p:spPr/>
      </p:pic>
      <p:sp>
        <p:nvSpPr>
          <p:cNvPr id="49" name="Rectangle 48">
            <a:extLst>
              <a:ext uri="{FF2B5EF4-FFF2-40B4-BE49-F238E27FC236}">
                <a16:creationId xmlns:a16="http://schemas.microsoft.com/office/drawing/2014/main" id="{15F85EAE-44AE-448A-9B11-E802E1EEB79A}"/>
              </a:ext>
            </a:extLst>
          </p:cNvPr>
          <p:cNvSpPr/>
          <p:nvPr/>
        </p:nvSpPr>
        <p:spPr>
          <a:xfrm>
            <a:off x="0" y="5573486"/>
            <a:ext cx="12192000" cy="1284514"/>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srgbClr val="012169"/>
              </a:solidFill>
              <a:effectLst/>
              <a:uLnTx/>
              <a:uFillTx/>
              <a:latin typeface="Montserrat"/>
              <a:ea typeface="+mn-ea"/>
              <a:cs typeface="+mn-cs"/>
            </a:endParaRPr>
          </a:p>
        </p:txBody>
      </p:sp>
      <p:sp>
        <p:nvSpPr>
          <p:cNvPr id="50" name="Rectangle 49">
            <a:extLst>
              <a:ext uri="{FF2B5EF4-FFF2-40B4-BE49-F238E27FC236}">
                <a16:creationId xmlns:a16="http://schemas.microsoft.com/office/drawing/2014/main" id="{8822393D-29AA-4689-B6C3-1FBF8AA01B05}"/>
              </a:ext>
            </a:extLst>
          </p:cNvPr>
          <p:cNvSpPr/>
          <p:nvPr/>
        </p:nvSpPr>
        <p:spPr>
          <a:xfrm flipV="1">
            <a:off x="0" y="0"/>
            <a:ext cx="12192000" cy="1284514"/>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srgbClr val="012169"/>
              </a:solidFill>
              <a:effectLst/>
              <a:uLnTx/>
              <a:uFillTx/>
              <a:latin typeface="Montserrat"/>
              <a:ea typeface="+mn-ea"/>
              <a:cs typeface="+mn-cs"/>
            </a:endParaRPr>
          </a:p>
        </p:txBody>
      </p:sp>
      <p:sp>
        <p:nvSpPr>
          <p:cNvPr id="51" name="Rectangle 50">
            <a:extLst>
              <a:ext uri="{FF2B5EF4-FFF2-40B4-BE49-F238E27FC236}">
                <a16:creationId xmlns:a16="http://schemas.microsoft.com/office/drawing/2014/main" id="{025C0662-DB58-4E9D-B614-CF3DD468347B}"/>
              </a:ext>
            </a:extLst>
          </p:cNvPr>
          <p:cNvSpPr/>
          <p:nvPr/>
        </p:nvSpPr>
        <p:spPr>
          <a:xfrm>
            <a:off x="8252496" y="3015205"/>
            <a:ext cx="2424062" cy="369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52" name="TextBox 51">
            <a:extLst>
              <a:ext uri="{FF2B5EF4-FFF2-40B4-BE49-F238E27FC236}">
                <a16:creationId xmlns:a16="http://schemas.microsoft.com/office/drawing/2014/main" id="{0D7C49A5-E077-47C8-999B-6D9F96D2C86C}"/>
              </a:ext>
            </a:extLst>
          </p:cNvPr>
          <p:cNvSpPr txBox="1"/>
          <p:nvPr/>
        </p:nvSpPr>
        <p:spPr>
          <a:xfrm>
            <a:off x="8252496" y="1820231"/>
            <a:ext cx="262443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3600" b="0" i="0" u="none" strike="noStrike" kern="1200" cap="none" spc="0" normalizeH="0" baseline="0" noProof="0" dirty="0">
                <a:ln>
                  <a:noFill/>
                </a:ln>
                <a:solidFill>
                  <a:srgbClr val="012169"/>
                </a:solidFill>
                <a:effectLst/>
                <a:uLnTx/>
                <a:uFillTx/>
                <a:latin typeface="Montserrat ExtraBold"/>
                <a:ea typeface="+mn-ea"/>
                <a:cs typeface="+mn-cs"/>
              </a:rPr>
              <a:t>Pregnant </a:t>
            </a:r>
            <a:br>
              <a:rPr kumimoji="0" lang="en-MY" sz="3600" b="0" i="0" u="none" strike="noStrike" kern="1200" cap="none" spc="0" normalizeH="0" baseline="0" noProof="0" dirty="0">
                <a:ln>
                  <a:noFill/>
                </a:ln>
                <a:solidFill>
                  <a:srgbClr val="012169"/>
                </a:solidFill>
                <a:effectLst/>
                <a:uLnTx/>
                <a:uFillTx/>
                <a:latin typeface="Montserrat ExtraBold"/>
                <a:ea typeface="+mn-ea"/>
                <a:cs typeface="+mn-cs"/>
              </a:rPr>
            </a:br>
            <a:r>
              <a:rPr kumimoji="0" lang="en-MY" sz="3600" b="0" i="0" u="none" strike="noStrike" kern="1200" cap="none" spc="0" normalizeH="0" baseline="0" noProof="0" dirty="0">
                <a:ln>
                  <a:noFill/>
                </a:ln>
                <a:solidFill>
                  <a:srgbClr val="012169"/>
                </a:solidFill>
                <a:effectLst/>
                <a:uLnTx/>
                <a:uFillTx/>
                <a:latin typeface="Montserrat ExtraBold"/>
                <a:ea typeface="+mn-ea"/>
                <a:cs typeface="+mn-cs"/>
              </a:rPr>
              <a:t>women </a:t>
            </a:r>
          </a:p>
        </p:txBody>
      </p:sp>
      <p:sp>
        <p:nvSpPr>
          <p:cNvPr id="54" name="TextBox 53">
            <a:extLst>
              <a:ext uri="{FF2B5EF4-FFF2-40B4-BE49-F238E27FC236}">
                <a16:creationId xmlns:a16="http://schemas.microsoft.com/office/drawing/2014/main" id="{3EC854FB-239A-4A31-AA22-78B5292EA1A6}"/>
              </a:ext>
            </a:extLst>
          </p:cNvPr>
          <p:cNvSpPr txBox="1"/>
          <p:nvPr/>
        </p:nvSpPr>
        <p:spPr>
          <a:xfrm>
            <a:off x="2478990" y="1985052"/>
            <a:ext cx="145905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400" b="0" i="0" u="none" strike="noStrike" kern="1200" cap="none" spc="0" normalizeH="0" baseline="0" noProof="0" dirty="0">
                <a:ln>
                  <a:noFill/>
                </a:ln>
                <a:solidFill>
                  <a:srgbClr val="012169"/>
                </a:solidFill>
                <a:effectLst/>
                <a:uLnTx/>
                <a:uFillTx/>
                <a:latin typeface="Montserrat"/>
                <a:ea typeface="+mn-ea"/>
                <a:cs typeface="+mn-cs"/>
              </a:rPr>
              <a:t>First trimester</a:t>
            </a:r>
          </a:p>
        </p:txBody>
      </p:sp>
      <p:sp>
        <p:nvSpPr>
          <p:cNvPr id="56" name="Rectangle: Rounded Corners 55">
            <a:extLst>
              <a:ext uri="{FF2B5EF4-FFF2-40B4-BE49-F238E27FC236}">
                <a16:creationId xmlns:a16="http://schemas.microsoft.com/office/drawing/2014/main" id="{80A32FC7-28C2-47F4-A2A2-5E8B30F2EEFE}"/>
              </a:ext>
            </a:extLst>
          </p:cNvPr>
          <p:cNvSpPr/>
          <p:nvPr/>
        </p:nvSpPr>
        <p:spPr>
          <a:xfrm>
            <a:off x="411504" y="2283944"/>
            <a:ext cx="3528000" cy="21599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a:ln>
                <a:noFill/>
              </a:ln>
              <a:solidFill>
                <a:srgbClr val="FFFFFF"/>
              </a:solidFill>
              <a:effectLst/>
              <a:uLnTx/>
              <a:uFillTx/>
              <a:latin typeface="Montserrat"/>
              <a:ea typeface="+mn-ea"/>
              <a:cs typeface="+mn-cs"/>
            </a:endParaRPr>
          </a:p>
        </p:txBody>
      </p:sp>
      <p:sp>
        <p:nvSpPr>
          <p:cNvPr id="57" name="Rectangle: Rounded Corners 56">
            <a:extLst>
              <a:ext uri="{FF2B5EF4-FFF2-40B4-BE49-F238E27FC236}">
                <a16:creationId xmlns:a16="http://schemas.microsoft.com/office/drawing/2014/main" id="{5CCDF594-6416-462D-AE06-E3B31566EC1B}"/>
              </a:ext>
            </a:extLst>
          </p:cNvPr>
          <p:cNvSpPr/>
          <p:nvPr/>
        </p:nvSpPr>
        <p:spPr>
          <a:xfrm>
            <a:off x="3119718" y="2283950"/>
            <a:ext cx="819786" cy="21294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60" name="Rectangle: Rounded Corners 59">
            <a:extLst>
              <a:ext uri="{FF2B5EF4-FFF2-40B4-BE49-F238E27FC236}">
                <a16:creationId xmlns:a16="http://schemas.microsoft.com/office/drawing/2014/main" id="{3A6AA05E-4C1F-4E96-931A-B709F3CE1B32}"/>
              </a:ext>
            </a:extLst>
          </p:cNvPr>
          <p:cNvSpPr/>
          <p:nvPr/>
        </p:nvSpPr>
        <p:spPr>
          <a:xfrm>
            <a:off x="411504" y="2830638"/>
            <a:ext cx="3528000" cy="21599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a:ln>
                <a:noFill/>
              </a:ln>
              <a:solidFill>
                <a:srgbClr val="FFFFFF"/>
              </a:solidFill>
              <a:effectLst/>
              <a:uLnTx/>
              <a:uFillTx/>
              <a:latin typeface="Montserrat"/>
              <a:ea typeface="+mn-ea"/>
              <a:cs typeface="+mn-cs"/>
            </a:endParaRPr>
          </a:p>
        </p:txBody>
      </p:sp>
      <p:sp>
        <p:nvSpPr>
          <p:cNvPr id="61" name="Rectangle: Rounded Corners 60">
            <a:extLst>
              <a:ext uri="{FF2B5EF4-FFF2-40B4-BE49-F238E27FC236}">
                <a16:creationId xmlns:a16="http://schemas.microsoft.com/office/drawing/2014/main" id="{3A48E190-701D-483B-B22D-6BCDFE3E7F28}"/>
              </a:ext>
            </a:extLst>
          </p:cNvPr>
          <p:cNvSpPr/>
          <p:nvPr/>
        </p:nvSpPr>
        <p:spPr>
          <a:xfrm>
            <a:off x="2478990" y="2830643"/>
            <a:ext cx="1460514" cy="24390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62" name="TextBox 61">
            <a:extLst>
              <a:ext uri="{FF2B5EF4-FFF2-40B4-BE49-F238E27FC236}">
                <a16:creationId xmlns:a16="http://schemas.microsoft.com/office/drawing/2014/main" id="{E3FEEDA9-ACA2-47E7-ABF3-5376E81F3561}"/>
              </a:ext>
            </a:extLst>
          </p:cNvPr>
          <p:cNvSpPr txBox="1"/>
          <p:nvPr/>
        </p:nvSpPr>
        <p:spPr>
          <a:xfrm>
            <a:off x="2209543" y="3078440"/>
            <a:ext cx="174118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400" b="0" i="0" u="none" strike="noStrike" kern="1200" cap="none" spc="0" normalizeH="0" baseline="0" noProof="0" dirty="0">
                <a:ln>
                  <a:noFill/>
                </a:ln>
                <a:solidFill>
                  <a:srgbClr val="012169"/>
                </a:solidFill>
                <a:effectLst/>
                <a:uLnTx/>
                <a:uFillTx/>
                <a:latin typeface="Montserrat"/>
                <a:ea typeface="+mn-ea"/>
                <a:cs typeface="+mn-cs"/>
              </a:rPr>
              <a:t>Second trimester</a:t>
            </a:r>
          </a:p>
        </p:txBody>
      </p:sp>
      <p:sp>
        <p:nvSpPr>
          <p:cNvPr id="64" name="Rectangle: Rounded Corners 63">
            <a:extLst>
              <a:ext uri="{FF2B5EF4-FFF2-40B4-BE49-F238E27FC236}">
                <a16:creationId xmlns:a16="http://schemas.microsoft.com/office/drawing/2014/main" id="{135070DD-ACDF-42A7-8D6F-A76A84964882}"/>
              </a:ext>
            </a:extLst>
          </p:cNvPr>
          <p:cNvSpPr/>
          <p:nvPr/>
        </p:nvSpPr>
        <p:spPr>
          <a:xfrm>
            <a:off x="411504" y="3377332"/>
            <a:ext cx="3528000" cy="21599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a:ln>
                <a:noFill/>
              </a:ln>
              <a:solidFill>
                <a:srgbClr val="FFFFFF"/>
              </a:solidFill>
              <a:effectLst/>
              <a:uLnTx/>
              <a:uFillTx/>
              <a:latin typeface="Montserrat"/>
              <a:ea typeface="+mn-ea"/>
              <a:cs typeface="+mn-cs"/>
            </a:endParaRPr>
          </a:p>
        </p:txBody>
      </p:sp>
      <p:sp>
        <p:nvSpPr>
          <p:cNvPr id="65" name="Rectangle: Rounded Corners 64">
            <a:extLst>
              <a:ext uri="{FF2B5EF4-FFF2-40B4-BE49-F238E27FC236}">
                <a16:creationId xmlns:a16="http://schemas.microsoft.com/office/drawing/2014/main" id="{286D8685-E671-4D8D-A7FE-4F9BF19D4059}"/>
              </a:ext>
            </a:extLst>
          </p:cNvPr>
          <p:cNvSpPr/>
          <p:nvPr/>
        </p:nvSpPr>
        <p:spPr>
          <a:xfrm>
            <a:off x="1678193" y="3377337"/>
            <a:ext cx="2261311" cy="244758"/>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68" name="Rectangle: Rounded Corners 67">
            <a:extLst>
              <a:ext uri="{FF2B5EF4-FFF2-40B4-BE49-F238E27FC236}">
                <a16:creationId xmlns:a16="http://schemas.microsoft.com/office/drawing/2014/main" id="{1C78351A-2BDA-4314-B993-700EC2A25825}"/>
              </a:ext>
            </a:extLst>
          </p:cNvPr>
          <p:cNvSpPr/>
          <p:nvPr/>
        </p:nvSpPr>
        <p:spPr>
          <a:xfrm>
            <a:off x="411504" y="3924882"/>
            <a:ext cx="3528000" cy="21599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a:ln>
                <a:noFill/>
              </a:ln>
              <a:solidFill>
                <a:srgbClr val="FFFFFF"/>
              </a:solidFill>
              <a:effectLst/>
              <a:uLnTx/>
              <a:uFillTx/>
              <a:latin typeface="Montserrat"/>
              <a:ea typeface="+mn-ea"/>
              <a:cs typeface="+mn-cs"/>
            </a:endParaRPr>
          </a:p>
        </p:txBody>
      </p:sp>
      <p:sp>
        <p:nvSpPr>
          <p:cNvPr id="69" name="Rectangle: Rounded Corners 68">
            <a:extLst>
              <a:ext uri="{FF2B5EF4-FFF2-40B4-BE49-F238E27FC236}">
                <a16:creationId xmlns:a16="http://schemas.microsoft.com/office/drawing/2014/main" id="{922E9193-9B70-4202-BD17-3573D556578A}"/>
              </a:ext>
            </a:extLst>
          </p:cNvPr>
          <p:cNvSpPr/>
          <p:nvPr/>
        </p:nvSpPr>
        <p:spPr>
          <a:xfrm>
            <a:off x="1172584" y="3924888"/>
            <a:ext cx="2766920" cy="21173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70" name="TextBox 69">
            <a:extLst>
              <a:ext uri="{FF2B5EF4-FFF2-40B4-BE49-F238E27FC236}">
                <a16:creationId xmlns:a16="http://schemas.microsoft.com/office/drawing/2014/main" id="{C9AB88D3-9BC0-4561-A1EA-BA19D24C15D7}"/>
              </a:ext>
            </a:extLst>
          </p:cNvPr>
          <p:cNvSpPr txBox="1"/>
          <p:nvPr/>
        </p:nvSpPr>
        <p:spPr>
          <a:xfrm>
            <a:off x="2483656" y="4175723"/>
            <a:ext cx="153118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400" b="0" i="0" u="none" strike="noStrike" kern="1200" cap="none" spc="0" normalizeH="0" baseline="0" noProof="0" dirty="0">
                <a:ln>
                  <a:noFill/>
                </a:ln>
                <a:solidFill>
                  <a:srgbClr val="012169"/>
                </a:solidFill>
                <a:effectLst/>
                <a:uLnTx/>
                <a:uFillTx/>
                <a:latin typeface="Montserrat"/>
                <a:ea typeface="+mn-ea"/>
                <a:cs typeface="+mn-cs"/>
              </a:rPr>
              <a:t>Third trimester</a:t>
            </a:r>
          </a:p>
        </p:txBody>
      </p:sp>
      <p:sp>
        <p:nvSpPr>
          <p:cNvPr id="72" name="Rectangle: Rounded Corners 71">
            <a:extLst>
              <a:ext uri="{FF2B5EF4-FFF2-40B4-BE49-F238E27FC236}">
                <a16:creationId xmlns:a16="http://schemas.microsoft.com/office/drawing/2014/main" id="{4181627F-DBB3-4F29-A3D9-652CFA1E44DE}"/>
              </a:ext>
            </a:extLst>
          </p:cNvPr>
          <p:cNvSpPr/>
          <p:nvPr/>
        </p:nvSpPr>
        <p:spPr>
          <a:xfrm>
            <a:off x="411504" y="4474615"/>
            <a:ext cx="3528000" cy="21599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a:ln>
                <a:noFill/>
              </a:ln>
              <a:solidFill>
                <a:srgbClr val="FFFFFF"/>
              </a:solidFill>
              <a:effectLst/>
              <a:uLnTx/>
              <a:uFillTx/>
              <a:latin typeface="Montserrat"/>
              <a:ea typeface="+mn-ea"/>
              <a:cs typeface="+mn-cs"/>
            </a:endParaRPr>
          </a:p>
        </p:txBody>
      </p:sp>
      <p:sp>
        <p:nvSpPr>
          <p:cNvPr id="73" name="Rectangle: Rounded Corners 72">
            <a:extLst>
              <a:ext uri="{FF2B5EF4-FFF2-40B4-BE49-F238E27FC236}">
                <a16:creationId xmlns:a16="http://schemas.microsoft.com/office/drawing/2014/main" id="{A0653B0B-F47F-46F1-AC14-1F9917CBB79E}"/>
              </a:ext>
            </a:extLst>
          </p:cNvPr>
          <p:cNvSpPr/>
          <p:nvPr/>
        </p:nvSpPr>
        <p:spPr>
          <a:xfrm>
            <a:off x="785308" y="4474621"/>
            <a:ext cx="3154196" cy="215626"/>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76" name="Rectangle: Rounded Corners 75">
            <a:extLst>
              <a:ext uri="{FF2B5EF4-FFF2-40B4-BE49-F238E27FC236}">
                <a16:creationId xmlns:a16="http://schemas.microsoft.com/office/drawing/2014/main" id="{88F6CF2E-78FE-47A7-A9FE-62C4841E683B}"/>
              </a:ext>
            </a:extLst>
          </p:cNvPr>
          <p:cNvSpPr/>
          <p:nvPr/>
        </p:nvSpPr>
        <p:spPr>
          <a:xfrm>
            <a:off x="411504" y="5022165"/>
            <a:ext cx="3528000" cy="21599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a:ln>
                <a:noFill/>
              </a:ln>
              <a:solidFill>
                <a:srgbClr val="FFFFFF"/>
              </a:solidFill>
              <a:effectLst/>
              <a:uLnTx/>
              <a:uFillTx/>
              <a:latin typeface="Montserrat"/>
              <a:ea typeface="+mn-ea"/>
              <a:cs typeface="+mn-cs"/>
            </a:endParaRPr>
          </a:p>
        </p:txBody>
      </p:sp>
      <p:sp>
        <p:nvSpPr>
          <p:cNvPr id="77" name="Rectangle: Rounded Corners 76">
            <a:extLst>
              <a:ext uri="{FF2B5EF4-FFF2-40B4-BE49-F238E27FC236}">
                <a16:creationId xmlns:a16="http://schemas.microsoft.com/office/drawing/2014/main" id="{9F3443DE-39E8-4D65-AFDD-E3AEDB0BB419}"/>
              </a:ext>
            </a:extLst>
          </p:cNvPr>
          <p:cNvSpPr/>
          <p:nvPr/>
        </p:nvSpPr>
        <p:spPr>
          <a:xfrm>
            <a:off x="365760" y="5022170"/>
            <a:ext cx="3573744" cy="238319"/>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dirty="0">
              <a:ln>
                <a:noFill/>
              </a:ln>
              <a:solidFill>
                <a:srgbClr val="FFFFFF"/>
              </a:solidFill>
              <a:effectLst/>
              <a:uLnTx/>
              <a:uFillTx/>
              <a:latin typeface="Montserrat"/>
              <a:ea typeface="+mn-ea"/>
              <a:cs typeface="+mn-cs"/>
            </a:endParaRPr>
          </a:p>
        </p:txBody>
      </p:sp>
    </p:spTree>
    <p:extLst>
      <p:ext uri="{BB962C8B-B14F-4D97-AF65-F5344CB8AC3E}">
        <p14:creationId xmlns:p14="http://schemas.microsoft.com/office/powerpoint/2010/main" val="1203447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No Footer Pages">
  <a:themeElements>
    <a:clrScheme name="Custom 9">
      <a:dk1>
        <a:srgbClr val="FFFFFF"/>
      </a:dk1>
      <a:lt1>
        <a:srgbClr val="012169"/>
      </a:lt1>
      <a:dk2>
        <a:srgbClr val="FFFFFF"/>
      </a:dk2>
      <a:lt2>
        <a:srgbClr val="012169"/>
      </a:lt2>
      <a:accent1>
        <a:srgbClr val="E35205"/>
      </a:accent1>
      <a:accent2>
        <a:srgbClr val="4A7729"/>
      </a:accent2>
      <a:accent3>
        <a:srgbClr val="F2A900"/>
      </a:accent3>
      <a:accent4>
        <a:srgbClr val="E35205"/>
      </a:accent4>
      <a:accent5>
        <a:srgbClr val="4A7729"/>
      </a:accent5>
      <a:accent6>
        <a:srgbClr val="F2A900"/>
      </a:accent6>
      <a:hlink>
        <a:srgbClr val="0071BA"/>
      </a:hlink>
      <a:folHlink>
        <a:srgbClr val="9EA2A2"/>
      </a:folHlink>
    </a:clrScheme>
    <a:fontScheme name="Custom 1">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No Footer Pages">
  <a:themeElements>
    <a:clrScheme name="Custom 25">
      <a:dk1>
        <a:srgbClr val="FFFFFF"/>
      </a:dk1>
      <a:lt1>
        <a:srgbClr val="012169"/>
      </a:lt1>
      <a:dk2>
        <a:srgbClr val="FFFFFF"/>
      </a:dk2>
      <a:lt2>
        <a:srgbClr val="012169"/>
      </a:lt2>
      <a:accent1>
        <a:srgbClr val="E35205"/>
      </a:accent1>
      <a:accent2>
        <a:srgbClr val="4A7729"/>
      </a:accent2>
      <a:accent3>
        <a:srgbClr val="F2A900"/>
      </a:accent3>
      <a:accent4>
        <a:srgbClr val="E35205"/>
      </a:accent4>
      <a:accent5>
        <a:srgbClr val="4A7729"/>
      </a:accent5>
      <a:accent6>
        <a:srgbClr val="F2A900"/>
      </a:accent6>
      <a:hlink>
        <a:srgbClr val="0071BA"/>
      </a:hlink>
      <a:folHlink>
        <a:srgbClr val="9EA2A2"/>
      </a:folHlink>
    </a:clrScheme>
    <a:fontScheme name="Custom 1">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No Footer Pages">
  <a:themeElements>
    <a:clrScheme name="Custom 32">
      <a:dk1>
        <a:srgbClr val="FFFFFF"/>
      </a:dk1>
      <a:lt1>
        <a:srgbClr val="012169"/>
      </a:lt1>
      <a:dk2>
        <a:srgbClr val="FFFFFF"/>
      </a:dk2>
      <a:lt2>
        <a:srgbClr val="012169"/>
      </a:lt2>
      <a:accent1>
        <a:srgbClr val="E35205"/>
      </a:accent1>
      <a:accent2>
        <a:srgbClr val="4A7729"/>
      </a:accent2>
      <a:accent3>
        <a:srgbClr val="F2A900"/>
      </a:accent3>
      <a:accent4>
        <a:srgbClr val="E35205"/>
      </a:accent4>
      <a:accent5>
        <a:srgbClr val="4A7729"/>
      </a:accent5>
      <a:accent6>
        <a:srgbClr val="F2A900"/>
      </a:accent6>
      <a:hlink>
        <a:srgbClr val="0071BA"/>
      </a:hlink>
      <a:folHlink>
        <a:srgbClr val="9EA2A2"/>
      </a:folHlink>
    </a:clrScheme>
    <a:fontScheme name="Custom 1">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 Footer Pages">
  <a:themeElements>
    <a:clrScheme name="Custom 35">
      <a:dk1>
        <a:srgbClr val="FFFFFF"/>
      </a:dk1>
      <a:lt1>
        <a:srgbClr val="012169"/>
      </a:lt1>
      <a:dk2>
        <a:srgbClr val="FFFFFF"/>
      </a:dk2>
      <a:lt2>
        <a:srgbClr val="012169"/>
      </a:lt2>
      <a:accent1>
        <a:srgbClr val="E35205"/>
      </a:accent1>
      <a:accent2>
        <a:srgbClr val="4A7729"/>
      </a:accent2>
      <a:accent3>
        <a:srgbClr val="F2A900"/>
      </a:accent3>
      <a:accent4>
        <a:srgbClr val="E35205"/>
      </a:accent4>
      <a:accent5>
        <a:srgbClr val="4A7729"/>
      </a:accent5>
      <a:accent6>
        <a:srgbClr val="F2A900"/>
      </a:accent6>
      <a:hlink>
        <a:srgbClr val="0071BA"/>
      </a:hlink>
      <a:folHlink>
        <a:srgbClr val="9EA2A2"/>
      </a:folHlink>
    </a:clrScheme>
    <a:fontScheme name="Custom 1">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157096</TotalTime>
  <Words>2730</Words>
  <Application>Microsoft Office PowerPoint</Application>
  <PresentationFormat>Widescreen</PresentationFormat>
  <Paragraphs>296</Paragraphs>
  <Slides>31</Slides>
  <Notes>28</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31</vt:i4>
      </vt:variant>
    </vt:vector>
  </HeadingPairs>
  <TitlesOfParts>
    <vt:vector size="43" baseType="lpstr">
      <vt:lpstr>Arial</vt:lpstr>
      <vt:lpstr>Arial Black</vt:lpstr>
      <vt:lpstr>Calibri</vt:lpstr>
      <vt:lpstr>Montserrat</vt:lpstr>
      <vt:lpstr>Montserrat Black</vt:lpstr>
      <vt:lpstr>Montserrat ExtraBold</vt:lpstr>
      <vt:lpstr>Open Sans Light</vt:lpstr>
      <vt:lpstr>Segoe UI</vt:lpstr>
      <vt:lpstr>No Footer Pages</vt:lpstr>
      <vt:lpstr>1_No Footer Pages</vt:lpstr>
      <vt:lpstr>2_No Footer Pages</vt:lpstr>
      <vt:lpstr>3_No Footer Pages</vt:lpstr>
      <vt:lpstr>PowerPoint Presentation</vt:lpstr>
      <vt:lpstr>PowerPoint Presentation</vt:lpstr>
      <vt:lpstr>PowerPoint Presentation</vt:lpstr>
      <vt:lpstr>Our Services</vt:lpstr>
      <vt:lpstr>PowerPoint Presentation</vt:lpstr>
      <vt:lpstr>PowerPoint Presentation</vt:lpstr>
      <vt:lpstr>Enrollment</vt:lpstr>
      <vt:lpstr>How to apply</vt:lpstr>
      <vt:lpstr>PowerPoint Presentation</vt:lpstr>
      <vt:lpstr>PowerPoint Presentation</vt:lpstr>
      <vt:lpstr>PowerPoint Presentation</vt:lpstr>
      <vt:lpstr>PowerPoint Presentation</vt:lpstr>
      <vt:lpstr>PowerPoint Presentation</vt:lpstr>
      <vt:lpstr>PowerPoint Presentation</vt:lpstr>
      <vt:lpstr>Health and nutrition assessment</vt:lpstr>
      <vt:lpstr>PowerPoint Presentation</vt:lpstr>
      <vt:lpstr>PowerPoint Presentation</vt:lpstr>
      <vt:lpstr>PowerPoint Presentation</vt:lpstr>
      <vt:lpstr>WIC funding</vt:lpstr>
      <vt:lpstr>PowerPoint Presentation</vt:lpstr>
      <vt:lpstr>WIC communication</vt:lpstr>
      <vt:lpstr>PowerPoint Presentation</vt:lpstr>
      <vt:lpstr>PowerPoint Presentation</vt:lpstr>
      <vt:lpstr>PowerPoint Presentation</vt:lpstr>
      <vt:lpstr>PowerPoint Presentation</vt:lpstr>
      <vt:lpstr>PowerPoint Presentation</vt:lpstr>
      <vt:lpstr>Technical assistance</vt:lpstr>
      <vt:lpstr>PowerPoint Presentation</vt:lpstr>
      <vt:lpstr>Upcoming projects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DHSS Office of Public Information</dc:creator>
  <cp:lastModifiedBy>McCoy, Jackie</cp:lastModifiedBy>
  <cp:revision>1326</cp:revision>
  <dcterms:created xsi:type="dcterms:W3CDTF">2019-07-08T12:17:13Z</dcterms:created>
  <dcterms:modified xsi:type="dcterms:W3CDTF">2024-07-08T12:39:02Z</dcterms:modified>
</cp:coreProperties>
</file>