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5"/>
  </p:notesMasterIdLst>
  <p:handoutMasterIdLst>
    <p:handoutMasterId r:id="rId16"/>
  </p:handoutMasterIdLst>
  <p:sldIdLst>
    <p:sldId id="258" r:id="rId2"/>
    <p:sldId id="1272" r:id="rId3"/>
    <p:sldId id="1273" r:id="rId4"/>
    <p:sldId id="1274" r:id="rId5"/>
    <p:sldId id="1275" r:id="rId6"/>
    <p:sldId id="1276" r:id="rId7"/>
    <p:sldId id="1277" r:id="rId8"/>
    <p:sldId id="1278" r:id="rId9"/>
    <p:sldId id="1281" r:id="rId10"/>
    <p:sldId id="1279" r:id="rId11"/>
    <p:sldId id="1268" r:id="rId12"/>
    <p:sldId id="1280" r:id="rId13"/>
    <p:sldId id="1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ers" id="{6A6227A6-B9C1-4817-B3BC-ECDC21138B8D}">
          <p14:sldIdLst>
            <p14:sldId id="258"/>
            <p14:sldId id="1272"/>
            <p14:sldId id="1273"/>
            <p14:sldId id="1274"/>
            <p14:sldId id="1275"/>
            <p14:sldId id="1276"/>
            <p14:sldId id="1277"/>
            <p14:sldId id="1278"/>
            <p14:sldId id="1281"/>
            <p14:sldId id="1279"/>
            <p14:sldId id="1268"/>
            <p14:sldId id="1280"/>
            <p14:sldId id="1270"/>
          </p14:sldIdLst>
        </p14:section>
      </p14:sectionLst>
    </p:ext>
    <p:ext uri="{EFAFB233-063F-42B5-8137-9DF3F51BA10A}">
      <p15:sldGuideLst xmlns:p15="http://schemas.microsoft.com/office/powerpoint/2012/main">
        <p15:guide id="6" pos="2026" userDrawn="1">
          <p15:clr>
            <a:srgbClr val="A4A3A4"/>
          </p15:clr>
        </p15:guide>
        <p15:guide id="7" pos="5654" userDrawn="1">
          <p15:clr>
            <a:srgbClr val="A4A3A4"/>
          </p15:clr>
        </p15:guide>
        <p15:guide id="8" orient="horz" pos="2092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ruballan Chelvam" initials="GC" lastIdx="1" clrIdx="0">
    <p:extLst>
      <p:ext uri="{19B8F6BF-5375-455C-9EA6-DF929625EA0E}">
        <p15:presenceInfo xmlns:p15="http://schemas.microsoft.com/office/powerpoint/2012/main" userId="5cbefa91e3fa670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00"/>
    <a:srgbClr val="F2A900"/>
    <a:srgbClr val="E6E6E6"/>
    <a:srgbClr val="FB8C00"/>
    <a:srgbClr val="F57C00"/>
    <a:srgbClr val="FFFFFF"/>
    <a:srgbClr val="FFE1C9"/>
    <a:srgbClr val="EDEDED"/>
    <a:srgbClr val="FFB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224" autoAdjust="0"/>
  </p:normalViewPr>
  <p:slideViewPr>
    <p:cSldViewPr snapToGrid="0" showGuides="1">
      <p:cViewPr varScale="1">
        <p:scale>
          <a:sx n="73" d="100"/>
          <a:sy n="73" d="100"/>
        </p:scale>
        <p:origin x="582" y="72"/>
      </p:cViewPr>
      <p:guideLst>
        <p:guide pos="2026"/>
        <p:guide pos="5654"/>
        <p:guide orient="horz" pos="2092"/>
        <p:guide pos="3840"/>
      </p:guideLst>
    </p:cSldViewPr>
  </p:slideViewPr>
  <p:outlineViewPr>
    <p:cViewPr>
      <p:scale>
        <a:sx n="33" d="100"/>
        <a:sy n="33" d="100"/>
      </p:scale>
      <p:origin x="0" y="-6294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7012"/>
    </p:cViewPr>
  </p:sorterViewPr>
  <p:notesViewPr>
    <p:cSldViewPr snapToGrid="0" showGuides="1">
      <p:cViewPr varScale="1">
        <p:scale>
          <a:sx n="65" d="100"/>
          <a:sy n="65" d="100"/>
        </p:scale>
        <p:origin x="2299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1D9170-97F3-4826-9628-B24856C1BE9D}" type="doc">
      <dgm:prSet loTypeId="urn:microsoft.com/office/officeart/2005/8/layout/cycle6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51123CE5-9641-48A0-9F30-58015F57F323}">
      <dgm:prSet phldrT="[Text]"/>
      <dgm:spPr/>
      <dgm:t>
        <a:bodyPr/>
        <a:lstStyle/>
        <a:p>
          <a:r>
            <a:rPr lang="en-US" b="1" dirty="0" smtClean="0"/>
            <a:t>Increased Knowledge of Cancer</a:t>
          </a:r>
          <a:endParaRPr lang="en-US" b="1" dirty="0"/>
        </a:p>
      </dgm:t>
    </dgm:pt>
    <dgm:pt modelId="{C1AE4A88-1BA8-4103-A5AE-855632559D78}" type="parTrans" cxnId="{FC15FF2E-0006-40D8-87D1-CABF50457134}">
      <dgm:prSet/>
      <dgm:spPr/>
      <dgm:t>
        <a:bodyPr/>
        <a:lstStyle/>
        <a:p>
          <a:endParaRPr lang="en-US"/>
        </a:p>
      </dgm:t>
    </dgm:pt>
    <dgm:pt modelId="{7722F2C9-37A7-4FF7-AE86-3262CB1BA85F}" type="sibTrans" cxnId="{FC15FF2E-0006-40D8-87D1-CABF50457134}">
      <dgm:prSet/>
      <dgm:spPr/>
      <dgm:t>
        <a:bodyPr/>
        <a:lstStyle/>
        <a:p>
          <a:endParaRPr lang="en-US"/>
        </a:p>
      </dgm:t>
    </dgm:pt>
    <dgm:pt modelId="{1CCBF59C-8DA6-4967-AFF4-8FF67601EBA2}">
      <dgm:prSet phldrT="[Text]"/>
      <dgm:spPr/>
      <dgm:t>
        <a:bodyPr/>
        <a:lstStyle/>
        <a:p>
          <a:r>
            <a:rPr lang="en-US" b="1" dirty="0" smtClean="0"/>
            <a:t>Less Employee Time Off Work (reduced sick leave)</a:t>
          </a:r>
          <a:endParaRPr lang="en-US" b="1" dirty="0"/>
        </a:p>
      </dgm:t>
    </dgm:pt>
    <dgm:pt modelId="{C5788E8E-D88C-4489-B484-4A3A9F784F93}" type="parTrans" cxnId="{E172CEDF-2EAC-47FD-A787-79205BB4A238}">
      <dgm:prSet/>
      <dgm:spPr/>
      <dgm:t>
        <a:bodyPr/>
        <a:lstStyle/>
        <a:p>
          <a:endParaRPr lang="en-US"/>
        </a:p>
      </dgm:t>
    </dgm:pt>
    <dgm:pt modelId="{1A76E45F-6284-44DA-AA88-B38705F6BB40}" type="sibTrans" cxnId="{E172CEDF-2EAC-47FD-A787-79205BB4A238}">
      <dgm:prSet/>
      <dgm:spPr/>
      <dgm:t>
        <a:bodyPr/>
        <a:lstStyle/>
        <a:p>
          <a:endParaRPr lang="en-US"/>
        </a:p>
      </dgm:t>
    </dgm:pt>
    <dgm:pt modelId="{F5D0682A-BDEC-43AD-A623-92943F5A08C8}">
      <dgm:prSet phldrT="[Text]"/>
      <dgm:spPr/>
      <dgm:t>
        <a:bodyPr/>
        <a:lstStyle/>
        <a:p>
          <a:r>
            <a:rPr lang="en-US" b="1" dirty="0" smtClean="0"/>
            <a:t>Increased Awareness of the Importance of Cancer Screenings</a:t>
          </a:r>
          <a:endParaRPr lang="en-US" b="1" dirty="0"/>
        </a:p>
      </dgm:t>
    </dgm:pt>
    <dgm:pt modelId="{A37F5F77-B6E4-48B9-B738-1AC9D471ABF3}" type="parTrans" cxnId="{8255808F-B257-49C6-944D-87E6C1080267}">
      <dgm:prSet/>
      <dgm:spPr/>
      <dgm:t>
        <a:bodyPr/>
        <a:lstStyle/>
        <a:p>
          <a:endParaRPr lang="en-US"/>
        </a:p>
      </dgm:t>
    </dgm:pt>
    <dgm:pt modelId="{4B24D180-5154-4DB6-8B2E-7A85BA6F3C7B}" type="sibTrans" cxnId="{8255808F-B257-49C6-944D-87E6C1080267}">
      <dgm:prSet/>
      <dgm:spPr/>
      <dgm:t>
        <a:bodyPr/>
        <a:lstStyle/>
        <a:p>
          <a:endParaRPr lang="en-US"/>
        </a:p>
      </dgm:t>
    </dgm:pt>
    <dgm:pt modelId="{0C96E44B-534C-4794-916C-9ECF037A8425}">
      <dgm:prSet phldrT="[Text]"/>
      <dgm:spPr/>
      <dgm:t>
        <a:bodyPr/>
        <a:lstStyle/>
        <a:p>
          <a:r>
            <a:rPr lang="en-US" b="1" dirty="0" smtClean="0"/>
            <a:t>Increased Screening Rates</a:t>
          </a:r>
          <a:endParaRPr lang="en-US" b="1" dirty="0"/>
        </a:p>
      </dgm:t>
    </dgm:pt>
    <dgm:pt modelId="{A243D5C5-B279-4500-A693-CE6BBFACE250}" type="parTrans" cxnId="{EEBD3981-4FC5-4446-A627-792B8E5C040A}">
      <dgm:prSet/>
      <dgm:spPr/>
      <dgm:t>
        <a:bodyPr/>
        <a:lstStyle/>
        <a:p>
          <a:endParaRPr lang="en-US"/>
        </a:p>
      </dgm:t>
    </dgm:pt>
    <dgm:pt modelId="{5426316C-7568-4189-AD2F-21F22DB304F5}" type="sibTrans" cxnId="{EEBD3981-4FC5-4446-A627-792B8E5C040A}">
      <dgm:prSet/>
      <dgm:spPr/>
      <dgm:t>
        <a:bodyPr/>
        <a:lstStyle/>
        <a:p>
          <a:endParaRPr lang="en-US"/>
        </a:p>
      </dgm:t>
    </dgm:pt>
    <dgm:pt modelId="{1C61697F-50C9-4F57-831A-AB3D85EEA9CF}">
      <dgm:prSet phldrT="[Text]"/>
      <dgm:spPr/>
      <dgm:t>
        <a:bodyPr/>
        <a:lstStyle/>
        <a:p>
          <a:r>
            <a:rPr lang="en-US" b="1" dirty="0" smtClean="0"/>
            <a:t>Increased Knowledge of How to Access Care</a:t>
          </a:r>
        </a:p>
      </dgm:t>
    </dgm:pt>
    <dgm:pt modelId="{F86BB1E5-BF95-4951-B727-4D2F9D50D4AE}" type="parTrans" cxnId="{C35A0E8E-DAFE-4F76-9DD4-7621DA0AE9B6}">
      <dgm:prSet/>
      <dgm:spPr/>
      <dgm:t>
        <a:bodyPr/>
        <a:lstStyle/>
        <a:p>
          <a:endParaRPr lang="en-US"/>
        </a:p>
      </dgm:t>
    </dgm:pt>
    <dgm:pt modelId="{7A2E10C3-2BA4-4931-953F-7A079AED2FB5}" type="sibTrans" cxnId="{C35A0E8E-DAFE-4F76-9DD4-7621DA0AE9B6}">
      <dgm:prSet/>
      <dgm:spPr/>
      <dgm:t>
        <a:bodyPr/>
        <a:lstStyle/>
        <a:p>
          <a:endParaRPr lang="en-US"/>
        </a:p>
      </dgm:t>
    </dgm:pt>
    <dgm:pt modelId="{A434F5C4-513B-4222-A297-FEF4C3E70309}" type="pres">
      <dgm:prSet presAssocID="{791D9170-97F3-4826-9628-B24856C1BE9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9D5839-0326-484C-959B-B2F8795E2E88}" type="pres">
      <dgm:prSet presAssocID="{51123CE5-9641-48A0-9F30-58015F57F32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10C96-BC17-400C-8E05-7C30C9DB7063}" type="pres">
      <dgm:prSet presAssocID="{51123CE5-9641-48A0-9F30-58015F57F323}" presName="spNode" presStyleCnt="0"/>
      <dgm:spPr/>
    </dgm:pt>
    <dgm:pt modelId="{EC522D0F-CA1F-47F5-BEFA-984284845475}" type="pres">
      <dgm:prSet presAssocID="{7722F2C9-37A7-4FF7-AE86-3262CB1BA85F}" presName="sibTrans" presStyleLbl="sibTrans1D1" presStyleIdx="0" presStyleCnt="5"/>
      <dgm:spPr/>
      <dgm:t>
        <a:bodyPr/>
        <a:lstStyle/>
        <a:p>
          <a:endParaRPr lang="en-US"/>
        </a:p>
      </dgm:t>
    </dgm:pt>
    <dgm:pt modelId="{FEA0704A-F6CB-465C-AC22-390BF66BF3C8}" type="pres">
      <dgm:prSet presAssocID="{1CCBF59C-8DA6-4967-AFF4-8FF67601EBA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2D3C2-1A1B-40C0-9957-72F49E441A96}" type="pres">
      <dgm:prSet presAssocID="{1CCBF59C-8DA6-4967-AFF4-8FF67601EBA2}" presName="spNode" presStyleCnt="0"/>
      <dgm:spPr/>
    </dgm:pt>
    <dgm:pt modelId="{04675DF8-6E90-4901-9025-5C77AF646D1E}" type="pres">
      <dgm:prSet presAssocID="{1A76E45F-6284-44DA-AA88-B38705F6BB40}" presName="sibTrans" presStyleLbl="sibTrans1D1" presStyleIdx="1" presStyleCnt="5"/>
      <dgm:spPr/>
      <dgm:t>
        <a:bodyPr/>
        <a:lstStyle/>
        <a:p>
          <a:endParaRPr lang="en-US"/>
        </a:p>
      </dgm:t>
    </dgm:pt>
    <dgm:pt modelId="{65D39EFF-98E4-41C7-B349-A058E15B1F57}" type="pres">
      <dgm:prSet presAssocID="{F5D0682A-BDEC-43AD-A623-92943F5A08C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5E763-8E4D-462E-B2CA-0DD81E3044F5}" type="pres">
      <dgm:prSet presAssocID="{F5D0682A-BDEC-43AD-A623-92943F5A08C8}" presName="spNode" presStyleCnt="0"/>
      <dgm:spPr/>
    </dgm:pt>
    <dgm:pt modelId="{643AFB6A-75F9-44AA-A406-3DF0FD23066B}" type="pres">
      <dgm:prSet presAssocID="{4B24D180-5154-4DB6-8B2E-7A85BA6F3C7B}" presName="sibTrans" presStyleLbl="sibTrans1D1" presStyleIdx="2" presStyleCnt="5"/>
      <dgm:spPr/>
      <dgm:t>
        <a:bodyPr/>
        <a:lstStyle/>
        <a:p>
          <a:endParaRPr lang="en-US"/>
        </a:p>
      </dgm:t>
    </dgm:pt>
    <dgm:pt modelId="{94CF02CD-23EF-4EA0-AD09-6FB7B5B72B8A}" type="pres">
      <dgm:prSet presAssocID="{0C96E44B-534C-4794-916C-9ECF037A842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BE1ED7-37F9-4C6F-867F-8481717555CC}" type="pres">
      <dgm:prSet presAssocID="{0C96E44B-534C-4794-916C-9ECF037A8425}" presName="spNode" presStyleCnt="0"/>
      <dgm:spPr/>
    </dgm:pt>
    <dgm:pt modelId="{FEED4402-539A-492D-91B3-59B0A16ED12F}" type="pres">
      <dgm:prSet presAssocID="{5426316C-7568-4189-AD2F-21F22DB304F5}" presName="sibTrans" presStyleLbl="sibTrans1D1" presStyleIdx="3" presStyleCnt="5"/>
      <dgm:spPr/>
      <dgm:t>
        <a:bodyPr/>
        <a:lstStyle/>
        <a:p>
          <a:endParaRPr lang="en-US"/>
        </a:p>
      </dgm:t>
    </dgm:pt>
    <dgm:pt modelId="{79A23917-D306-4822-B9EA-5479CABEC85E}" type="pres">
      <dgm:prSet presAssocID="{1C61697F-50C9-4F57-831A-AB3D85EEA9C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50A52-70E2-4C74-81B2-CB76F1BE32BD}" type="pres">
      <dgm:prSet presAssocID="{1C61697F-50C9-4F57-831A-AB3D85EEA9CF}" presName="spNode" presStyleCnt="0"/>
      <dgm:spPr/>
    </dgm:pt>
    <dgm:pt modelId="{1AC53215-D81C-4634-AE8B-EC4C0E61691A}" type="pres">
      <dgm:prSet presAssocID="{7A2E10C3-2BA4-4931-953F-7A079AED2FB5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BEFD3CF4-4784-459B-B561-E0A467AAF077}" type="presOf" srcId="{4B24D180-5154-4DB6-8B2E-7A85BA6F3C7B}" destId="{643AFB6A-75F9-44AA-A406-3DF0FD23066B}" srcOrd="0" destOrd="0" presId="urn:microsoft.com/office/officeart/2005/8/layout/cycle6"/>
    <dgm:cxn modelId="{8255808F-B257-49C6-944D-87E6C1080267}" srcId="{791D9170-97F3-4826-9628-B24856C1BE9D}" destId="{F5D0682A-BDEC-43AD-A623-92943F5A08C8}" srcOrd="2" destOrd="0" parTransId="{A37F5F77-B6E4-48B9-B738-1AC9D471ABF3}" sibTransId="{4B24D180-5154-4DB6-8B2E-7A85BA6F3C7B}"/>
    <dgm:cxn modelId="{AB84FDEF-F7F6-4347-A394-2E5BE70A70A9}" type="presOf" srcId="{5426316C-7568-4189-AD2F-21F22DB304F5}" destId="{FEED4402-539A-492D-91B3-59B0A16ED12F}" srcOrd="0" destOrd="0" presId="urn:microsoft.com/office/officeart/2005/8/layout/cycle6"/>
    <dgm:cxn modelId="{FC15FF2E-0006-40D8-87D1-CABF50457134}" srcId="{791D9170-97F3-4826-9628-B24856C1BE9D}" destId="{51123CE5-9641-48A0-9F30-58015F57F323}" srcOrd="0" destOrd="0" parTransId="{C1AE4A88-1BA8-4103-A5AE-855632559D78}" sibTransId="{7722F2C9-37A7-4FF7-AE86-3262CB1BA85F}"/>
    <dgm:cxn modelId="{E172CEDF-2EAC-47FD-A787-79205BB4A238}" srcId="{791D9170-97F3-4826-9628-B24856C1BE9D}" destId="{1CCBF59C-8DA6-4967-AFF4-8FF67601EBA2}" srcOrd="1" destOrd="0" parTransId="{C5788E8E-D88C-4489-B484-4A3A9F784F93}" sibTransId="{1A76E45F-6284-44DA-AA88-B38705F6BB40}"/>
    <dgm:cxn modelId="{BA32BF90-9231-48BE-AB0D-86118B0FA0EB}" type="presOf" srcId="{7722F2C9-37A7-4FF7-AE86-3262CB1BA85F}" destId="{EC522D0F-CA1F-47F5-BEFA-984284845475}" srcOrd="0" destOrd="0" presId="urn:microsoft.com/office/officeart/2005/8/layout/cycle6"/>
    <dgm:cxn modelId="{2A0EDEE7-B91A-4166-85C9-7045EBD365C4}" type="presOf" srcId="{0C96E44B-534C-4794-916C-9ECF037A8425}" destId="{94CF02CD-23EF-4EA0-AD09-6FB7B5B72B8A}" srcOrd="0" destOrd="0" presId="urn:microsoft.com/office/officeart/2005/8/layout/cycle6"/>
    <dgm:cxn modelId="{EEBD3981-4FC5-4446-A627-792B8E5C040A}" srcId="{791D9170-97F3-4826-9628-B24856C1BE9D}" destId="{0C96E44B-534C-4794-916C-9ECF037A8425}" srcOrd="3" destOrd="0" parTransId="{A243D5C5-B279-4500-A693-CE6BBFACE250}" sibTransId="{5426316C-7568-4189-AD2F-21F22DB304F5}"/>
    <dgm:cxn modelId="{5ADAA8A9-1719-4F42-A1CD-7411A0A5433B}" type="presOf" srcId="{791D9170-97F3-4826-9628-B24856C1BE9D}" destId="{A434F5C4-513B-4222-A297-FEF4C3E70309}" srcOrd="0" destOrd="0" presId="urn:microsoft.com/office/officeart/2005/8/layout/cycle6"/>
    <dgm:cxn modelId="{64F25722-CB80-4388-A8E7-EC755A2BE84B}" type="presOf" srcId="{1A76E45F-6284-44DA-AA88-B38705F6BB40}" destId="{04675DF8-6E90-4901-9025-5C77AF646D1E}" srcOrd="0" destOrd="0" presId="urn:microsoft.com/office/officeart/2005/8/layout/cycle6"/>
    <dgm:cxn modelId="{07D8A26B-BB5F-4FCD-8787-824A28697277}" type="presOf" srcId="{7A2E10C3-2BA4-4931-953F-7A079AED2FB5}" destId="{1AC53215-D81C-4634-AE8B-EC4C0E61691A}" srcOrd="0" destOrd="0" presId="urn:microsoft.com/office/officeart/2005/8/layout/cycle6"/>
    <dgm:cxn modelId="{C35A0E8E-DAFE-4F76-9DD4-7621DA0AE9B6}" srcId="{791D9170-97F3-4826-9628-B24856C1BE9D}" destId="{1C61697F-50C9-4F57-831A-AB3D85EEA9CF}" srcOrd="4" destOrd="0" parTransId="{F86BB1E5-BF95-4951-B727-4D2F9D50D4AE}" sibTransId="{7A2E10C3-2BA4-4931-953F-7A079AED2FB5}"/>
    <dgm:cxn modelId="{C6D3835B-1C44-45CC-8FDD-591F181F28FF}" type="presOf" srcId="{F5D0682A-BDEC-43AD-A623-92943F5A08C8}" destId="{65D39EFF-98E4-41C7-B349-A058E15B1F57}" srcOrd="0" destOrd="0" presId="urn:microsoft.com/office/officeart/2005/8/layout/cycle6"/>
    <dgm:cxn modelId="{CEDA340E-C210-4709-ADBA-A8391A4DE820}" type="presOf" srcId="{1C61697F-50C9-4F57-831A-AB3D85EEA9CF}" destId="{79A23917-D306-4822-B9EA-5479CABEC85E}" srcOrd="0" destOrd="0" presId="urn:microsoft.com/office/officeart/2005/8/layout/cycle6"/>
    <dgm:cxn modelId="{BDB5E755-9195-41AC-9376-566449BEA1BB}" type="presOf" srcId="{51123CE5-9641-48A0-9F30-58015F57F323}" destId="{589D5839-0326-484C-959B-B2F8795E2E88}" srcOrd="0" destOrd="0" presId="urn:microsoft.com/office/officeart/2005/8/layout/cycle6"/>
    <dgm:cxn modelId="{0F909A97-DFD3-4930-B58E-44BC55FFAE57}" type="presOf" srcId="{1CCBF59C-8DA6-4967-AFF4-8FF67601EBA2}" destId="{FEA0704A-F6CB-465C-AC22-390BF66BF3C8}" srcOrd="0" destOrd="0" presId="urn:microsoft.com/office/officeart/2005/8/layout/cycle6"/>
    <dgm:cxn modelId="{5C41E6ED-3607-4955-A465-7A3711120971}" type="presParOf" srcId="{A434F5C4-513B-4222-A297-FEF4C3E70309}" destId="{589D5839-0326-484C-959B-B2F8795E2E88}" srcOrd="0" destOrd="0" presId="urn:microsoft.com/office/officeart/2005/8/layout/cycle6"/>
    <dgm:cxn modelId="{C8E302F1-B51A-456E-A40D-92E8C89144AE}" type="presParOf" srcId="{A434F5C4-513B-4222-A297-FEF4C3E70309}" destId="{06910C96-BC17-400C-8E05-7C30C9DB7063}" srcOrd="1" destOrd="0" presId="urn:microsoft.com/office/officeart/2005/8/layout/cycle6"/>
    <dgm:cxn modelId="{29F4EA8A-DB79-471C-8A01-0B30C8293225}" type="presParOf" srcId="{A434F5C4-513B-4222-A297-FEF4C3E70309}" destId="{EC522D0F-CA1F-47F5-BEFA-984284845475}" srcOrd="2" destOrd="0" presId="urn:microsoft.com/office/officeart/2005/8/layout/cycle6"/>
    <dgm:cxn modelId="{27DBD495-9741-44A8-B99E-28C87DE0BF1D}" type="presParOf" srcId="{A434F5C4-513B-4222-A297-FEF4C3E70309}" destId="{FEA0704A-F6CB-465C-AC22-390BF66BF3C8}" srcOrd="3" destOrd="0" presId="urn:microsoft.com/office/officeart/2005/8/layout/cycle6"/>
    <dgm:cxn modelId="{F3107215-A19E-411E-9DC0-FE64CF1E79B1}" type="presParOf" srcId="{A434F5C4-513B-4222-A297-FEF4C3E70309}" destId="{C542D3C2-1A1B-40C0-9957-72F49E441A96}" srcOrd="4" destOrd="0" presId="urn:microsoft.com/office/officeart/2005/8/layout/cycle6"/>
    <dgm:cxn modelId="{5CF578BC-3005-43E0-9D77-BA0F72D7C803}" type="presParOf" srcId="{A434F5C4-513B-4222-A297-FEF4C3E70309}" destId="{04675DF8-6E90-4901-9025-5C77AF646D1E}" srcOrd="5" destOrd="0" presId="urn:microsoft.com/office/officeart/2005/8/layout/cycle6"/>
    <dgm:cxn modelId="{4742CE14-9276-4CBC-AC97-92286E087DBE}" type="presParOf" srcId="{A434F5C4-513B-4222-A297-FEF4C3E70309}" destId="{65D39EFF-98E4-41C7-B349-A058E15B1F57}" srcOrd="6" destOrd="0" presId="urn:microsoft.com/office/officeart/2005/8/layout/cycle6"/>
    <dgm:cxn modelId="{E67CBFC9-9BC1-4EEA-87C8-AE152057E2DC}" type="presParOf" srcId="{A434F5C4-513B-4222-A297-FEF4C3E70309}" destId="{9CB5E763-8E4D-462E-B2CA-0DD81E3044F5}" srcOrd="7" destOrd="0" presId="urn:microsoft.com/office/officeart/2005/8/layout/cycle6"/>
    <dgm:cxn modelId="{ACF2E8D7-18EF-4794-9877-845104AE41BC}" type="presParOf" srcId="{A434F5C4-513B-4222-A297-FEF4C3E70309}" destId="{643AFB6A-75F9-44AA-A406-3DF0FD23066B}" srcOrd="8" destOrd="0" presId="urn:microsoft.com/office/officeart/2005/8/layout/cycle6"/>
    <dgm:cxn modelId="{22767B9F-228E-4B09-BB97-CD30A9AC4894}" type="presParOf" srcId="{A434F5C4-513B-4222-A297-FEF4C3E70309}" destId="{94CF02CD-23EF-4EA0-AD09-6FB7B5B72B8A}" srcOrd="9" destOrd="0" presId="urn:microsoft.com/office/officeart/2005/8/layout/cycle6"/>
    <dgm:cxn modelId="{E197605D-F090-4D4C-B417-1495B6D6E635}" type="presParOf" srcId="{A434F5C4-513B-4222-A297-FEF4C3E70309}" destId="{86BE1ED7-37F9-4C6F-867F-8481717555CC}" srcOrd="10" destOrd="0" presId="urn:microsoft.com/office/officeart/2005/8/layout/cycle6"/>
    <dgm:cxn modelId="{DFE95F2E-ED6D-47A1-9B54-B5D5443A7830}" type="presParOf" srcId="{A434F5C4-513B-4222-A297-FEF4C3E70309}" destId="{FEED4402-539A-492D-91B3-59B0A16ED12F}" srcOrd="11" destOrd="0" presId="urn:microsoft.com/office/officeart/2005/8/layout/cycle6"/>
    <dgm:cxn modelId="{A469B369-26CB-4102-A1D4-02FF474F73FA}" type="presParOf" srcId="{A434F5C4-513B-4222-A297-FEF4C3E70309}" destId="{79A23917-D306-4822-B9EA-5479CABEC85E}" srcOrd="12" destOrd="0" presId="urn:microsoft.com/office/officeart/2005/8/layout/cycle6"/>
    <dgm:cxn modelId="{85A80B9A-1FA1-4426-8236-B27E337614FE}" type="presParOf" srcId="{A434F5C4-513B-4222-A297-FEF4C3E70309}" destId="{EC550A52-70E2-4C74-81B2-CB76F1BE32BD}" srcOrd="13" destOrd="0" presId="urn:microsoft.com/office/officeart/2005/8/layout/cycle6"/>
    <dgm:cxn modelId="{017B20EC-E5BE-4263-BCFC-B503D4E459D2}" type="presParOf" srcId="{A434F5C4-513B-4222-A297-FEF4C3E70309}" destId="{1AC53215-D81C-4634-AE8B-EC4C0E61691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1BDAE7-4CD1-429E-AF09-2232E6AC0F0E}" type="doc">
      <dgm:prSet loTypeId="urn:microsoft.com/office/officeart/2005/8/layout/cycle6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BF18EA3-4785-4A9B-9CCA-9242971551BD}">
      <dgm:prSet phldrT="[Text]" custT="1"/>
      <dgm:spPr/>
      <dgm:t>
        <a:bodyPr/>
        <a:lstStyle/>
        <a:p>
          <a:r>
            <a:rPr lang="en-US" sz="1200" b="1" dirty="0" smtClean="0"/>
            <a:t>Increased Productivity </a:t>
          </a:r>
          <a:endParaRPr lang="en-US" sz="1200" b="1" dirty="0"/>
        </a:p>
      </dgm:t>
    </dgm:pt>
    <dgm:pt modelId="{88795E9B-2470-4730-8561-ED98EA2098C9}" type="parTrans" cxnId="{C33A9C5D-CAE5-4374-B24A-0E61613D7A94}">
      <dgm:prSet/>
      <dgm:spPr/>
      <dgm:t>
        <a:bodyPr/>
        <a:lstStyle/>
        <a:p>
          <a:endParaRPr lang="en-US"/>
        </a:p>
      </dgm:t>
    </dgm:pt>
    <dgm:pt modelId="{DA912F32-AC71-43FB-B438-9F9480760AD8}" type="sibTrans" cxnId="{C33A9C5D-CAE5-4374-B24A-0E61613D7A94}">
      <dgm:prSet/>
      <dgm:spPr/>
      <dgm:t>
        <a:bodyPr/>
        <a:lstStyle/>
        <a:p>
          <a:endParaRPr lang="en-US"/>
        </a:p>
      </dgm:t>
    </dgm:pt>
    <dgm:pt modelId="{C55829A4-81C4-4357-8FAD-4874B620F959}">
      <dgm:prSet phldrT="[Text]" custT="1"/>
      <dgm:spPr/>
      <dgm:t>
        <a:bodyPr/>
        <a:lstStyle/>
        <a:p>
          <a:r>
            <a:rPr lang="en-US" sz="1200" b="1" dirty="0" smtClean="0"/>
            <a:t>Health-care Cost Savings</a:t>
          </a:r>
          <a:endParaRPr lang="en-US" sz="1200" b="1" dirty="0"/>
        </a:p>
      </dgm:t>
    </dgm:pt>
    <dgm:pt modelId="{93D07B0A-43D9-45E1-8537-52C0E48B26D4}" type="parTrans" cxnId="{85541A5E-64C6-4A73-AD77-ABCAF58C2FA1}">
      <dgm:prSet/>
      <dgm:spPr/>
      <dgm:t>
        <a:bodyPr/>
        <a:lstStyle/>
        <a:p>
          <a:endParaRPr lang="en-US"/>
        </a:p>
      </dgm:t>
    </dgm:pt>
    <dgm:pt modelId="{CEDE0970-6F75-4037-8A47-8572943D43A2}" type="sibTrans" cxnId="{85541A5E-64C6-4A73-AD77-ABCAF58C2FA1}">
      <dgm:prSet/>
      <dgm:spPr/>
      <dgm:t>
        <a:bodyPr/>
        <a:lstStyle/>
        <a:p>
          <a:endParaRPr lang="en-US"/>
        </a:p>
      </dgm:t>
    </dgm:pt>
    <dgm:pt modelId="{21CAAEFB-78CA-45E9-BEEF-E83BBED8F070}">
      <dgm:prSet phldrT="[Text]" custT="1"/>
      <dgm:spPr/>
      <dgm:t>
        <a:bodyPr/>
        <a:lstStyle/>
        <a:p>
          <a:r>
            <a:rPr lang="en-US" sz="1200" b="1" dirty="0" smtClean="0"/>
            <a:t>Most importantly…</a:t>
          </a:r>
        </a:p>
        <a:p>
          <a:r>
            <a:rPr lang="en-US" sz="1200" b="1" dirty="0" smtClean="0"/>
            <a:t>SAVING LIVES</a:t>
          </a:r>
          <a:endParaRPr lang="en-US" sz="1200" b="1" dirty="0"/>
        </a:p>
      </dgm:t>
    </dgm:pt>
    <dgm:pt modelId="{C38E2EC1-D58F-4F8B-BDCC-4BB38EF8A977}" type="parTrans" cxnId="{0479CA53-6093-4820-A0B8-1B8CD79BFA28}">
      <dgm:prSet/>
      <dgm:spPr/>
      <dgm:t>
        <a:bodyPr/>
        <a:lstStyle/>
        <a:p>
          <a:endParaRPr lang="en-US"/>
        </a:p>
      </dgm:t>
    </dgm:pt>
    <dgm:pt modelId="{E8DB4E61-0AE0-4784-9624-A8A5BDAAD821}" type="sibTrans" cxnId="{0479CA53-6093-4820-A0B8-1B8CD79BFA28}">
      <dgm:prSet/>
      <dgm:spPr/>
      <dgm:t>
        <a:bodyPr/>
        <a:lstStyle/>
        <a:p>
          <a:endParaRPr lang="en-US"/>
        </a:p>
      </dgm:t>
    </dgm:pt>
    <dgm:pt modelId="{A2C9EDE3-0DAD-44D1-886A-9A004AFE26D2}">
      <dgm:prSet phldrT="[Text]" custT="1"/>
      <dgm:spPr/>
      <dgm:t>
        <a:bodyPr/>
        <a:lstStyle/>
        <a:p>
          <a:r>
            <a:rPr lang="en-US" sz="1200" b="1" dirty="0" smtClean="0"/>
            <a:t>Serving as a model for other organizations</a:t>
          </a:r>
          <a:endParaRPr lang="en-US" sz="1200" b="1" dirty="0"/>
        </a:p>
      </dgm:t>
    </dgm:pt>
    <dgm:pt modelId="{9C9CA176-DF5B-4195-AE73-B19FBBB51E4F}" type="parTrans" cxnId="{2A82C448-4799-4BF4-B05A-F804FE9319CA}">
      <dgm:prSet/>
      <dgm:spPr/>
      <dgm:t>
        <a:bodyPr/>
        <a:lstStyle/>
        <a:p>
          <a:endParaRPr lang="en-US"/>
        </a:p>
      </dgm:t>
    </dgm:pt>
    <dgm:pt modelId="{AE8D2AFE-9C2B-456D-900E-B4CD469B9CC3}" type="sibTrans" cxnId="{2A82C448-4799-4BF4-B05A-F804FE9319CA}">
      <dgm:prSet/>
      <dgm:spPr/>
      <dgm:t>
        <a:bodyPr/>
        <a:lstStyle/>
        <a:p>
          <a:endParaRPr lang="en-US"/>
        </a:p>
      </dgm:t>
    </dgm:pt>
    <dgm:pt modelId="{B24C8628-9A84-4817-A166-A14B1B010985}">
      <dgm:prSet phldrT="[Text]" custT="1"/>
      <dgm:spPr/>
      <dgm:t>
        <a:bodyPr/>
        <a:lstStyle/>
        <a:p>
          <a:r>
            <a:rPr lang="en-US" sz="1200" b="1" dirty="0" smtClean="0"/>
            <a:t>Improving Health Behaviors </a:t>
          </a:r>
          <a:endParaRPr lang="en-US" sz="1200" b="1" dirty="0"/>
        </a:p>
      </dgm:t>
    </dgm:pt>
    <dgm:pt modelId="{B3E1CA86-114A-4E5F-BCF1-AD85441E1114}" type="parTrans" cxnId="{F3812C32-C1AE-466C-8F00-61032CA41BC6}">
      <dgm:prSet/>
      <dgm:spPr/>
      <dgm:t>
        <a:bodyPr/>
        <a:lstStyle/>
        <a:p>
          <a:endParaRPr lang="en-US"/>
        </a:p>
      </dgm:t>
    </dgm:pt>
    <dgm:pt modelId="{CBD6B00C-DAA2-4B5D-9370-37FBD4A1F004}" type="sibTrans" cxnId="{F3812C32-C1AE-466C-8F00-61032CA41BC6}">
      <dgm:prSet/>
      <dgm:spPr/>
      <dgm:t>
        <a:bodyPr/>
        <a:lstStyle/>
        <a:p>
          <a:endParaRPr lang="en-US"/>
        </a:p>
      </dgm:t>
    </dgm:pt>
    <dgm:pt modelId="{5CD642BB-375B-473A-8BDE-460106C9BB6E}" type="pres">
      <dgm:prSet presAssocID="{E81BDAE7-4CD1-429E-AF09-2232E6AC0F0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973D19-8597-4359-A167-F3089478055D}" type="pres">
      <dgm:prSet presAssocID="{BBF18EA3-4785-4A9B-9CCA-9242971551BD}" presName="node" presStyleLbl="node1" presStyleIdx="0" presStyleCnt="5" custRadScaleRad="100196" custRadScaleInc="-120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D8836A-5290-4811-B9FA-33A18C689DF3}" type="pres">
      <dgm:prSet presAssocID="{BBF18EA3-4785-4A9B-9CCA-9242971551BD}" presName="spNode" presStyleCnt="0"/>
      <dgm:spPr/>
    </dgm:pt>
    <dgm:pt modelId="{A86E6E25-17C9-4C98-B9E2-47CC635E9B49}" type="pres">
      <dgm:prSet presAssocID="{DA912F32-AC71-43FB-B438-9F9480760AD8}" presName="sibTrans" presStyleLbl="sibTrans1D1" presStyleIdx="0" presStyleCnt="5"/>
      <dgm:spPr/>
      <dgm:t>
        <a:bodyPr/>
        <a:lstStyle/>
        <a:p>
          <a:endParaRPr lang="en-US"/>
        </a:p>
      </dgm:t>
    </dgm:pt>
    <dgm:pt modelId="{E62E9453-207D-42EE-96F3-9E47DC576A10}" type="pres">
      <dgm:prSet presAssocID="{C55829A4-81C4-4357-8FAD-4874B620F959}" presName="node" presStyleLbl="node1" presStyleIdx="1" presStyleCnt="5" custRadScaleRad="84691" custRadScaleInc="247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A3256C-BCB5-4BE6-ADA5-E80E8D5E2926}" type="pres">
      <dgm:prSet presAssocID="{C55829A4-81C4-4357-8FAD-4874B620F959}" presName="spNode" presStyleCnt="0"/>
      <dgm:spPr/>
    </dgm:pt>
    <dgm:pt modelId="{841BE3B9-0743-45D1-92D2-A81B4EF34477}" type="pres">
      <dgm:prSet presAssocID="{CEDE0970-6F75-4037-8A47-8572943D43A2}" presName="sibTrans" presStyleLbl="sibTrans1D1" presStyleIdx="1" presStyleCnt="5"/>
      <dgm:spPr/>
      <dgm:t>
        <a:bodyPr/>
        <a:lstStyle/>
        <a:p>
          <a:endParaRPr lang="en-US"/>
        </a:p>
      </dgm:t>
    </dgm:pt>
    <dgm:pt modelId="{22B6C708-649D-402F-9AF3-356AF994F653}" type="pres">
      <dgm:prSet presAssocID="{21CAAEFB-78CA-45E9-BEEF-E83BBED8F070}" presName="node" presStyleLbl="node1" presStyleIdx="2" presStyleCnt="5" custScaleX="1020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D7748-072B-4AB7-B35D-5D60C0D31774}" type="pres">
      <dgm:prSet presAssocID="{21CAAEFB-78CA-45E9-BEEF-E83BBED8F070}" presName="spNode" presStyleCnt="0"/>
      <dgm:spPr/>
    </dgm:pt>
    <dgm:pt modelId="{DAC722C9-FF30-40C9-95AE-0197A59FA42E}" type="pres">
      <dgm:prSet presAssocID="{E8DB4E61-0AE0-4784-9624-A8A5BDAAD821}" presName="sibTrans" presStyleLbl="sibTrans1D1" presStyleIdx="2" presStyleCnt="5"/>
      <dgm:spPr/>
      <dgm:t>
        <a:bodyPr/>
        <a:lstStyle/>
        <a:p>
          <a:endParaRPr lang="en-US"/>
        </a:p>
      </dgm:t>
    </dgm:pt>
    <dgm:pt modelId="{909BD59A-D1B5-47AB-B3B5-1A3869C02C10}" type="pres">
      <dgm:prSet presAssocID="{A2C9EDE3-0DAD-44D1-886A-9A004AFE26D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29C643-D505-4097-9700-C6B3EA6CFAB5}" type="pres">
      <dgm:prSet presAssocID="{A2C9EDE3-0DAD-44D1-886A-9A004AFE26D2}" presName="spNode" presStyleCnt="0"/>
      <dgm:spPr/>
    </dgm:pt>
    <dgm:pt modelId="{88CC8E50-0B4B-414C-AAE9-5E4B89B65D5B}" type="pres">
      <dgm:prSet presAssocID="{AE8D2AFE-9C2B-456D-900E-B4CD469B9CC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37E7AE5A-2364-4BF5-AD2B-24634770AC78}" type="pres">
      <dgm:prSet presAssocID="{B24C8628-9A84-4817-A166-A14B1B010985}" presName="node" presStyleLbl="node1" presStyleIdx="4" presStyleCnt="5" custRadScaleRad="93909" custRadScaleInc="-243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0CB255-EAC1-44FA-96C3-EA95D10B93DA}" type="pres">
      <dgm:prSet presAssocID="{B24C8628-9A84-4817-A166-A14B1B010985}" presName="spNode" presStyleCnt="0"/>
      <dgm:spPr/>
    </dgm:pt>
    <dgm:pt modelId="{117EEF6D-4351-4C57-B1E9-21C0BB3DF431}" type="pres">
      <dgm:prSet presAssocID="{CBD6B00C-DAA2-4B5D-9370-37FBD4A1F004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C33A9C5D-CAE5-4374-B24A-0E61613D7A94}" srcId="{E81BDAE7-4CD1-429E-AF09-2232E6AC0F0E}" destId="{BBF18EA3-4785-4A9B-9CCA-9242971551BD}" srcOrd="0" destOrd="0" parTransId="{88795E9B-2470-4730-8561-ED98EA2098C9}" sibTransId="{DA912F32-AC71-43FB-B438-9F9480760AD8}"/>
    <dgm:cxn modelId="{0479CA53-6093-4820-A0B8-1B8CD79BFA28}" srcId="{E81BDAE7-4CD1-429E-AF09-2232E6AC0F0E}" destId="{21CAAEFB-78CA-45E9-BEEF-E83BBED8F070}" srcOrd="2" destOrd="0" parTransId="{C38E2EC1-D58F-4F8B-BDCC-4BB38EF8A977}" sibTransId="{E8DB4E61-0AE0-4784-9624-A8A5BDAAD821}"/>
    <dgm:cxn modelId="{85541A5E-64C6-4A73-AD77-ABCAF58C2FA1}" srcId="{E81BDAE7-4CD1-429E-AF09-2232E6AC0F0E}" destId="{C55829A4-81C4-4357-8FAD-4874B620F959}" srcOrd="1" destOrd="0" parTransId="{93D07B0A-43D9-45E1-8537-52C0E48B26D4}" sibTransId="{CEDE0970-6F75-4037-8A47-8572943D43A2}"/>
    <dgm:cxn modelId="{D4E44FB1-9116-49BF-AA0E-B1F936927D01}" type="presOf" srcId="{21CAAEFB-78CA-45E9-BEEF-E83BBED8F070}" destId="{22B6C708-649D-402F-9AF3-356AF994F653}" srcOrd="0" destOrd="0" presId="urn:microsoft.com/office/officeart/2005/8/layout/cycle6"/>
    <dgm:cxn modelId="{E3607A34-B12F-4E05-B010-ABF69A7A3EB8}" type="presOf" srcId="{E81BDAE7-4CD1-429E-AF09-2232E6AC0F0E}" destId="{5CD642BB-375B-473A-8BDE-460106C9BB6E}" srcOrd="0" destOrd="0" presId="urn:microsoft.com/office/officeart/2005/8/layout/cycle6"/>
    <dgm:cxn modelId="{02DBC698-730C-434A-B071-88FE6539E4B6}" type="presOf" srcId="{BBF18EA3-4785-4A9B-9CCA-9242971551BD}" destId="{00973D19-8597-4359-A167-F3089478055D}" srcOrd="0" destOrd="0" presId="urn:microsoft.com/office/officeart/2005/8/layout/cycle6"/>
    <dgm:cxn modelId="{A9BBC23C-B51E-4262-80B8-192FEE5D7722}" type="presOf" srcId="{CBD6B00C-DAA2-4B5D-9370-37FBD4A1F004}" destId="{117EEF6D-4351-4C57-B1E9-21C0BB3DF431}" srcOrd="0" destOrd="0" presId="urn:microsoft.com/office/officeart/2005/8/layout/cycle6"/>
    <dgm:cxn modelId="{D08BBAF8-479B-4568-83F9-57EABB1691B6}" type="presOf" srcId="{A2C9EDE3-0DAD-44D1-886A-9A004AFE26D2}" destId="{909BD59A-D1B5-47AB-B3B5-1A3869C02C10}" srcOrd="0" destOrd="0" presId="urn:microsoft.com/office/officeart/2005/8/layout/cycle6"/>
    <dgm:cxn modelId="{CA309B75-3724-4F9E-B789-A50A82434905}" type="presOf" srcId="{B24C8628-9A84-4817-A166-A14B1B010985}" destId="{37E7AE5A-2364-4BF5-AD2B-24634770AC78}" srcOrd="0" destOrd="0" presId="urn:microsoft.com/office/officeart/2005/8/layout/cycle6"/>
    <dgm:cxn modelId="{12668A51-A637-4FD7-80A6-04913ABA2946}" type="presOf" srcId="{DA912F32-AC71-43FB-B438-9F9480760AD8}" destId="{A86E6E25-17C9-4C98-B9E2-47CC635E9B49}" srcOrd="0" destOrd="0" presId="urn:microsoft.com/office/officeart/2005/8/layout/cycle6"/>
    <dgm:cxn modelId="{656A4D86-8432-4BB9-A11D-8469B0BEB322}" type="presOf" srcId="{C55829A4-81C4-4357-8FAD-4874B620F959}" destId="{E62E9453-207D-42EE-96F3-9E47DC576A10}" srcOrd="0" destOrd="0" presId="urn:microsoft.com/office/officeart/2005/8/layout/cycle6"/>
    <dgm:cxn modelId="{E3E4B93A-B5CD-497C-91FC-0DFD3DE53433}" type="presOf" srcId="{AE8D2AFE-9C2B-456D-900E-B4CD469B9CC3}" destId="{88CC8E50-0B4B-414C-AAE9-5E4B89B65D5B}" srcOrd="0" destOrd="0" presId="urn:microsoft.com/office/officeart/2005/8/layout/cycle6"/>
    <dgm:cxn modelId="{598697D2-5D92-4AA8-B5B4-5E120A4651AB}" type="presOf" srcId="{E8DB4E61-0AE0-4784-9624-A8A5BDAAD821}" destId="{DAC722C9-FF30-40C9-95AE-0197A59FA42E}" srcOrd="0" destOrd="0" presId="urn:microsoft.com/office/officeart/2005/8/layout/cycle6"/>
    <dgm:cxn modelId="{2A82C448-4799-4BF4-B05A-F804FE9319CA}" srcId="{E81BDAE7-4CD1-429E-AF09-2232E6AC0F0E}" destId="{A2C9EDE3-0DAD-44D1-886A-9A004AFE26D2}" srcOrd="3" destOrd="0" parTransId="{9C9CA176-DF5B-4195-AE73-B19FBBB51E4F}" sibTransId="{AE8D2AFE-9C2B-456D-900E-B4CD469B9CC3}"/>
    <dgm:cxn modelId="{BEF69159-0168-4E52-A0F3-7CEE57ACC993}" type="presOf" srcId="{CEDE0970-6F75-4037-8A47-8572943D43A2}" destId="{841BE3B9-0743-45D1-92D2-A81B4EF34477}" srcOrd="0" destOrd="0" presId="urn:microsoft.com/office/officeart/2005/8/layout/cycle6"/>
    <dgm:cxn modelId="{F3812C32-C1AE-466C-8F00-61032CA41BC6}" srcId="{E81BDAE7-4CD1-429E-AF09-2232E6AC0F0E}" destId="{B24C8628-9A84-4817-A166-A14B1B010985}" srcOrd="4" destOrd="0" parTransId="{B3E1CA86-114A-4E5F-BCF1-AD85441E1114}" sibTransId="{CBD6B00C-DAA2-4B5D-9370-37FBD4A1F004}"/>
    <dgm:cxn modelId="{2EE225FE-3396-43B7-9063-411A3279F885}" type="presParOf" srcId="{5CD642BB-375B-473A-8BDE-460106C9BB6E}" destId="{00973D19-8597-4359-A167-F3089478055D}" srcOrd="0" destOrd="0" presId="urn:microsoft.com/office/officeart/2005/8/layout/cycle6"/>
    <dgm:cxn modelId="{CC4E627B-2BE7-42CC-9DAE-9A501F49A973}" type="presParOf" srcId="{5CD642BB-375B-473A-8BDE-460106C9BB6E}" destId="{1AD8836A-5290-4811-B9FA-33A18C689DF3}" srcOrd="1" destOrd="0" presId="urn:microsoft.com/office/officeart/2005/8/layout/cycle6"/>
    <dgm:cxn modelId="{9F7CC5D6-373C-4A09-95EE-B137019E4691}" type="presParOf" srcId="{5CD642BB-375B-473A-8BDE-460106C9BB6E}" destId="{A86E6E25-17C9-4C98-B9E2-47CC635E9B49}" srcOrd="2" destOrd="0" presId="urn:microsoft.com/office/officeart/2005/8/layout/cycle6"/>
    <dgm:cxn modelId="{35CF986A-0057-404B-A2BD-584153FF9B67}" type="presParOf" srcId="{5CD642BB-375B-473A-8BDE-460106C9BB6E}" destId="{E62E9453-207D-42EE-96F3-9E47DC576A10}" srcOrd="3" destOrd="0" presId="urn:microsoft.com/office/officeart/2005/8/layout/cycle6"/>
    <dgm:cxn modelId="{D6082104-21AD-4AA8-B81E-2451AAAF39EF}" type="presParOf" srcId="{5CD642BB-375B-473A-8BDE-460106C9BB6E}" destId="{96A3256C-BCB5-4BE6-ADA5-E80E8D5E2926}" srcOrd="4" destOrd="0" presId="urn:microsoft.com/office/officeart/2005/8/layout/cycle6"/>
    <dgm:cxn modelId="{1A469D39-57D1-445D-80D7-A85795058698}" type="presParOf" srcId="{5CD642BB-375B-473A-8BDE-460106C9BB6E}" destId="{841BE3B9-0743-45D1-92D2-A81B4EF34477}" srcOrd="5" destOrd="0" presId="urn:microsoft.com/office/officeart/2005/8/layout/cycle6"/>
    <dgm:cxn modelId="{BF0EAC22-DF48-4352-88AD-305B2043A293}" type="presParOf" srcId="{5CD642BB-375B-473A-8BDE-460106C9BB6E}" destId="{22B6C708-649D-402F-9AF3-356AF994F653}" srcOrd="6" destOrd="0" presId="urn:microsoft.com/office/officeart/2005/8/layout/cycle6"/>
    <dgm:cxn modelId="{22E0F0C1-647A-4BD0-A866-8BB855B91599}" type="presParOf" srcId="{5CD642BB-375B-473A-8BDE-460106C9BB6E}" destId="{946D7748-072B-4AB7-B35D-5D60C0D31774}" srcOrd="7" destOrd="0" presId="urn:microsoft.com/office/officeart/2005/8/layout/cycle6"/>
    <dgm:cxn modelId="{D4C9D819-4FCB-4DF8-859C-375383DC791F}" type="presParOf" srcId="{5CD642BB-375B-473A-8BDE-460106C9BB6E}" destId="{DAC722C9-FF30-40C9-95AE-0197A59FA42E}" srcOrd="8" destOrd="0" presId="urn:microsoft.com/office/officeart/2005/8/layout/cycle6"/>
    <dgm:cxn modelId="{01E42257-D2BF-4909-8AD3-D3DEA1792395}" type="presParOf" srcId="{5CD642BB-375B-473A-8BDE-460106C9BB6E}" destId="{909BD59A-D1B5-47AB-B3B5-1A3869C02C10}" srcOrd="9" destOrd="0" presId="urn:microsoft.com/office/officeart/2005/8/layout/cycle6"/>
    <dgm:cxn modelId="{EEDDDE6B-337C-4A43-B01C-A613C9EC5F72}" type="presParOf" srcId="{5CD642BB-375B-473A-8BDE-460106C9BB6E}" destId="{5129C643-D505-4097-9700-C6B3EA6CFAB5}" srcOrd="10" destOrd="0" presId="urn:microsoft.com/office/officeart/2005/8/layout/cycle6"/>
    <dgm:cxn modelId="{F16E0722-8711-40CD-AA74-89B904DB6676}" type="presParOf" srcId="{5CD642BB-375B-473A-8BDE-460106C9BB6E}" destId="{88CC8E50-0B4B-414C-AAE9-5E4B89B65D5B}" srcOrd="11" destOrd="0" presId="urn:microsoft.com/office/officeart/2005/8/layout/cycle6"/>
    <dgm:cxn modelId="{F7FC28BC-5EE5-4C0B-9211-423E0B92C5EC}" type="presParOf" srcId="{5CD642BB-375B-473A-8BDE-460106C9BB6E}" destId="{37E7AE5A-2364-4BF5-AD2B-24634770AC78}" srcOrd="12" destOrd="0" presId="urn:microsoft.com/office/officeart/2005/8/layout/cycle6"/>
    <dgm:cxn modelId="{F71F0705-C2C1-4C59-A2A4-FE6E060DFB2F}" type="presParOf" srcId="{5CD642BB-375B-473A-8BDE-460106C9BB6E}" destId="{2A0CB255-EAC1-44FA-96C3-EA95D10B93DA}" srcOrd="13" destOrd="0" presId="urn:microsoft.com/office/officeart/2005/8/layout/cycle6"/>
    <dgm:cxn modelId="{92846F67-4578-43B6-9C29-B2A2E0E61158}" type="presParOf" srcId="{5CD642BB-375B-473A-8BDE-460106C9BB6E}" destId="{117EEF6D-4351-4C57-B1E9-21C0BB3DF431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D5839-0326-484C-959B-B2F8795E2E88}">
      <dsp:nvSpPr>
        <dsp:cNvPr id="0" name=""/>
        <dsp:cNvSpPr/>
      </dsp:nvSpPr>
      <dsp:spPr>
        <a:xfrm>
          <a:off x="1782498" y="1640"/>
          <a:ext cx="1308910" cy="8507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Increased Knowledge of Cancer</a:t>
          </a:r>
          <a:endParaRPr lang="en-US" sz="1000" b="1" kern="1200" dirty="0"/>
        </a:p>
      </dsp:txBody>
      <dsp:txXfrm>
        <a:off x="1824030" y="43172"/>
        <a:ext cx="1225846" cy="767728"/>
      </dsp:txXfrm>
    </dsp:sp>
    <dsp:sp modelId="{EC522D0F-CA1F-47F5-BEFA-984284845475}">
      <dsp:nvSpPr>
        <dsp:cNvPr id="0" name=""/>
        <dsp:cNvSpPr/>
      </dsp:nvSpPr>
      <dsp:spPr>
        <a:xfrm>
          <a:off x="735024" y="427036"/>
          <a:ext cx="3403858" cy="3403858"/>
        </a:xfrm>
        <a:custGeom>
          <a:avLst/>
          <a:gdLst/>
          <a:ahLst/>
          <a:cxnLst/>
          <a:rect l="0" t="0" r="0" b="0"/>
          <a:pathLst>
            <a:path>
              <a:moveTo>
                <a:pt x="2365403" y="134649"/>
              </a:moveTo>
              <a:arcTo wR="1701929" hR="1701929" stAng="17576659" swAng="1964523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A0704A-F6CB-465C-AC22-390BF66BF3C8}">
      <dsp:nvSpPr>
        <dsp:cNvPr id="0" name=""/>
        <dsp:cNvSpPr/>
      </dsp:nvSpPr>
      <dsp:spPr>
        <a:xfrm>
          <a:off x="3401129" y="1177644"/>
          <a:ext cx="1308910" cy="8507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Less Employee Time Off Work (reduced sick leave)</a:t>
          </a:r>
          <a:endParaRPr lang="en-US" sz="1000" b="1" kern="1200" dirty="0"/>
        </a:p>
      </dsp:txBody>
      <dsp:txXfrm>
        <a:off x="3442661" y="1219176"/>
        <a:ext cx="1225846" cy="767728"/>
      </dsp:txXfrm>
    </dsp:sp>
    <dsp:sp modelId="{04675DF8-6E90-4901-9025-5C77AF646D1E}">
      <dsp:nvSpPr>
        <dsp:cNvPr id="0" name=""/>
        <dsp:cNvSpPr/>
      </dsp:nvSpPr>
      <dsp:spPr>
        <a:xfrm>
          <a:off x="735024" y="427036"/>
          <a:ext cx="3403858" cy="3403858"/>
        </a:xfrm>
        <a:custGeom>
          <a:avLst/>
          <a:gdLst/>
          <a:ahLst/>
          <a:cxnLst/>
          <a:rect l="0" t="0" r="0" b="0"/>
          <a:pathLst>
            <a:path>
              <a:moveTo>
                <a:pt x="3401496" y="1612290"/>
              </a:moveTo>
              <a:arcTo wR="1701929" hR="1701929" stAng="21418853" swAng="2198597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D39EFF-98E4-41C7-B349-A058E15B1F57}">
      <dsp:nvSpPr>
        <dsp:cNvPr id="0" name=""/>
        <dsp:cNvSpPr/>
      </dsp:nvSpPr>
      <dsp:spPr>
        <a:xfrm>
          <a:off x="2782867" y="3080459"/>
          <a:ext cx="1308910" cy="8507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Increased Awareness of the Importance of Cancer Screenings</a:t>
          </a:r>
          <a:endParaRPr lang="en-US" sz="1000" b="1" kern="1200" dirty="0"/>
        </a:p>
      </dsp:txBody>
      <dsp:txXfrm>
        <a:off x="2824399" y="3121991"/>
        <a:ext cx="1225846" cy="767728"/>
      </dsp:txXfrm>
    </dsp:sp>
    <dsp:sp modelId="{643AFB6A-75F9-44AA-A406-3DF0FD23066B}">
      <dsp:nvSpPr>
        <dsp:cNvPr id="0" name=""/>
        <dsp:cNvSpPr/>
      </dsp:nvSpPr>
      <dsp:spPr>
        <a:xfrm>
          <a:off x="735024" y="427036"/>
          <a:ext cx="3403858" cy="3403858"/>
        </a:xfrm>
        <a:custGeom>
          <a:avLst/>
          <a:gdLst/>
          <a:ahLst/>
          <a:cxnLst/>
          <a:rect l="0" t="0" r="0" b="0"/>
          <a:pathLst>
            <a:path>
              <a:moveTo>
                <a:pt x="2041066" y="3369727"/>
              </a:moveTo>
              <a:arcTo wR="1701929" hR="1701929" stAng="4710357" swAng="1379286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CF02CD-23EF-4EA0-AD09-6FB7B5B72B8A}">
      <dsp:nvSpPr>
        <dsp:cNvPr id="0" name=""/>
        <dsp:cNvSpPr/>
      </dsp:nvSpPr>
      <dsp:spPr>
        <a:xfrm>
          <a:off x="782129" y="3080459"/>
          <a:ext cx="1308910" cy="8507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Increased Screening Rates</a:t>
          </a:r>
          <a:endParaRPr lang="en-US" sz="1000" b="1" kern="1200" dirty="0"/>
        </a:p>
      </dsp:txBody>
      <dsp:txXfrm>
        <a:off x="823661" y="3121991"/>
        <a:ext cx="1225846" cy="767728"/>
      </dsp:txXfrm>
    </dsp:sp>
    <dsp:sp modelId="{FEED4402-539A-492D-91B3-59B0A16ED12F}">
      <dsp:nvSpPr>
        <dsp:cNvPr id="0" name=""/>
        <dsp:cNvSpPr/>
      </dsp:nvSpPr>
      <dsp:spPr>
        <a:xfrm>
          <a:off x="735024" y="427036"/>
          <a:ext cx="3403858" cy="3403858"/>
        </a:xfrm>
        <a:custGeom>
          <a:avLst/>
          <a:gdLst/>
          <a:ahLst/>
          <a:cxnLst/>
          <a:rect l="0" t="0" r="0" b="0"/>
          <a:pathLst>
            <a:path>
              <a:moveTo>
                <a:pt x="284753" y="2644360"/>
              </a:moveTo>
              <a:arcTo wR="1701929" hR="1701929" stAng="8782550" swAng="2198597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23917-D306-4822-B9EA-5479CABEC85E}">
      <dsp:nvSpPr>
        <dsp:cNvPr id="0" name=""/>
        <dsp:cNvSpPr/>
      </dsp:nvSpPr>
      <dsp:spPr>
        <a:xfrm>
          <a:off x="163867" y="1177644"/>
          <a:ext cx="1308910" cy="8507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Increased Knowledge of How to Access Care</a:t>
          </a:r>
        </a:p>
      </dsp:txBody>
      <dsp:txXfrm>
        <a:off x="205399" y="1219176"/>
        <a:ext cx="1225846" cy="767728"/>
      </dsp:txXfrm>
    </dsp:sp>
    <dsp:sp modelId="{1AC53215-D81C-4634-AE8B-EC4C0E61691A}">
      <dsp:nvSpPr>
        <dsp:cNvPr id="0" name=""/>
        <dsp:cNvSpPr/>
      </dsp:nvSpPr>
      <dsp:spPr>
        <a:xfrm>
          <a:off x="735024" y="427036"/>
          <a:ext cx="3403858" cy="3403858"/>
        </a:xfrm>
        <a:custGeom>
          <a:avLst/>
          <a:gdLst/>
          <a:ahLst/>
          <a:cxnLst/>
          <a:rect l="0" t="0" r="0" b="0"/>
          <a:pathLst>
            <a:path>
              <a:moveTo>
                <a:pt x="296196" y="742513"/>
              </a:moveTo>
              <a:arcTo wR="1701929" hR="1701929" stAng="12858818" swAng="1964523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73D19-8597-4359-A167-F3089478055D}">
      <dsp:nvSpPr>
        <dsp:cNvPr id="0" name=""/>
        <dsp:cNvSpPr/>
      </dsp:nvSpPr>
      <dsp:spPr>
        <a:xfrm>
          <a:off x="2469569" y="0"/>
          <a:ext cx="1355994" cy="8813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Increased Productivity </a:t>
          </a:r>
          <a:endParaRPr lang="en-US" sz="1200" b="1" kern="1200" dirty="0"/>
        </a:p>
      </dsp:txBody>
      <dsp:txXfrm>
        <a:off x="2512595" y="43026"/>
        <a:ext cx="1269942" cy="795344"/>
      </dsp:txXfrm>
    </dsp:sp>
    <dsp:sp modelId="{A86E6E25-17C9-4C98-B9E2-47CC635E9B49}">
      <dsp:nvSpPr>
        <dsp:cNvPr id="0" name=""/>
        <dsp:cNvSpPr/>
      </dsp:nvSpPr>
      <dsp:spPr>
        <a:xfrm>
          <a:off x="1093789" y="247411"/>
          <a:ext cx="3520828" cy="3520828"/>
        </a:xfrm>
        <a:custGeom>
          <a:avLst/>
          <a:gdLst/>
          <a:ahLst/>
          <a:cxnLst/>
          <a:rect l="0" t="0" r="0" b="0"/>
          <a:pathLst>
            <a:path>
              <a:moveTo>
                <a:pt x="2741320" y="298607"/>
              </a:moveTo>
              <a:arcTo wR="1760414" hR="1760414" stAng="18231752" swAng="2236922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E9453-207D-42EE-96F3-9E47DC576A10}">
      <dsp:nvSpPr>
        <dsp:cNvPr id="0" name=""/>
        <dsp:cNvSpPr/>
      </dsp:nvSpPr>
      <dsp:spPr>
        <a:xfrm>
          <a:off x="4016653" y="1449760"/>
          <a:ext cx="1355994" cy="8813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Health-care Cost Savings</a:t>
          </a:r>
          <a:endParaRPr lang="en-US" sz="1200" b="1" kern="1200" dirty="0"/>
        </a:p>
      </dsp:txBody>
      <dsp:txXfrm>
        <a:off x="4059679" y="1492786"/>
        <a:ext cx="1269942" cy="795344"/>
      </dsp:txXfrm>
    </dsp:sp>
    <dsp:sp modelId="{841BE3B9-0743-45D1-92D2-A81B4EF34477}">
      <dsp:nvSpPr>
        <dsp:cNvPr id="0" name=""/>
        <dsp:cNvSpPr/>
      </dsp:nvSpPr>
      <dsp:spPr>
        <a:xfrm>
          <a:off x="1241974" y="947532"/>
          <a:ext cx="3520828" cy="3520828"/>
        </a:xfrm>
        <a:custGeom>
          <a:avLst/>
          <a:gdLst/>
          <a:ahLst/>
          <a:cxnLst/>
          <a:rect l="0" t="0" r="0" b="0"/>
          <a:pathLst>
            <a:path>
              <a:moveTo>
                <a:pt x="3481841" y="1391979"/>
              </a:moveTo>
              <a:arcTo wR="1760414" hR="1760414" stAng="20875159" swAng="1652886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B6C708-649D-402F-9AF3-356AF994F653}">
      <dsp:nvSpPr>
        <dsp:cNvPr id="0" name=""/>
        <dsp:cNvSpPr/>
      </dsp:nvSpPr>
      <dsp:spPr>
        <a:xfrm>
          <a:off x="3579799" y="3185665"/>
          <a:ext cx="1383263" cy="8813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Most importantly…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SAVING LIVES</a:t>
          </a:r>
          <a:endParaRPr lang="en-US" sz="1200" b="1" kern="1200" dirty="0"/>
        </a:p>
      </dsp:txBody>
      <dsp:txXfrm>
        <a:off x="3622825" y="3228691"/>
        <a:ext cx="1297211" cy="795344"/>
      </dsp:txXfrm>
    </dsp:sp>
    <dsp:sp modelId="{DAC722C9-FF30-40C9-95AE-0197A59FA42E}">
      <dsp:nvSpPr>
        <dsp:cNvPr id="0" name=""/>
        <dsp:cNvSpPr/>
      </dsp:nvSpPr>
      <dsp:spPr>
        <a:xfrm>
          <a:off x="1476271" y="441744"/>
          <a:ext cx="3520828" cy="3520828"/>
        </a:xfrm>
        <a:custGeom>
          <a:avLst/>
          <a:gdLst/>
          <a:ahLst/>
          <a:cxnLst/>
          <a:rect l="0" t="0" r="0" b="0"/>
          <a:pathLst>
            <a:path>
              <a:moveTo>
                <a:pt x="2096660" y="3488417"/>
              </a:moveTo>
              <a:arcTo wR="1760414" hR="1760414" stAng="4739316" swAng="1348536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9BD59A-D1B5-47AB-B3B5-1A3869C02C10}">
      <dsp:nvSpPr>
        <dsp:cNvPr id="0" name=""/>
        <dsp:cNvSpPr/>
      </dsp:nvSpPr>
      <dsp:spPr>
        <a:xfrm>
          <a:off x="1523942" y="3185665"/>
          <a:ext cx="1355994" cy="8813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Serving as a model for other organizations</a:t>
          </a:r>
          <a:endParaRPr lang="en-US" sz="1200" b="1" kern="1200" dirty="0"/>
        </a:p>
      </dsp:txBody>
      <dsp:txXfrm>
        <a:off x="1566968" y="3228691"/>
        <a:ext cx="1269942" cy="795344"/>
      </dsp:txXfrm>
    </dsp:sp>
    <dsp:sp modelId="{88CC8E50-0B4B-414C-AAE9-5E4B89B65D5B}">
      <dsp:nvSpPr>
        <dsp:cNvPr id="0" name=""/>
        <dsp:cNvSpPr/>
      </dsp:nvSpPr>
      <dsp:spPr>
        <a:xfrm>
          <a:off x="1583768" y="624111"/>
          <a:ext cx="3520828" cy="3520828"/>
        </a:xfrm>
        <a:custGeom>
          <a:avLst/>
          <a:gdLst/>
          <a:ahLst/>
          <a:cxnLst/>
          <a:rect l="0" t="0" r="0" b="0"/>
          <a:pathLst>
            <a:path>
              <a:moveTo>
                <a:pt x="188731" y="2553427"/>
              </a:moveTo>
              <a:arcTo wR="1760414" hR="1760414" stAng="9193569" swAng="1764642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E7AE5A-2364-4BF5-AD2B-24634770AC78}">
      <dsp:nvSpPr>
        <dsp:cNvPr id="0" name=""/>
        <dsp:cNvSpPr/>
      </dsp:nvSpPr>
      <dsp:spPr>
        <a:xfrm>
          <a:off x="942634" y="1413037"/>
          <a:ext cx="1355994" cy="8813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Improving Health Behaviors </a:t>
          </a:r>
          <a:endParaRPr lang="en-US" sz="1200" b="1" kern="1200" dirty="0"/>
        </a:p>
      </dsp:txBody>
      <dsp:txXfrm>
        <a:off x="985660" y="1456063"/>
        <a:ext cx="1269942" cy="795344"/>
      </dsp:txXfrm>
    </dsp:sp>
    <dsp:sp modelId="{117EEF6D-4351-4C57-B1E9-21C0BB3DF431}">
      <dsp:nvSpPr>
        <dsp:cNvPr id="0" name=""/>
        <dsp:cNvSpPr/>
      </dsp:nvSpPr>
      <dsp:spPr>
        <a:xfrm>
          <a:off x="1641266" y="346989"/>
          <a:ext cx="3520828" cy="3520828"/>
        </a:xfrm>
        <a:custGeom>
          <a:avLst/>
          <a:gdLst/>
          <a:ahLst/>
          <a:cxnLst/>
          <a:rect l="0" t="0" r="0" b="0"/>
          <a:pathLst>
            <a:path>
              <a:moveTo>
                <a:pt x="146907" y="1056385"/>
              </a:moveTo>
              <a:arcTo wR="1760414" hR="1760414" stAng="12214398" swAng="2046807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37CCBA-3ED1-4B7D-8F3E-DE824A6F18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F2CF0-B0FF-4583-A84D-FCC4B7103E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CEDD6-3C34-4371-8E79-A286124EF8A8}" type="datetimeFigureOut">
              <a:rPr lang="en-MY" smtClean="0"/>
              <a:t>14/3/2023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215979-DF4C-464D-9380-D6E2EDC757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C401D-E649-4CC3-8CC0-93D5DDAEE9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90895-2C95-4C4B-AB00-58F57617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91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66FCF-8223-49A0-8AD4-07836B35FAE5}" type="datetimeFigureOut">
              <a:rPr lang="en-MY" smtClean="0"/>
              <a:t>14/3/2023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6CAA8-8B9F-4696-96C3-CF58CA8A462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94821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7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eft Imag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EE74A38-CDF9-4E52-98EB-1E8DF591B1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59908" y="917008"/>
            <a:ext cx="2128384" cy="212838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6393842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how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3FBFB565-E4FB-4183-8BD5-1DDA64C8564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68420" y="1561171"/>
            <a:ext cx="6628658" cy="281010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Image 2</a:t>
            </a:r>
          </a:p>
        </p:txBody>
      </p:sp>
    </p:spTree>
    <p:extLst>
      <p:ext uri="{BB962C8B-B14F-4D97-AF65-F5344CB8AC3E}">
        <p14:creationId xmlns:p14="http://schemas.microsoft.com/office/powerpoint/2010/main" val="346266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how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512BF1A-CC10-47E9-BE8D-12E832DCF7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68420" y="1561171"/>
            <a:ext cx="6628658" cy="281010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Image 3</a:t>
            </a:r>
          </a:p>
        </p:txBody>
      </p:sp>
    </p:spTree>
    <p:extLst>
      <p:ext uri="{BB962C8B-B14F-4D97-AF65-F5344CB8AC3E}">
        <p14:creationId xmlns:p14="http://schemas.microsoft.com/office/powerpoint/2010/main" val="928967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- Image right Sma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85F1E1-418A-4F38-BDF5-3FFD16E0C3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200" y="609600"/>
            <a:ext cx="4664900" cy="56515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2437271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- Landscap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8C30A5B-9ABD-4A54-A8B8-FBEAAD0C9D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2508" y="290945"/>
            <a:ext cx="11521441" cy="4297679"/>
          </a:xfrm>
          <a:prstGeom prst="rect">
            <a:avLst/>
          </a:prstGeom>
          <a:pattFill prst="wdDnDiag">
            <a:fgClr>
              <a:schemeClr val="bg1"/>
            </a:fgClr>
            <a:bgClr>
              <a:schemeClr val="bg1">
                <a:lumMod val="90000"/>
                <a:lumOff val="1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2180875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- Landscape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8C30A5B-9ABD-4A54-A8B8-FBEAAD0C9D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2508" y="290945"/>
            <a:ext cx="11521441" cy="5303520"/>
          </a:xfrm>
          <a:prstGeom prst="roundRect">
            <a:avLst>
              <a:gd name="adj" fmla="val 2741"/>
            </a:avLst>
          </a:prstGeom>
          <a:pattFill prst="wdDnDiag">
            <a:fgClr>
              <a:schemeClr val="bg1"/>
            </a:fgClr>
            <a:bgClr>
              <a:schemeClr val="bg1">
                <a:lumMod val="90000"/>
                <a:lumOff val="1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734591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- Landscap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8C30A5B-9ABD-4A54-A8B8-FBEAAD0C9D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978899" cy="6858000"/>
          </a:xfrm>
          <a:prstGeom prst="roundRect">
            <a:avLst>
              <a:gd name="adj" fmla="val 0"/>
            </a:avLst>
          </a:prstGeom>
          <a:pattFill prst="wdDnDiag">
            <a:fgClr>
              <a:schemeClr val="bg1"/>
            </a:fgClr>
            <a:bgClr>
              <a:schemeClr val="bg1">
                <a:lumMod val="90000"/>
                <a:lumOff val="1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87535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7FEE23-A1F6-4E29-A9EE-8DC9D944C1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4648199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037424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2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7FEE23-A1F6-4E29-A9EE-8DC9D944C1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173883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60418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3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7FEE23-A1F6-4E29-A9EE-8DC9D944C1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" y="0"/>
            <a:ext cx="4224758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854025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nt Imag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017EF56-0B7F-4B44-8B44-C283C04C98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69942" y="0"/>
            <a:ext cx="7522058" cy="6858000"/>
          </a:xfrm>
          <a:custGeom>
            <a:avLst/>
            <a:gdLst>
              <a:gd name="connsiteX0" fmla="*/ 2841201 w 7522058"/>
              <a:gd name="connsiteY0" fmla="*/ 0 h 6858000"/>
              <a:gd name="connsiteX1" fmla="*/ 7522058 w 7522058"/>
              <a:gd name="connsiteY1" fmla="*/ 0 h 6858000"/>
              <a:gd name="connsiteX2" fmla="*/ 7522058 w 7522058"/>
              <a:gd name="connsiteY2" fmla="*/ 6858000 h 6858000"/>
              <a:gd name="connsiteX3" fmla="*/ 0 w 752205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2058" h="6858000">
                <a:moveTo>
                  <a:pt x="2841201" y="0"/>
                </a:moveTo>
                <a:lnTo>
                  <a:pt x="7522058" y="0"/>
                </a:lnTo>
                <a:lnTo>
                  <a:pt x="7522058" y="6858000"/>
                </a:lnTo>
                <a:lnTo>
                  <a:pt x="0" y="6858000"/>
                </a:ln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080826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0615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83329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6043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8757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51471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573026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6043" y="11881344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6043" y="6320959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96000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6043" y="90648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14697816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3349235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6043" y="9087344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95357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2051282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6043" y="632808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11903816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3115479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6043" y="6383300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4757" y="-2106500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4924258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5357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91997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289844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5357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4757" y="-4922972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7740730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4757" y="-2105214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6382014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1862318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354DD9-F602-4634-B87C-29BB619D74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18351" y="1853232"/>
            <a:ext cx="3154680" cy="315468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bg2"/>
            </a:solidFill>
          </a:ln>
        </p:spPr>
        <p:txBody>
          <a:bodyPr anchor="ctr"/>
          <a:lstStyle>
            <a:lvl1pPr algn="ctr">
              <a:buNone/>
              <a:defRPr sz="2000"/>
            </a:lvl1pPr>
          </a:lstStyle>
          <a:p>
            <a:r>
              <a:rPr lang="en-US"/>
              <a:t>Insert your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6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5400" y="-2142900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4757" y="-7850023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10667781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4757" y="-5032265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6000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1225044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250317C6-C772-449B-9F9F-CE0F985FFB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75480" y="264160"/>
            <a:ext cx="1078992" cy="107899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solidFill>
              <a:schemeClr val="accent1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50FF9DA8-2939-47D5-859E-0ACC3CAD4E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4728" y="2032000"/>
            <a:ext cx="1078992" cy="107899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solidFill>
              <a:schemeClr val="accent2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4A85D495-D266-41F1-9A85-20780DF0151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80560" y="2029969"/>
            <a:ext cx="1078992" cy="107899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solidFill>
              <a:schemeClr val="accent2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0246F8D1-6FCD-4631-821B-6C370F2743B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16392" y="2027938"/>
            <a:ext cx="1078992" cy="107899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solidFill>
              <a:schemeClr val="accent2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29323EEF-F059-4662-B4AA-C5B595CC067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549400" y="3426969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06A90917-5119-49EF-AFD1-AF8E2644F4B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549400" y="4571996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709EF0DF-BB8F-453F-B2F1-970DC543DE2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549400" y="5717023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8C4399B8-A079-445D-BC01-7B441E8B9D9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74751" y="3424938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9D25FD18-84AF-432B-8167-EE17B21F7C8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74751" y="4569965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BD518740-B79D-4024-923C-A9906DD7A0B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74751" y="5714992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E1CED3D6-E200-4BDA-B9A6-A7D3B9D39CF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000102" y="3422907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9" name="Picture Placeholder 8">
            <a:extLst>
              <a:ext uri="{FF2B5EF4-FFF2-40B4-BE49-F238E27FC236}">
                <a16:creationId xmlns:a16="http://schemas.microsoft.com/office/drawing/2014/main" id="{A0B90ED8-4771-4D59-830A-DEC3ECB1D8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00102" y="4567934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790815C2-8DA4-4AD0-B5E4-C75298846B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000102" y="5712961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14872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8">
            <a:extLst>
              <a:ext uri="{FF2B5EF4-FFF2-40B4-BE49-F238E27FC236}">
                <a16:creationId xmlns:a16="http://schemas.microsoft.com/office/drawing/2014/main" id="{48FE0B49-438A-4697-BED4-A1DA446CC0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096" y="2712720"/>
            <a:ext cx="1152144" cy="115214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48" name="Picture Placeholder 8">
            <a:extLst>
              <a:ext uri="{FF2B5EF4-FFF2-40B4-BE49-F238E27FC236}">
                <a16:creationId xmlns:a16="http://schemas.microsoft.com/office/drawing/2014/main" id="{19E73588-671A-4158-BC02-A3E6DF6A05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36602" y="61212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49" name="Picture Placeholder 8">
            <a:extLst>
              <a:ext uri="{FF2B5EF4-FFF2-40B4-BE49-F238E27FC236}">
                <a16:creationId xmlns:a16="http://schemas.microsoft.com/office/drawing/2014/main" id="{019C69FD-6D54-43F3-8A91-093401B05F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36602" y="2835553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0" name="Picture Placeholder 8">
            <a:extLst>
              <a:ext uri="{FF2B5EF4-FFF2-40B4-BE49-F238E27FC236}">
                <a16:creationId xmlns:a16="http://schemas.microsoft.com/office/drawing/2014/main" id="{66CC4F92-5AFE-4CF9-A858-79C8C04DF2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36602" y="494438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1" name="Picture Placeholder 8">
            <a:extLst>
              <a:ext uri="{FF2B5EF4-FFF2-40B4-BE49-F238E27FC236}">
                <a16:creationId xmlns:a16="http://schemas.microsoft.com/office/drawing/2014/main" id="{7352C0B4-6ECC-4BF3-A489-F8E154CAD56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12278" y="61212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2" name="Picture Placeholder 8">
            <a:extLst>
              <a:ext uri="{FF2B5EF4-FFF2-40B4-BE49-F238E27FC236}">
                <a16:creationId xmlns:a16="http://schemas.microsoft.com/office/drawing/2014/main" id="{80DC32B0-0114-446B-ACE8-F474BA49414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12278" y="2835553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3" name="Picture Placeholder 8">
            <a:extLst>
              <a:ext uri="{FF2B5EF4-FFF2-40B4-BE49-F238E27FC236}">
                <a16:creationId xmlns:a16="http://schemas.microsoft.com/office/drawing/2014/main" id="{897F5626-2AEF-4FE4-B7EB-6926B76107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12278" y="494438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4" name="Picture Placeholder 8">
            <a:extLst>
              <a:ext uri="{FF2B5EF4-FFF2-40B4-BE49-F238E27FC236}">
                <a16:creationId xmlns:a16="http://schemas.microsoft.com/office/drawing/2014/main" id="{66E477BA-9A6F-485B-8171-9E311CAC58E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788166" y="61212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5" name="Picture Placeholder 8">
            <a:extLst>
              <a:ext uri="{FF2B5EF4-FFF2-40B4-BE49-F238E27FC236}">
                <a16:creationId xmlns:a16="http://schemas.microsoft.com/office/drawing/2014/main" id="{17E5DA01-0A53-4DF2-B657-0113B38C94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788166" y="2835553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6" name="Picture Placeholder 8">
            <a:extLst>
              <a:ext uri="{FF2B5EF4-FFF2-40B4-BE49-F238E27FC236}">
                <a16:creationId xmlns:a16="http://schemas.microsoft.com/office/drawing/2014/main" id="{B0B098FF-B12E-41AB-82AB-9594BCBB8A7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8166" y="494438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7" name="Picture Placeholder 8">
            <a:extLst>
              <a:ext uri="{FF2B5EF4-FFF2-40B4-BE49-F238E27FC236}">
                <a16:creationId xmlns:a16="http://schemas.microsoft.com/office/drawing/2014/main" id="{09B9146E-59CB-4BAA-B709-9B124D784E3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364054" y="61212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8" name="Picture Placeholder 8">
            <a:extLst>
              <a:ext uri="{FF2B5EF4-FFF2-40B4-BE49-F238E27FC236}">
                <a16:creationId xmlns:a16="http://schemas.microsoft.com/office/drawing/2014/main" id="{2334E184-F100-455D-A55F-A16261E1BB2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364054" y="2835553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9" name="Picture Placeholder 8">
            <a:extLst>
              <a:ext uri="{FF2B5EF4-FFF2-40B4-BE49-F238E27FC236}">
                <a16:creationId xmlns:a16="http://schemas.microsoft.com/office/drawing/2014/main" id="{3B65DEE2-C210-4A0C-B2A2-4CE4B32F920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364054" y="494438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149736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icture Placeholder 8">
            <a:extLst>
              <a:ext uri="{FF2B5EF4-FFF2-40B4-BE49-F238E27FC236}">
                <a16:creationId xmlns:a16="http://schemas.microsoft.com/office/drawing/2014/main" id="{66068FA8-2637-46AD-95C0-31E1D8DB49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4754" y="2686613"/>
            <a:ext cx="1508760" cy="15087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tx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27" name="Picture Placeholder 8">
            <a:extLst>
              <a:ext uri="{FF2B5EF4-FFF2-40B4-BE49-F238E27FC236}">
                <a16:creationId xmlns:a16="http://schemas.microsoft.com/office/drawing/2014/main" id="{33EF8E77-D2F0-4A06-9177-459D02C24E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992639" y="1331088"/>
            <a:ext cx="1234440" cy="123444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28" name="Picture Placeholder 8">
            <a:extLst>
              <a:ext uri="{FF2B5EF4-FFF2-40B4-BE49-F238E27FC236}">
                <a16:creationId xmlns:a16="http://schemas.microsoft.com/office/drawing/2014/main" id="{D8BF1074-A2EC-4E50-87D6-E1260C31688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69182" y="1327422"/>
            <a:ext cx="1234440" cy="123444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29" name="Picture Placeholder 8">
            <a:extLst>
              <a:ext uri="{FF2B5EF4-FFF2-40B4-BE49-F238E27FC236}">
                <a16:creationId xmlns:a16="http://schemas.microsoft.com/office/drawing/2014/main" id="{380FDF83-57E5-4728-9924-63E0B5D649B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95276" y="4292471"/>
            <a:ext cx="1234440" cy="123444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0" name="Picture Placeholder 8">
            <a:extLst>
              <a:ext uri="{FF2B5EF4-FFF2-40B4-BE49-F238E27FC236}">
                <a16:creationId xmlns:a16="http://schemas.microsoft.com/office/drawing/2014/main" id="{7F5DF19D-7CE4-4BD5-A2C8-498D99B518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71819" y="4288805"/>
            <a:ext cx="1234440" cy="123444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1" name="Picture Placeholder 8">
            <a:extLst>
              <a:ext uri="{FF2B5EF4-FFF2-40B4-BE49-F238E27FC236}">
                <a16:creationId xmlns:a16="http://schemas.microsoft.com/office/drawing/2014/main" id="{BB1262CE-92F4-4C27-89D4-026927D7AB9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745274" y="705349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2" name="Picture Placeholder 8">
            <a:extLst>
              <a:ext uri="{FF2B5EF4-FFF2-40B4-BE49-F238E27FC236}">
                <a16:creationId xmlns:a16="http://schemas.microsoft.com/office/drawing/2014/main" id="{866DA92A-217B-4F8A-BAEF-B8E231FFFF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745274" y="2339243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3" name="Picture Placeholder 8">
            <a:extLst>
              <a:ext uri="{FF2B5EF4-FFF2-40B4-BE49-F238E27FC236}">
                <a16:creationId xmlns:a16="http://schemas.microsoft.com/office/drawing/2014/main" id="{88DC54F5-3CEA-4EFF-95C3-B950353D75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24226" y="3673998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4" name="Picture Placeholder 8">
            <a:extLst>
              <a:ext uri="{FF2B5EF4-FFF2-40B4-BE49-F238E27FC236}">
                <a16:creationId xmlns:a16="http://schemas.microsoft.com/office/drawing/2014/main" id="{6321C9A8-3CD0-4BF1-9461-3E5A5C95CB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724226" y="5307892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5" name="Picture Placeholder 8">
            <a:extLst>
              <a:ext uri="{FF2B5EF4-FFF2-40B4-BE49-F238E27FC236}">
                <a16:creationId xmlns:a16="http://schemas.microsoft.com/office/drawing/2014/main" id="{DFCACA5D-9816-49C4-BD9A-955C6793E0D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4503" y="691909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6" name="Picture Placeholder 8">
            <a:extLst>
              <a:ext uri="{FF2B5EF4-FFF2-40B4-BE49-F238E27FC236}">
                <a16:creationId xmlns:a16="http://schemas.microsoft.com/office/drawing/2014/main" id="{C205DF09-0002-4EF2-997E-430D25CB50C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574503" y="2325803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7" name="Picture Placeholder 8">
            <a:extLst>
              <a:ext uri="{FF2B5EF4-FFF2-40B4-BE49-F238E27FC236}">
                <a16:creationId xmlns:a16="http://schemas.microsoft.com/office/drawing/2014/main" id="{2D6D14E5-A545-4356-A3A7-C188EE1B3E7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574503" y="3635882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8" name="Picture Placeholder 8">
            <a:extLst>
              <a:ext uri="{FF2B5EF4-FFF2-40B4-BE49-F238E27FC236}">
                <a16:creationId xmlns:a16="http://schemas.microsoft.com/office/drawing/2014/main" id="{FD02FC8B-9FB0-415C-A49B-D1CD356A9FC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574503" y="5269776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9" name="Picture Placeholder 8">
            <a:extLst>
              <a:ext uri="{FF2B5EF4-FFF2-40B4-BE49-F238E27FC236}">
                <a16:creationId xmlns:a16="http://schemas.microsoft.com/office/drawing/2014/main" id="{9CD4256F-63B2-417D-B34B-2A0A5AC273C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926742" y="846138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0" name="Picture Placeholder 8">
            <a:extLst>
              <a:ext uri="{FF2B5EF4-FFF2-40B4-BE49-F238E27FC236}">
                <a16:creationId xmlns:a16="http://schemas.microsoft.com/office/drawing/2014/main" id="{96907598-676B-48B5-BDC1-A53BE4C1E99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142217" y="842712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1" name="Picture Placeholder 8">
            <a:extLst>
              <a:ext uri="{FF2B5EF4-FFF2-40B4-BE49-F238E27FC236}">
                <a16:creationId xmlns:a16="http://schemas.microsoft.com/office/drawing/2014/main" id="{770E42F9-2AA9-4DA6-9E4E-D05CECAD90F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57692" y="839286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2" name="Picture Placeholder 8">
            <a:extLst>
              <a:ext uri="{FF2B5EF4-FFF2-40B4-BE49-F238E27FC236}">
                <a16:creationId xmlns:a16="http://schemas.microsoft.com/office/drawing/2014/main" id="{A1754D1B-68CB-4442-87F0-E2F31E1B587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916750" y="2479885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3" name="Picture Placeholder 8">
            <a:extLst>
              <a:ext uri="{FF2B5EF4-FFF2-40B4-BE49-F238E27FC236}">
                <a16:creationId xmlns:a16="http://schemas.microsoft.com/office/drawing/2014/main" id="{7D1C1E09-2A16-4FEC-B8A3-D1B4083940E5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32225" y="2476459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4" name="Picture Placeholder 8">
            <a:extLst>
              <a:ext uri="{FF2B5EF4-FFF2-40B4-BE49-F238E27FC236}">
                <a16:creationId xmlns:a16="http://schemas.microsoft.com/office/drawing/2014/main" id="{BCD2E565-E990-4B1B-85AE-7143D1FA06B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7700" y="2473033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5" name="Picture Placeholder 8">
            <a:extLst>
              <a:ext uri="{FF2B5EF4-FFF2-40B4-BE49-F238E27FC236}">
                <a16:creationId xmlns:a16="http://schemas.microsoft.com/office/drawing/2014/main" id="{67D67D3C-CE66-4636-9527-F700EB98D0A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906758" y="3811800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6" name="Picture Placeholder 8">
            <a:extLst>
              <a:ext uri="{FF2B5EF4-FFF2-40B4-BE49-F238E27FC236}">
                <a16:creationId xmlns:a16="http://schemas.microsoft.com/office/drawing/2014/main" id="{D7E351BA-5E83-483D-84F4-D2884AAEA2E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122233" y="3808374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7" name="Picture Placeholder 8">
            <a:extLst>
              <a:ext uri="{FF2B5EF4-FFF2-40B4-BE49-F238E27FC236}">
                <a16:creationId xmlns:a16="http://schemas.microsoft.com/office/drawing/2014/main" id="{66A54BFA-DE48-4985-9FA5-6E10124C56F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37708" y="3804948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8" name="Picture Placeholder 8">
            <a:extLst>
              <a:ext uri="{FF2B5EF4-FFF2-40B4-BE49-F238E27FC236}">
                <a16:creationId xmlns:a16="http://schemas.microsoft.com/office/drawing/2014/main" id="{02772560-D101-4C4D-B97E-B38A28D9E44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896766" y="5451786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9" name="Picture Placeholder 8">
            <a:extLst>
              <a:ext uri="{FF2B5EF4-FFF2-40B4-BE49-F238E27FC236}">
                <a16:creationId xmlns:a16="http://schemas.microsoft.com/office/drawing/2014/main" id="{AB61F6BE-B271-4530-845F-35CA191D8EA6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112241" y="5448360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0" name="Picture Placeholder 8">
            <a:extLst>
              <a:ext uri="{FF2B5EF4-FFF2-40B4-BE49-F238E27FC236}">
                <a16:creationId xmlns:a16="http://schemas.microsoft.com/office/drawing/2014/main" id="{19D02F03-5644-4AE5-BEF7-17412F06BC5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716" y="5444934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1" name="Picture Placeholder 8">
            <a:extLst>
              <a:ext uri="{FF2B5EF4-FFF2-40B4-BE49-F238E27FC236}">
                <a16:creationId xmlns:a16="http://schemas.microsoft.com/office/drawing/2014/main" id="{4BCF2ED0-91A6-401C-B79B-86BFA50DB1A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1297356" y="852990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2" name="Picture Placeholder 8">
            <a:extLst>
              <a:ext uri="{FF2B5EF4-FFF2-40B4-BE49-F238E27FC236}">
                <a16:creationId xmlns:a16="http://schemas.microsoft.com/office/drawing/2014/main" id="{DF269E06-59F2-4ED1-AB0F-086AD50FC2B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0512831" y="849564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3" name="Picture Placeholder 8">
            <a:extLst>
              <a:ext uri="{FF2B5EF4-FFF2-40B4-BE49-F238E27FC236}">
                <a16:creationId xmlns:a16="http://schemas.microsoft.com/office/drawing/2014/main" id="{63F5880C-2E87-43FF-B725-53645AB7014E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728306" y="846138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4" name="Picture Placeholder 8">
            <a:extLst>
              <a:ext uri="{FF2B5EF4-FFF2-40B4-BE49-F238E27FC236}">
                <a16:creationId xmlns:a16="http://schemas.microsoft.com/office/drawing/2014/main" id="{601DF9A3-F4AD-41B7-AACC-D9E4D4F1262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1287364" y="2486737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5" name="Picture Placeholder 8">
            <a:extLst>
              <a:ext uri="{FF2B5EF4-FFF2-40B4-BE49-F238E27FC236}">
                <a16:creationId xmlns:a16="http://schemas.microsoft.com/office/drawing/2014/main" id="{C56A9E6B-7C5F-4538-87E5-44FB6BC5CDB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502839" y="2483311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6" name="Picture Placeholder 8">
            <a:extLst>
              <a:ext uri="{FF2B5EF4-FFF2-40B4-BE49-F238E27FC236}">
                <a16:creationId xmlns:a16="http://schemas.microsoft.com/office/drawing/2014/main" id="{F6A2F051-5D67-42F9-8E30-17755461B5E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718314" y="2479885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7" name="Picture Placeholder 8">
            <a:extLst>
              <a:ext uri="{FF2B5EF4-FFF2-40B4-BE49-F238E27FC236}">
                <a16:creationId xmlns:a16="http://schemas.microsoft.com/office/drawing/2014/main" id="{B396C36B-C3DC-4D20-89FA-F63AE2E4AF7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1277372" y="3818652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8" name="Picture Placeholder 8">
            <a:extLst>
              <a:ext uri="{FF2B5EF4-FFF2-40B4-BE49-F238E27FC236}">
                <a16:creationId xmlns:a16="http://schemas.microsoft.com/office/drawing/2014/main" id="{D505CDB7-CE92-413A-A3AF-B8A9CC138D27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0492847" y="3815226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9" name="Picture Placeholder 8">
            <a:extLst>
              <a:ext uri="{FF2B5EF4-FFF2-40B4-BE49-F238E27FC236}">
                <a16:creationId xmlns:a16="http://schemas.microsoft.com/office/drawing/2014/main" id="{D04DBBDA-667D-40D9-9DC3-0F5367C017B6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9708322" y="3811800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60" name="Picture Placeholder 8">
            <a:extLst>
              <a:ext uri="{FF2B5EF4-FFF2-40B4-BE49-F238E27FC236}">
                <a16:creationId xmlns:a16="http://schemas.microsoft.com/office/drawing/2014/main" id="{D4E16706-E411-4712-B188-AF2AD4B7CD1C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1267380" y="5458638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61" name="Picture Placeholder 8">
            <a:extLst>
              <a:ext uri="{FF2B5EF4-FFF2-40B4-BE49-F238E27FC236}">
                <a16:creationId xmlns:a16="http://schemas.microsoft.com/office/drawing/2014/main" id="{BF6B0617-A8FA-4BFA-9AE1-DCCA0275478B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0482855" y="5455212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62" name="Picture Placeholder 8">
            <a:extLst>
              <a:ext uri="{FF2B5EF4-FFF2-40B4-BE49-F238E27FC236}">
                <a16:creationId xmlns:a16="http://schemas.microsoft.com/office/drawing/2014/main" id="{FCAE3A4A-4936-4D9B-B57E-D49956479EBA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698330" y="5451786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22010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239972C1-1CC5-44CD-8765-71062EE01AF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455420" y="3108367"/>
            <a:ext cx="521208" cy="521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267D756E-4375-4695-AE84-745FA473D5F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852416" y="3108367"/>
            <a:ext cx="521208" cy="521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82BBB546-4041-467C-A9FA-AF974BB743E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364220" y="3108367"/>
            <a:ext cx="521208" cy="521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05596D81-D8BF-4B58-AFEB-0C082C1427D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853863" y="1650630"/>
            <a:ext cx="521208" cy="521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693108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icture Placeholder 8">
            <a:extLst>
              <a:ext uri="{FF2B5EF4-FFF2-40B4-BE49-F238E27FC236}">
                <a16:creationId xmlns:a16="http://schemas.microsoft.com/office/drawing/2014/main" id="{0B4C5BC0-161D-405D-B44A-C359294637A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52655" y="1187880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69" name="Picture Placeholder 8">
            <a:extLst>
              <a:ext uri="{FF2B5EF4-FFF2-40B4-BE49-F238E27FC236}">
                <a16:creationId xmlns:a16="http://schemas.microsoft.com/office/drawing/2014/main" id="{A3C10927-F781-46A0-A099-BB0BBE7D432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38800" y="2925563"/>
            <a:ext cx="914400" cy="9144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bg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77" name="Picture Placeholder 8">
            <a:extLst>
              <a:ext uri="{FF2B5EF4-FFF2-40B4-BE49-F238E27FC236}">
                <a16:creationId xmlns:a16="http://schemas.microsoft.com/office/drawing/2014/main" id="{2FCA5839-7872-4514-AF2E-791BCBC1BE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58361" y="1001122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78" name="Picture Placeholder 8">
            <a:extLst>
              <a:ext uri="{FF2B5EF4-FFF2-40B4-BE49-F238E27FC236}">
                <a16:creationId xmlns:a16="http://schemas.microsoft.com/office/drawing/2014/main" id="{EFA11C0F-56FF-4A0F-8F11-21844F678FF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280540" y="1427261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79" name="Picture Placeholder 8">
            <a:extLst>
              <a:ext uri="{FF2B5EF4-FFF2-40B4-BE49-F238E27FC236}">
                <a16:creationId xmlns:a16="http://schemas.microsoft.com/office/drawing/2014/main" id="{86428624-FE8E-4FFB-BEBC-710D184D24F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670214" y="2471792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0" name="Picture Placeholder 8">
            <a:extLst>
              <a:ext uri="{FF2B5EF4-FFF2-40B4-BE49-F238E27FC236}">
                <a16:creationId xmlns:a16="http://schemas.microsoft.com/office/drawing/2014/main" id="{6DCD676A-85B1-4C4A-9C2B-74261B5607C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662585" y="3575561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1" name="Picture Placeholder 8">
            <a:extLst>
              <a:ext uri="{FF2B5EF4-FFF2-40B4-BE49-F238E27FC236}">
                <a16:creationId xmlns:a16="http://schemas.microsoft.com/office/drawing/2014/main" id="{DA3808B3-8D43-47DE-A650-F878D4474F9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323811" y="4550710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2" name="Picture Placeholder 8">
            <a:extLst>
              <a:ext uri="{FF2B5EF4-FFF2-40B4-BE49-F238E27FC236}">
                <a16:creationId xmlns:a16="http://schemas.microsoft.com/office/drawing/2014/main" id="{59B91156-8CA0-4400-9D36-F89FDB76518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446475" y="4943553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3" name="Picture Placeholder 8">
            <a:extLst>
              <a:ext uri="{FF2B5EF4-FFF2-40B4-BE49-F238E27FC236}">
                <a16:creationId xmlns:a16="http://schemas.microsoft.com/office/drawing/2014/main" id="{D71CAAF9-AEC2-4F1D-8EAA-1D42436837F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545060" y="4755793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4" name="Picture Placeholder 8">
            <a:extLst>
              <a:ext uri="{FF2B5EF4-FFF2-40B4-BE49-F238E27FC236}">
                <a16:creationId xmlns:a16="http://schemas.microsoft.com/office/drawing/2014/main" id="{BD60C6E4-36A9-487E-AD74-F1D75BE2EED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023218" y="3743805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5" name="Picture Placeholder 8">
            <a:extLst>
              <a:ext uri="{FF2B5EF4-FFF2-40B4-BE49-F238E27FC236}">
                <a16:creationId xmlns:a16="http://schemas.microsoft.com/office/drawing/2014/main" id="{6316BD0B-6DC2-4B48-A06A-5F7A0F89FB1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917636" y="3558298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6" name="Picture Placeholder 8">
            <a:extLst>
              <a:ext uri="{FF2B5EF4-FFF2-40B4-BE49-F238E27FC236}">
                <a16:creationId xmlns:a16="http://schemas.microsoft.com/office/drawing/2014/main" id="{D4A16BB5-AD46-495C-8BC7-BEBEEA77BC3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917636" y="2420237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7" name="Picture Placeholder 8">
            <a:extLst>
              <a:ext uri="{FF2B5EF4-FFF2-40B4-BE49-F238E27FC236}">
                <a16:creationId xmlns:a16="http://schemas.microsoft.com/office/drawing/2014/main" id="{90F84B1B-5EF2-4C93-92C0-606B080E401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053495" y="2203423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15" name="Picture Placeholder 8">
            <a:extLst>
              <a:ext uri="{FF2B5EF4-FFF2-40B4-BE49-F238E27FC236}">
                <a16:creationId xmlns:a16="http://schemas.microsoft.com/office/drawing/2014/main" id="{4A883598-40F9-4E10-B266-6957BBA82AB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649049" y="1204692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16" name="Picture Placeholder 8">
            <a:extLst>
              <a:ext uri="{FF2B5EF4-FFF2-40B4-BE49-F238E27FC236}">
                <a16:creationId xmlns:a16="http://schemas.microsoft.com/office/drawing/2014/main" id="{3BF05BFD-F662-471D-B251-9D42B382632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792718" y="999666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17" name="Picture Placeholder 8">
            <a:extLst>
              <a:ext uri="{FF2B5EF4-FFF2-40B4-BE49-F238E27FC236}">
                <a16:creationId xmlns:a16="http://schemas.microsoft.com/office/drawing/2014/main" id="{6F9B5C56-8143-4C0D-8734-7081641B2B2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903995" y="1442176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18" name="Picture Placeholder 8">
            <a:extLst>
              <a:ext uri="{FF2B5EF4-FFF2-40B4-BE49-F238E27FC236}">
                <a16:creationId xmlns:a16="http://schemas.microsoft.com/office/drawing/2014/main" id="{6D9132E3-8A4D-4821-BEEC-6EBF339D65C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534045" y="2473656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19" name="Picture Placeholder 8">
            <a:extLst>
              <a:ext uri="{FF2B5EF4-FFF2-40B4-BE49-F238E27FC236}">
                <a16:creationId xmlns:a16="http://schemas.microsoft.com/office/drawing/2014/main" id="{6A7F4C01-6C35-4582-B68D-802CC259215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563300" y="3575561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20" name="Picture Placeholder 8">
            <a:extLst>
              <a:ext uri="{FF2B5EF4-FFF2-40B4-BE49-F238E27FC236}">
                <a16:creationId xmlns:a16="http://schemas.microsoft.com/office/drawing/2014/main" id="{9BC0C66E-8EFB-451F-B3F1-C17E8E7DBD2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884217" y="4570885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21" name="Picture Placeholder 8">
            <a:extLst>
              <a:ext uri="{FF2B5EF4-FFF2-40B4-BE49-F238E27FC236}">
                <a16:creationId xmlns:a16="http://schemas.microsoft.com/office/drawing/2014/main" id="{5BC5CBF4-87EE-43BE-B645-C7BAA2938F9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761603" y="4967333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22" name="Picture Placeholder 8">
            <a:extLst>
              <a:ext uri="{FF2B5EF4-FFF2-40B4-BE49-F238E27FC236}">
                <a16:creationId xmlns:a16="http://schemas.microsoft.com/office/drawing/2014/main" id="{8AEE33F3-F875-46C8-B436-85AF77B6F03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662022" y="4755793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23" name="Picture Placeholder 8">
            <a:extLst>
              <a:ext uri="{FF2B5EF4-FFF2-40B4-BE49-F238E27FC236}">
                <a16:creationId xmlns:a16="http://schemas.microsoft.com/office/drawing/2014/main" id="{4551C2B7-736E-4290-AD09-3979B00AEA5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174699" y="3714679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24" name="Picture Placeholder 8">
            <a:extLst>
              <a:ext uri="{FF2B5EF4-FFF2-40B4-BE49-F238E27FC236}">
                <a16:creationId xmlns:a16="http://schemas.microsoft.com/office/drawing/2014/main" id="{470B5DCB-3499-4690-B98F-908E563759C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297296" y="3554288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25" name="Picture Placeholder 8">
            <a:extLst>
              <a:ext uri="{FF2B5EF4-FFF2-40B4-BE49-F238E27FC236}">
                <a16:creationId xmlns:a16="http://schemas.microsoft.com/office/drawing/2014/main" id="{B7492971-0553-4F18-B156-2309E601A30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297302" y="2455861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26" name="Picture Placeholder 8">
            <a:extLst>
              <a:ext uri="{FF2B5EF4-FFF2-40B4-BE49-F238E27FC236}">
                <a16:creationId xmlns:a16="http://schemas.microsoft.com/office/drawing/2014/main" id="{65DCAFA3-E66E-41D0-B9F9-14845E8E7E67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153405" y="2226725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854331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044D5865-E328-4EBA-A882-4D6E9AF953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81600" y="2286964"/>
            <a:ext cx="1828800" cy="18288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E8C130C9-0D03-4956-B952-6B7AE1EBB75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718198" y="2561284"/>
            <a:ext cx="1280160" cy="12801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41D987BD-6224-4583-9A01-262F0050925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185970" y="2561284"/>
            <a:ext cx="1280160" cy="12801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225538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00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6B399F20-7C1F-46F7-984A-DA150D319A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407" y="3459671"/>
            <a:ext cx="3657600" cy="283464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4DC8B00-8E7D-4B36-B790-44162359D9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7200" y="625031"/>
            <a:ext cx="3657600" cy="283464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C5C828A6-2BC3-4A33-895E-282CE088EC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25993" y="3459671"/>
            <a:ext cx="3657600" cy="283464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892272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6B399F20-7C1F-46F7-984A-DA150D319A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407" y="625031"/>
            <a:ext cx="3657600" cy="283464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4DC8B00-8E7D-4B36-B790-44162359D9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7200" y="3459671"/>
            <a:ext cx="3657600" cy="283464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C5C828A6-2BC3-4A33-895E-282CE088EC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25993" y="625031"/>
            <a:ext cx="3657600" cy="283464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2046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09E1089C-DA26-4567-80E3-FC02DE8DC8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99164" y="1038253"/>
            <a:ext cx="1581444" cy="1650542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lang="en-US" sz="1000" dirty="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D308920F-1571-4BFA-8936-87C3E7108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50438" y="3084471"/>
            <a:ext cx="4127410" cy="4127002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softEdge rad="127000"/>
          </a:effectLst>
        </p:spPr>
        <p:txBody>
          <a:bodyPr anchor="ctr"/>
          <a:lstStyle>
            <a:lvl1pPr algn="ctr">
              <a:buNone/>
              <a:defRPr lang="en-US" sz="1400" dirty="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34212EE7-C5F0-498F-BF8A-EB115A480E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7240" y="5266481"/>
            <a:ext cx="3017520" cy="301752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softEdge rad="31750"/>
          </a:effectLst>
        </p:spPr>
        <p:txBody>
          <a:bodyPr anchor="ctr"/>
          <a:lstStyle>
            <a:lvl1pPr algn="ctr">
              <a:buNone/>
              <a:defRPr lang="en-US" sz="900" dirty="0"/>
            </a:lvl1pPr>
          </a:lstStyle>
          <a:p>
            <a:endParaRPr lang="en-US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2576C70C-F0B4-4643-9156-5D60A30A9F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98587" y="4572001"/>
            <a:ext cx="798488" cy="833376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softEdge rad="12700"/>
          </a:effectLst>
        </p:spPr>
        <p:txBody>
          <a:bodyPr anchor="ctr"/>
          <a:lstStyle>
            <a:lvl1pPr algn="ctr">
              <a:buNone/>
              <a:defRPr lang="en-US" sz="800" dirty="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F1C4E8-111B-43EC-9F80-56359575A3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07503" y="132178"/>
            <a:ext cx="2468446" cy="246888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softEdge rad="31750"/>
          </a:effectLst>
        </p:spPr>
        <p:txBody>
          <a:bodyPr anchor="ctr"/>
          <a:lstStyle>
            <a:lvl1pPr algn="ctr">
              <a:buNone/>
              <a:defRPr lang="en-US" sz="900" dirty="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5AACFAFF-6652-4B72-9E5F-407C35BA97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1352" y="3136292"/>
            <a:ext cx="2011680" cy="201168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lang="en-US" sz="1400" dirty="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9D6ED562-01CE-46BE-834B-7F5B1A54B2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637001"/>
            <a:ext cx="641684" cy="66972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softEdge rad="31750"/>
          </a:effectLst>
        </p:spPr>
        <p:txBody>
          <a:bodyPr anchor="ctr"/>
          <a:lstStyle>
            <a:lvl1pPr algn="ctr">
              <a:buNone/>
              <a:defRPr lang="en-US" sz="700" dirty="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B382753-1A75-400D-BAD8-40ED8917F6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04339" y="1302141"/>
            <a:ext cx="641684" cy="66972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softEdge rad="63500"/>
          </a:effectLst>
        </p:spPr>
        <p:txBody>
          <a:bodyPr anchor="ctr"/>
          <a:lstStyle>
            <a:lvl1pPr algn="ctr">
              <a:buNone/>
              <a:defRPr lang="en-US" sz="500" dirty="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348623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ADD8A4-B769-4D8A-9278-A71EC01C4C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054096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1</a:t>
            </a:r>
          </a:p>
        </p:txBody>
      </p:sp>
    </p:spTree>
    <p:extLst>
      <p:ext uri="{BB962C8B-B14F-4D97-AF65-F5344CB8AC3E}">
        <p14:creationId xmlns:p14="http://schemas.microsoft.com/office/powerpoint/2010/main" val="1399211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4E63CE1-9C33-4246-BBF7-5AB1147C21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54096" y="0"/>
            <a:ext cx="3054096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2</a:t>
            </a:r>
          </a:p>
        </p:txBody>
      </p:sp>
    </p:spTree>
    <p:extLst>
      <p:ext uri="{BB962C8B-B14F-4D97-AF65-F5344CB8AC3E}">
        <p14:creationId xmlns:p14="http://schemas.microsoft.com/office/powerpoint/2010/main" val="12749323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769D50F-9678-42EA-A10A-87EDA49577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08192" y="0"/>
            <a:ext cx="3054096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3</a:t>
            </a:r>
          </a:p>
        </p:txBody>
      </p:sp>
    </p:spTree>
    <p:extLst>
      <p:ext uri="{BB962C8B-B14F-4D97-AF65-F5344CB8AC3E}">
        <p14:creationId xmlns:p14="http://schemas.microsoft.com/office/powerpoint/2010/main" val="18508455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6F21E6F-DBA5-44F3-B07B-220A96805C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62288" y="0"/>
            <a:ext cx="3054096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27866293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4E795CB-3F02-4EFB-9CF7-D0B14483C2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20384" y="0"/>
            <a:ext cx="6096000" cy="2286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0AAFA2F-71C9-400C-8723-C36AC4DF6AF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2286000"/>
            <a:ext cx="6120385" cy="2286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8A557DE-D5DD-4FA4-B87C-8A5DDFF73D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20384" y="4572000"/>
            <a:ext cx="6096000" cy="2286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608680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4E795CB-3F02-4EFB-9CF7-D0B14483C2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2286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0AAFA2F-71C9-400C-8723-C36AC4DF6AF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286000"/>
            <a:ext cx="6096000" cy="2286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8A557DE-D5DD-4FA4-B87C-8A5DDFF73D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4572000"/>
            <a:ext cx="6096000" cy="2286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2545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A07FE811-3899-4933-8BDA-247CEB65A5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597" y="105913"/>
            <a:ext cx="2295144" cy="2139696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82D90691-24DF-4E32-9FDC-47A7AEF3AA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28751" y="105913"/>
            <a:ext cx="2295144" cy="2139696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75AF2CC-BD8C-4192-B345-D290DFBC14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46828" y="105913"/>
            <a:ext cx="2295144" cy="2139696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9" name="Picture Placeholder 8">
            <a:extLst>
              <a:ext uri="{FF2B5EF4-FFF2-40B4-BE49-F238E27FC236}">
                <a16:creationId xmlns:a16="http://schemas.microsoft.com/office/drawing/2014/main" id="{77847559-78FC-40D0-8B35-1D5B2FF75B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764905" y="105913"/>
            <a:ext cx="2295144" cy="2139696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E22E7396-7BA7-4BB0-B445-4F1DFCA150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597" y="2359152"/>
            <a:ext cx="2295144" cy="2139696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1D0C9FFC-2493-4D2B-8980-624D63B91B8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510674" y="2359152"/>
            <a:ext cx="2295144" cy="2139696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BB272A9B-F15E-4387-A5C7-3165E3F18B2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46828" y="2359152"/>
            <a:ext cx="2295144" cy="2139696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20F8B96F-AA47-4A79-BE24-11BAB9B304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64905" y="2359152"/>
            <a:ext cx="2295144" cy="2139696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221C2B63-0D84-4402-8E47-CDBB431CF83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597" y="4612391"/>
            <a:ext cx="2295144" cy="2139696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0904C7AF-1D52-43D4-AA91-6517173892B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510674" y="4612391"/>
            <a:ext cx="2295144" cy="2139696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7" name="Picture Placeholder 8">
            <a:extLst>
              <a:ext uri="{FF2B5EF4-FFF2-40B4-BE49-F238E27FC236}">
                <a16:creationId xmlns:a16="http://schemas.microsoft.com/office/drawing/2014/main" id="{17C69FF0-197B-4869-85CD-B16E044D58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28751" y="4612391"/>
            <a:ext cx="2295144" cy="2139696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9" name="Picture Placeholder 8">
            <a:extLst>
              <a:ext uri="{FF2B5EF4-FFF2-40B4-BE49-F238E27FC236}">
                <a16:creationId xmlns:a16="http://schemas.microsoft.com/office/drawing/2014/main" id="{A9A2E652-BE71-48F6-ACE3-B6F152A0C26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764905" y="4612391"/>
            <a:ext cx="2295144" cy="2139696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36944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sh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2B9569-A117-474D-B0B5-E54FA4A8A5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41721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2067C6C-2076-4AD2-A525-049E269296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22480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2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B707FA2-AD19-454E-8ACA-EF536892BC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342279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3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B5E6BAD-358A-4A58-8757-291459B2B6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492558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3019783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sh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2B9569-A117-474D-B0B5-E54FA4A8A5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0104120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2067C6C-2076-4AD2-A525-049E269296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46159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2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B707FA2-AD19-454E-8ACA-EF536892BC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237078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3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B5E6BAD-358A-4A58-8757-291459B2B6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3346717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1317926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show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2B9569-A117-474D-B0B5-E54FA4A8A5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277845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2067C6C-2076-4AD2-A525-049E269296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127566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2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B707FA2-AD19-454E-8ACA-EF536892BC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22713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3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B5E6BAD-358A-4A58-8757-291459B2B6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254272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417553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6CC7A50-9125-422E-BB9C-AB16442070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86102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show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2B9569-A117-474D-B0B5-E54FA4A8A5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2425069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2067C6C-2076-4AD2-A525-049E269296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1274790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2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B707FA2-AD19-454E-8ACA-EF536892BC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0124511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3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B5E6BAD-358A-4A58-8757-291459B2B6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5768" y="1557689"/>
            <a:ext cx="10104120" cy="406908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4053375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9BA652E-8DCB-411C-BDCC-2A28B7A37C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00177" y="1076325"/>
            <a:ext cx="4572000" cy="457200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569422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612E3448-F2EF-451E-8014-86C006CB70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2137" y="4343866"/>
            <a:ext cx="1216152" cy="1216152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125506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B5671677-28D2-48BB-A020-FECB56CA25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639346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95106253-7B8B-487B-A3B6-10B45F3CCF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05000" y="1950334"/>
            <a:ext cx="2743200" cy="274320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127000">
            <a:solidFill>
              <a:schemeClr val="bg1"/>
            </a:solidFill>
          </a:ln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9678042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407F8FC-B8EA-4353-B23A-7B6DEE78F4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310358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862929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407F8FC-B8EA-4353-B23A-7B6DEE78F4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79492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291202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586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 - Imag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725" y="2695575"/>
            <a:ext cx="2895600" cy="14478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7F13A08-E9ED-4281-B741-77C0AC7959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57725" y="4876800"/>
            <a:ext cx="2895600" cy="14478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18256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02970"/>
            <a:ext cx="11125200" cy="2895601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			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827698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page - Imag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725" y="2695575"/>
            <a:ext cx="2895600" cy="14478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7F13A08-E9ED-4281-B741-77C0AC7959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57725" y="4876800"/>
            <a:ext cx="2895600" cy="14478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48610BC-16D8-4FC8-8F41-D980AE3077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48200" y="533400"/>
            <a:ext cx="2895600" cy="14478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592611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page 2 - Imag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725" y="2695575"/>
            <a:ext cx="2895600" cy="14478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48610BC-16D8-4FC8-8F41-D980AE3077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48200" y="533400"/>
            <a:ext cx="2895600" cy="14478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501005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48610BC-16D8-4FC8-8F41-D980AE3077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47999" y="0"/>
            <a:ext cx="3044952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A9E646E-AB96-44BA-B223-4263DB5264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2951" y="0"/>
            <a:ext cx="3044952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C695DD6-1C52-4BBB-BD4A-875BD44DAB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37903" y="0"/>
            <a:ext cx="3044952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648768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48610BC-16D8-4FC8-8F41-D980AE3077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" y="0"/>
            <a:ext cx="3044952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A9E646E-AB96-44BA-B223-4263DB5264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51048" y="0"/>
            <a:ext cx="3044952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C695DD6-1C52-4BBB-BD4A-875BD44DAB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3044952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802708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Image 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5076" y="1711627"/>
            <a:ext cx="2468880" cy="358444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DF77074-9E02-4EDE-ADEC-20BB7226C1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79224" y="1711627"/>
            <a:ext cx="2468880" cy="358444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6CA2167E-9435-4A6A-BEAE-A1AC5A5D3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3372" y="1711627"/>
            <a:ext cx="2468880" cy="358444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9A2505A-688A-4995-8380-650E617030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7520" y="1711627"/>
            <a:ext cx="2468880" cy="358444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826045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Image 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5076" y="1711627"/>
            <a:ext cx="2468880" cy="358444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DF77074-9E02-4EDE-ADEC-20BB7226C1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79224" y="1711627"/>
            <a:ext cx="2468880" cy="358444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6CA2167E-9435-4A6A-BEAE-A1AC5A5D3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3372" y="1711627"/>
            <a:ext cx="2468880" cy="358444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9A2505A-688A-4995-8380-650E617030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7520" y="1711627"/>
            <a:ext cx="2468880" cy="358444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70756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9788584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Basic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1214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metric Presentation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41066C-5C2C-4794-8102-70BFABC21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7303" y="2013994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8D09264-4F26-4686-827F-066EC40A71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403400" y="0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FD24C28-4614-45BA-923A-5AE2E2F2B1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51206" y="4080068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CB8503F0-F783-4DD2-B0EE-81FA5C4EBE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2023" y="3978016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3115F06F-57F6-4977-BA09-959FC09066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68120" y="1964022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313E2ACE-3423-4F7E-B1E8-6DB25A790B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32840" y="3928044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1992286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metric Presentation 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3DA492BA-835A-4C30-B369-15F9B72A6C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89508" y="866182"/>
            <a:ext cx="2355383" cy="512563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D6A998C-36B0-4D52-AC97-9EF0D0790EF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949092" y="-1572218"/>
            <a:ext cx="2355383" cy="512563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37FCC01B-F57C-4CED-8B66-774C8EF4B0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28109" y="3289342"/>
            <a:ext cx="2355383" cy="512563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EA759D98-4A63-4D2D-9141-32C82CA4EC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28108" y="602107"/>
            <a:ext cx="2355383" cy="512563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97F9190-4E95-4893-A786-2D22CF5E6C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89508" y="-1836293"/>
            <a:ext cx="2355383" cy="512563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44CB2295-81B8-445D-9954-ED08D185FC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66709" y="3025267"/>
            <a:ext cx="2355383" cy="512563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58E25EA4-95CE-4A60-B95B-2099E283076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166708" y="338032"/>
            <a:ext cx="2355383" cy="512563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B41C8BBA-18FD-42A4-BE82-6EA96938A0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28108" y="-2100368"/>
            <a:ext cx="2355383" cy="512563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EC28FD6B-085B-4F6F-94F7-510BF6086EF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66708" y="-2349203"/>
            <a:ext cx="2355383" cy="512563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8032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3336056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metric Presentation Mocku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B18C9AA-5E16-4E82-AA22-93FC74D7BE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70332" y="2290071"/>
            <a:ext cx="2858303" cy="512563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DDFB03F-5FF2-461F-95DB-579F3F20C3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70332" y="1698602"/>
            <a:ext cx="2858303" cy="512563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AAE0E113-F0E5-43E6-85E3-3F76CE56A7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0332" y="1107132"/>
            <a:ext cx="2858303" cy="512563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C5FE9AC4-EC69-4B6D-964B-CC4BE54D7A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70332" y="515662"/>
            <a:ext cx="2858303" cy="512563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734355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Isometric Presentation Mocku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2B705F24-7492-49E9-8F57-D9C0916A79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12304" y="1739812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9" name="Picture Placeholder 22">
            <a:extLst>
              <a:ext uri="{FF2B5EF4-FFF2-40B4-BE49-F238E27FC236}">
                <a16:creationId xmlns:a16="http://schemas.microsoft.com/office/drawing/2014/main" id="{561C124B-FD17-451F-8B21-36D8B1756CA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960316" y="376204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A8B205A5-8305-4108-890E-CC3289BC6D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62906" y="-1000742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isometricBottomDown">
              <a:rot lat="1967869" lon="19416000" rev="1824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F313397-A9C0-4FC5-968A-7B29F341972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19040" y="3027964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isometricBottomDown">
              <a:rot lat="1967869" lon="19416000" rev="1824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7296995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Isometric Presentation Mocku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2128B0F3-56DD-4FAC-919C-D612594F17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02173" y="1143000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1" name="Picture Placeholder 22">
            <a:extLst>
              <a:ext uri="{FF2B5EF4-FFF2-40B4-BE49-F238E27FC236}">
                <a16:creationId xmlns:a16="http://schemas.microsoft.com/office/drawing/2014/main" id="{76DE6B5A-5EB0-455E-A806-53FA7B1C07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78816" y="3690160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2" name="Picture Placeholder 22">
            <a:extLst>
              <a:ext uri="{FF2B5EF4-FFF2-40B4-BE49-F238E27FC236}">
                <a16:creationId xmlns:a16="http://schemas.microsoft.com/office/drawing/2014/main" id="{116BFEA0-DDF5-4E40-986A-CFDBFE7E8D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4112" y="-1572721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B9281105-6837-4F18-A23C-FA619875F51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2837264" y="-4280361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4" name="Picture Placeholder 22">
            <a:extLst>
              <a:ext uri="{FF2B5EF4-FFF2-40B4-BE49-F238E27FC236}">
                <a16:creationId xmlns:a16="http://schemas.microsoft.com/office/drawing/2014/main" id="{A4089A5A-EF5E-4D76-915C-CDFACF69A3D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08919" y="4340931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5" name="Picture Placeholder 22">
            <a:extLst>
              <a:ext uri="{FF2B5EF4-FFF2-40B4-BE49-F238E27FC236}">
                <a16:creationId xmlns:a16="http://schemas.microsoft.com/office/drawing/2014/main" id="{300CB3D5-C434-4711-BE0C-07880CF559B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85562" y="6888091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499D9085-2CE9-4968-8D40-CAA5C1A0EC0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40858" y="1625210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7" name="Picture Placeholder 22">
            <a:extLst>
              <a:ext uri="{FF2B5EF4-FFF2-40B4-BE49-F238E27FC236}">
                <a16:creationId xmlns:a16="http://schemas.microsoft.com/office/drawing/2014/main" id="{2D321684-1DF0-4703-89C3-71C0FCA0E0C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2430518" y="-1082430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8" name="Picture Placeholder 22">
            <a:extLst>
              <a:ext uri="{FF2B5EF4-FFF2-40B4-BE49-F238E27FC236}">
                <a16:creationId xmlns:a16="http://schemas.microsoft.com/office/drawing/2014/main" id="{4D0F3EC0-93F6-4010-86A8-90F452BEEE0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36166" y="-2328896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9" name="Picture Placeholder 22">
            <a:extLst>
              <a:ext uri="{FF2B5EF4-FFF2-40B4-BE49-F238E27FC236}">
                <a16:creationId xmlns:a16="http://schemas.microsoft.com/office/drawing/2014/main" id="{FE0131D0-EAA8-45AD-A772-A338418C9AA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5233" y="409401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0" name="Picture Placeholder 22">
            <a:extLst>
              <a:ext uri="{FF2B5EF4-FFF2-40B4-BE49-F238E27FC236}">
                <a16:creationId xmlns:a16="http://schemas.microsoft.com/office/drawing/2014/main" id="{976AEA9A-8115-48E0-918F-4410B91D6FA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1965227" y="3101801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1" name="Picture Placeholder 22">
            <a:extLst>
              <a:ext uri="{FF2B5EF4-FFF2-40B4-BE49-F238E27FC236}">
                <a16:creationId xmlns:a16="http://schemas.microsoft.com/office/drawing/2014/main" id="{ED974735-2C47-4279-B116-D614471356D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6018059" y="5606962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080241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Isometric Presentation Mocku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2">
            <a:extLst>
              <a:ext uri="{FF2B5EF4-FFF2-40B4-BE49-F238E27FC236}">
                <a16:creationId xmlns:a16="http://schemas.microsoft.com/office/drawing/2014/main" id="{76DE6B5A-5EB0-455E-A806-53FA7B1C07CC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445043" y="-171527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58" name="Picture Placeholder 22">
            <a:extLst>
              <a:ext uri="{FF2B5EF4-FFF2-40B4-BE49-F238E27FC236}">
                <a16:creationId xmlns:a16="http://schemas.microsoft.com/office/drawing/2014/main" id="{90FCB97C-6BF3-4A42-8CBB-0DF7BF3026C9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-1635717" y="-4210127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60" name="Picture Placeholder 22">
            <a:extLst>
              <a:ext uri="{FF2B5EF4-FFF2-40B4-BE49-F238E27FC236}">
                <a16:creationId xmlns:a16="http://schemas.microsoft.com/office/drawing/2014/main" id="{124C0FF9-289E-4496-92B9-190E32702D8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495323" y="3943273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68" name="Picture Placeholder 22">
            <a:extLst>
              <a:ext uri="{FF2B5EF4-FFF2-40B4-BE49-F238E27FC236}">
                <a16:creationId xmlns:a16="http://schemas.microsoft.com/office/drawing/2014/main" id="{7E055C06-9C8F-4A17-AA18-775B5FB9ACD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323809" y="-685800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70" name="Picture Placeholder 22">
            <a:extLst>
              <a:ext uri="{FF2B5EF4-FFF2-40B4-BE49-F238E27FC236}">
                <a16:creationId xmlns:a16="http://schemas.microsoft.com/office/drawing/2014/main" id="{3C36A0E5-BBE2-4C87-8A23-DD1FF018C79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243049" y="-4724400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72" name="Picture Placeholder 22">
            <a:extLst>
              <a:ext uri="{FF2B5EF4-FFF2-40B4-BE49-F238E27FC236}">
                <a16:creationId xmlns:a16="http://schemas.microsoft.com/office/drawing/2014/main" id="{7A3F440A-1BD1-46EB-8601-F14AC2F706F7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6374089" y="3429000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74" name="Picture Placeholder 22">
            <a:extLst>
              <a:ext uri="{FF2B5EF4-FFF2-40B4-BE49-F238E27FC236}">
                <a16:creationId xmlns:a16="http://schemas.microsoft.com/office/drawing/2014/main" id="{5FE632C7-A989-4083-B7E6-E630FB76C44E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243049" y="3958512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76" name="Picture Placeholder 22">
            <a:extLst>
              <a:ext uri="{FF2B5EF4-FFF2-40B4-BE49-F238E27FC236}">
                <a16:creationId xmlns:a16="http://schemas.microsoft.com/office/drawing/2014/main" id="{B4460ECD-B3DA-430C-8E09-86C63DB4CA9F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-1837711" y="-80088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78" name="Picture Placeholder 22">
            <a:extLst>
              <a:ext uri="{FF2B5EF4-FFF2-40B4-BE49-F238E27FC236}">
                <a16:creationId xmlns:a16="http://schemas.microsoft.com/office/drawing/2014/main" id="{4ED75CF5-9F3D-4B85-BABF-42542AD3AC10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0293329" y="8073312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7330287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Isometric Presentation Mockup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2128B0F3-56DD-4FAC-919C-D612594F17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02173" y="1143000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7923079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41066C-5C2C-4794-8102-70BFABC21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85263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5600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05937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876857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2166958"/>
            <a:ext cx="4810837" cy="10573682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899631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0BEADEE-94CE-4140-AE6E-72585F9C5F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28871" y="2532786"/>
            <a:ext cx="1975104" cy="413308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DD69CA5-05E0-4BA8-9AF4-06E3A524107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38045" y="2349872"/>
            <a:ext cx="1975104" cy="413308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1F926F-0F2B-4D4A-9DDB-F5B19FF50A5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74195" y="2166958"/>
            <a:ext cx="1975104" cy="413308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5B5C0050-E4B2-4439-AAE8-AA7EB130284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33120" y="2532786"/>
            <a:ext cx="1975104" cy="413308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5611465-68F1-4C57-81BD-77DA7708DF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92195" y="2349872"/>
            <a:ext cx="1975104" cy="413308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0761463-0D06-425A-A629-15FCC342DC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51270" y="2166958"/>
            <a:ext cx="1975104" cy="413308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3511C02-1EBF-48D6-B2A8-83C169F41A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15120" y="1937794"/>
            <a:ext cx="1975104" cy="413308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386446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08448" y="1779684"/>
            <a:ext cx="1975104" cy="425916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72720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4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30100" y="1780747"/>
            <a:ext cx="4531800" cy="1015450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238601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4691484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4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30100" y="-5058203"/>
            <a:ext cx="4531800" cy="10154505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129290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41066C-5C2C-4794-8102-70BFABC21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65032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5600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6168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148026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5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0D29D6E3-BF9D-44FC-B94A-FE34BFB57C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954968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CA142FF-9DE6-40DB-AD54-ECDEC83E23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474400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91330D2-75F1-4855-868C-BFD0C307B8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82668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9065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5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15E1BC57-A422-442E-9A45-C3B86505EA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954968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C43775-2615-4373-BF08-E72F4BC0BE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82668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7FDD856-D0CB-4A6C-9C74-7B87BF796E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788718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327683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5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0D42CE-21D7-46F7-A4E6-43081B64FDC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82668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8CE3B082-8160-40B0-B3D4-F103A2E6EC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754686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955B990-90AC-4D32-9646-D9BAAD64C8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017568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931318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41066C-5C2C-4794-8102-70BFABC21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24000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28368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32736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9A91F3C-9111-4296-A6C1-542F2B1DBF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37104" y="1779685"/>
            <a:ext cx="1900800" cy="4136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0666611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8CD1EA07-F28B-4EE2-975A-12EE7F6D65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21419" y="1990628"/>
            <a:ext cx="2332800" cy="5416012"/>
          </a:xfrm>
          <a:prstGeom prst="roundRect">
            <a:avLst>
              <a:gd name="adj" fmla="val 14489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2D5C748-ED9B-4E7F-BF0A-6DE00637AE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88619" y="3463828"/>
            <a:ext cx="2332800" cy="5416012"/>
          </a:xfrm>
          <a:prstGeom prst="roundRect">
            <a:avLst>
              <a:gd name="adj" fmla="val 14489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6F3F48E-458C-42E6-9F48-D59A965C7F4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55819" y="4937028"/>
            <a:ext cx="2332800" cy="5416012"/>
          </a:xfrm>
          <a:prstGeom prst="roundRect">
            <a:avLst>
              <a:gd name="adj" fmla="val 14489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3367E99-B49F-4A00-BF2F-3F240242FAB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367800" y="-890883"/>
            <a:ext cx="2332800" cy="5416012"/>
          </a:xfrm>
          <a:prstGeom prst="roundRect">
            <a:avLst>
              <a:gd name="adj" fmla="val 14489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5D4C8A0-AEBE-45FA-A01B-97A334E8D45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35000" y="582317"/>
            <a:ext cx="2332800" cy="5416012"/>
          </a:xfrm>
          <a:prstGeom prst="roundRect">
            <a:avLst>
              <a:gd name="adj" fmla="val 14489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0661736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7631D78-AAE0-4EB5-B1C8-F41FC0A50E9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77735" y="1487624"/>
            <a:ext cx="2276196" cy="5284594"/>
          </a:xfrm>
          <a:prstGeom prst="roundRect">
            <a:avLst>
              <a:gd name="adj" fmla="val 14489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BD782CA-19B8-4FA0-B94A-A3422513A28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77735" y="815094"/>
            <a:ext cx="2276196" cy="5284594"/>
          </a:xfrm>
          <a:prstGeom prst="roundRect">
            <a:avLst>
              <a:gd name="adj" fmla="val 14489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368300" dist="101600" dir="8520000" sx="102000" sy="102000" algn="ctr" rotWithShape="0">
              <a:prstClr val="black">
                <a:alpha val="30000"/>
              </a:prstClr>
            </a:outerShdw>
          </a:effectLst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416638E-A45F-48FC-BB3B-3FF1FA548F5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477735" y="142564"/>
            <a:ext cx="2276196" cy="5284594"/>
          </a:xfrm>
          <a:prstGeom prst="roundRect">
            <a:avLst>
              <a:gd name="adj" fmla="val 14489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effectLst>
            <a:outerShdw blurRad="368300" dist="101600" dir="8520000" sx="102000" sy="102000" algn="ctr" rotWithShape="0">
              <a:prstClr val="black">
                <a:alpha val="30000"/>
              </a:prstClr>
            </a:outerShdw>
          </a:effectLst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2589114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4C2440-9867-45A5-A7B9-82F1D3CF53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1899" y="2036890"/>
            <a:ext cx="4243087" cy="571814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0017487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9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58B12F0-DFC4-448A-9151-2B66E71E19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1800000">
            <a:off x="7131560" y="545639"/>
            <a:ext cx="5189913" cy="6668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58423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				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55222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9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58B12F0-DFC4-448A-9151-2B66E71E19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32431" y="2306320"/>
            <a:ext cx="4126050" cy="305753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4377373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24573" y="1937794"/>
            <a:ext cx="4928400" cy="27828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2046898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0F20B31-E928-4527-A463-5E89188AFB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137635" y="3180136"/>
            <a:ext cx="7954368" cy="44914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2618499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1440" y="2264311"/>
            <a:ext cx="4653279" cy="3060044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2325866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180618" y="1741506"/>
            <a:ext cx="6933236" cy="3872216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877198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ch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DAC8895-349F-4412-ADA2-C933204DF6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29677" y="2724486"/>
            <a:ext cx="1463040" cy="1783080"/>
          </a:xfrm>
          <a:custGeom>
            <a:avLst/>
            <a:gdLst>
              <a:gd name="connsiteX0" fmla="*/ 227885 w 1463040"/>
              <a:gd name="connsiteY0" fmla="*/ 0 h 1783080"/>
              <a:gd name="connsiteX1" fmla="*/ 1235155 w 1463040"/>
              <a:gd name="connsiteY1" fmla="*/ 0 h 1783080"/>
              <a:gd name="connsiteX2" fmla="*/ 1265711 w 1463040"/>
              <a:gd name="connsiteY2" fmla="*/ 3080 h 1783080"/>
              <a:gd name="connsiteX3" fmla="*/ 1458566 w 1463040"/>
              <a:gd name="connsiteY3" fmla="*/ 195936 h 1783080"/>
              <a:gd name="connsiteX4" fmla="*/ 1463040 w 1463040"/>
              <a:gd name="connsiteY4" fmla="*/ 240319 h 1783080"/>
              <a:gd name="connsiteX5" fmla="*/ 1463040 w 1463040"/>
              <a:gd name="connsiteY5" fmla="*/ 1542761 h 1783080"/>
              <a:gd name="connsiteX6" fmla="*/ 1458566 w 1463040"/>
              <a:gd name="connsiteY6" fmla="*/ 1587144 h 1783080"/>
              <a:gd name="connsiteX7" fmla="*/ 1265711 w 1463040"/>
              <a:gd name="connsiteY7" fmla="*/ 1780000 h 1783080"/>
              <a:gd name="connsiteX8" fmla="*/ 1235155 w 1463040"/>
              <a:gd name="connsiteY8" fmla="*/ 1783080 h 1783080"/>
              <a:gd name="connsiteX9" fmla="*/ 227885 w 1463040"/>
              <a:gd name="connsiteY9" fmla="*/ 1783080 h 1783080"/>
              <a:gd name="connsiteX10" fmla="*/ 197330 w 1463040"/>
              <a:gd name="connsiteY10" fmla="*/ 1780000 h 1783080"/>
              <a:gd name="connsiteX11" fmla="*/ 4474 w 1463040"/>
              <a:gd name="connsiteY11" fmla="*/ 1587144 h 1783080"/>
              <a:gd name="connsiteX12" fmla="*/ 0 w 1463040"/>
              <a:gd name="connsiteY12" fmla="*/ 1542761 h 1783080"/>
              <a:gd name="connsiteX13" fmla="*/ 0 w 1463040"/>
              <a:gd name="connsiteY13" fmla="*/ 240319 h 1783080"/>
              <a:gd name="connsiteX14" fmla="*/ 4474 w 1463040"/>
              <a:gd name="connsiteY14" fmla="*/ 195936 h 1783080"/>
              <a:gd name="connsiteX15" fmla="*/ 197330 w 1463040"/>
              <a:gd name="connsiteY15" fmla="*/ 308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3040" h="1783080">
                <a:moveTo>
                  <a:pt x="227885" y="0"/>
                </a:moveTo>
                <a:lnTo>
                  <a:pt x="1235155" y="0"/>
                </a:lnTo>
                <a:lnTo>
                  <a:pt x="1265711" y="3080"/>
                </a:lnTo>
                <a:cubicBezTo>
                  <a:pt x="1362513" y="22889"/>
                  <a:pt x="1438757" y="99133"/>
                  <a:pt x="1458566" y="195936"/>
                </a:cubicBezTo>
                <a:lnTo>
                  <a:pt x="1463040" y="240319"/>
                </a:lnTo>
                <a:lnTo>
                  <a:pt x="1463040" y="1542761"/>
                </a:lnTo>
                <a:lnTo>
                  <a:pt x="1458566" y="1587144"/>
                </a:lnTo>
                <a:cubicBezTo>
                  <a:pt x="1438757" y="1683947"/>
                  <a:pt x="1362513" y="1760191"/>
                  <a:pt x="1265711" y="1780000"/>
                </a:cubicBezTo>
                <a:lnTo>
                  <a:pt x="1235155" y="1783080"/>
                </a:lnTo>
                <a:lnTo>
                  <a:pt x="227885" y="1783080"/>
                </a:lnTo>
                <a:lnTo>
                  <a:pt x="197330" y="1780000"/>
                </a:lnTo>
                <a:cubicBezTo>
                  <a:pt x="100527" y="1760191"/>
                  <a:pt x="24283" y="1683947"/>
                  <a:pt x="4474" y="1587144"/>
                </a:cubicBezTo>
                <a:lnTo>
                  <a:pt x="0" y="1542761"/>
                </a:lnTo>
                <a:lnTo>
                  <a:pt x="0" y="240319"/>
                </a:lnTo>
                <a:lnTo>
                  <a:pt x="4474" y="195936"/>
                </a:lnTo>
                <a:cubicBezTo>
                  <a:pt x="24283" y="99133"/>
                  <a:pt x="100527" y="22889"/>
                  <a:pt x="197330" y="308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1A3559F-4A5C-4B81-9640-31BF6C96A6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27671" y="2724486"/>
            <a:ext cx="1463040" cy="1783080"/>
          </a:xfrm>
          <a:custGeom>
            <a:avLst/>
            <a:gdLst>
              <a:gd name="connsiteX0" fmla="*/ 227885 w 1463040"/>
              <a:gd name="connsiteY0" fmla="*/ 0 h 1783080"/>
              <a:gd name="connsiteX1" fmla="*/ 1235155 w 1463040"/>
              <a:gd name="connsiteY1" fmla="*/ 0 h 1783080"/>
              <a:gd name="connsiteX2" fmla="*/ 1265711 w 1463040"/>
              <a:gd name="connsiteY2" fmla="*/ 3080 h 1783080"/>
              <a:gd name="connsiteX3" fmla="*/ 1458566 w 1463040"/>
              <a:gd name="connsiteY3" fmla="*/ 195936 h 1783080"/>
              <a:gd name="connsiteX4" fmla="*/ 1463040 w 1463040"/>
              <a:gd name="connsiteY4" fmla="*/ 240319 h 1783080"/>
              <a:gd name="connsiteX5" fmla="*/ 1463040 w 1463040"/>
              <a:gd name="connsiteY5" fmla="*/ 1542761 h 1783080"/>
              <a:gd name="connsiteX6" fmla="*/ 1458566 w 1463040"/>
              <a:gd name="connsiteY6" fmla="*/ 1587144 h 1783080"/>
              <a:gd name="connsiteX7" fmla="*/ 1265711 w 1463040"/>
              <a:gd name="connsiteY7" fmla="*/ 1780000 h 1783080"/>
              <a:gd name="connsiteX8" fmla="*/ 1235155 w 1463040"/>
              <a:gd name="connsiteY8" fmla="*/ 1783080 h 1783080"/>
              <a:gd name="connsiteX9" fmla="*/ 227885 w 1463040"/>
              <a:gd name="connsiteY9" fmla="*/ 1783080 h 1783080"/>
              <a:gd name="connsiteX10" fmla="*/ 197330 w 1463040"/>
              <a:gd name="connsiteY10" fmla="*/ 1780000 h 1783080"/>
              <a:gd name="connsiteX11" fmla="*/ 4474 w 1463040"/>
              <a:gd name="connsiteY11" fmla="*/ 1587144 h 1783080"/>
              <a:gd name="connsiteX12" fmla="*/ 0 w 1463040"/>
              <a:gd name="connsiteY12" fmla="*/ 1542761 h 1783080"/>
              <a:gd name="connsiteX13" fmla="*/ 0 w 1463040"/>
              <a:gd name="connsiteY13" fmla="*/ 240319 h 1783080"/>
              <a:gd name="connsiteX14" fmla="*/ 4474 w 1463040"/>
              <a:gd name="connsiteY14" fmla="*/ 195936 h 1783080"/>
              <a:gd name="connsiteX15" fmla="*/ 197330 w 1463040"/>
              <a:gd name="connsiteY15" fmla="*/ 308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3040" h="1783080">
                <a:moveTo>
                  <a:pt x="227885" y="0"/>
                </a:moveTo>
                <a:lnTo>
                  <a:pt x="1235155" y="0"/>
                </a:lnTo>
                <a:lnTo>
                  <a:pt x="1265711" y="3080"/>
                </a:lnTo>
                <a:cubicBezTo>
                  <a:pt x="1362513" y="22889"/>
                  <a:pt x="1438757" y="99133"/>
                  <a:pt x="1458566" y="195936"/>
                </a:cubicBezTo>
                <a:lnTo>
                  <a:pt x="1463040" y="240319"/>
                </a:lnTo>
                <a:lnTo>
                  <a:pt x="1463040" y="1542761"/>
                </a:lnTo>
                <a:lnTo>
                  <a:pt x="1458566" y="1587144"/>
                </a:lnTo>
                <a:cubicBezTo>
                  <a:pt x="1438757" y="1683947"/>
                  <a:pt x="1362513" y="1760191"/>
                  <a:pt x="1265711" y="1780000"/>
                </a:cubicBezTo>
                <a:lnTo>
                  <a:pt x="1235155" y="1783080"/>
                </a:lnTo>
                <a:lnTo>
                  <a:pt x="227885" y="1783080"/>
                </a:lnTo>
                <a:lnTo>
                  <a:pt x="197330" y="1780000"/>
                </a:lnTo>
                <a:cubicBezTo>
                  <a:pt x="100527" y="1760191"/>
                  <a:pt x="24283" y="1683947"/>
                  <a:pt x="4474" y="1587144"/>
                </a:cubicBezTo>
                <a:lnTo>
                  <a:pt x="0" y="1542761"/>
                </a:lnTo>
                <a:lnTo>
                  <a:pt x="0" y="240319"/>
                </a:lnTo>
                <a:lnTo>
                  <a:pt x="4474" y="195936"/>
                </a:lnTo>
                <a:cubicBezTo>
                  <a:pt x="24283" y="99133"/>
                  <a:pt x="100527" y="22889"/>
                  <a:pt x="197330" y="308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D174C91-5F33-4165-ABC0-CAD0B821C4B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42598" y="2724486"/>
            <a:ext cx="1463040" cy="1783080"/>
          </a:xfrm>
          <a:custGeom>
            <a:avLst/>
            <a:gdLst>
              <a:gd name="connsiteX0" fmla="*/ 227885 w 1463040"/>
              <a:gd name="connsiteY0" fmla="*/ 0 h 1783080"/>
              <a:gd name="connsiteX1" fmla="*/ 1235155 w 1463040"/>
              <a:gd name="connsiteY1" fmla="*/ 0 h 1783080"/>
              <a:gd name="connsiteX2" fmla="*/ 1265711 w 1463040"/>
              <a:gd name="connsiteY2" fmla="*/ 3080 h 1783080"/>
              <a:gd name="connsiteX3" fmla="*/ 1458566 w 1463040"/>
              <a:gd name="connsiteY3" fmla="*/ 195936 h 1783080"/>
              <a:gd name="connsiteX4" fmla="*/ 1463040 w 1463040"/>
              <a:gd name="connsiteY4" fmla="*/ 240319 h 1783080"/>
              <a:gd name="connsiteX5" fmla="*/ 1463040 w 1463040"/>
              <a:gd name="connsiteY5" fmla="*/ 1542761 h 1783080"/>
              <a:gd name="connsiteX6" fmla="*/ 1458566 w 1463040"/>
              <a:gd name="connsiteY6" fmla="*/ 1587144 h 1783080"/>
              <a:gd name="connsiteX7" fmla="*/ 1265711 w 1463040"/>
              <a:gd name="connsiteY7" fmla="*/ 1780000 h 1783080"/>
              <a:gd name="connsiteX8" fmla="*/ 1235155 w 1463040"/>
              <a:gd name="connsiteY8" fmla="*/ 1783080 h 1783080"/>
              <a:gd name="connsiteX9" fmla="*/ 227885 w 1463040"/>
              <a:gd name="connsiteY9" fmla="*/ 1783080 h 1783080"/>
              <a:gd name="connsiteX10" fmla="*/ 197330 w 1463040"/>
              <a:gd name="connsiteY10" fmla="*/ 1780000 h 1783080"/>
              <a:gd name="connsiteX11" fmla="*/ 4474 w 1463040"/>
              <a:gd name="connsiteY11" fmla="*/ 1587144 h 1783080"/>
              <a:gd name="connsiteX12" fmla="*/ 0 w 1463040"/>
              <a:gd name="connsiteY12" fmla="*/ 1542761 h 1783080"/>
              <a:gd name="connsiteX13" fmla="*/ 0 w 1463040"/>
              <a:gd name="connsiteY13" fmla="*/ 240319 h 1783080"/>
              <a:gd name="connsiteX14" fmla="*/ 4474 w 1463040"/>
              <a:gd name="connsiteY14" fmla="*/ 195936 h 1783080"/>
              <a:gd name="connsiteX15" fmla="*/ 197330 w 1463040"/>
              <a:gd name="connsiteY15" fmla="*/ 308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3040" h="1783080">
                <a:moveTo>
                  <a:pt x="227885" y="0"/>
                </a:moveTo>
                <a:lnTo>
                  <a:pt x="1235155" y="0"/>
                </a:lnTo>
                <a:lnTo>
                  <a:pt x="1265711" y="3080"/>
                </a:lnTo>
                <a:cubicBezTo>
                  <a:pt x="1362513" y="22889"/>
                  <a:pt x="1438757" y="99133"/>
                  <a:pt x="1458566" y="195936"/>
                </a:cubicBezTo>
                <a:lnTo>
                  <a:pt x="1463040" y="240319"/>
                </a:lnTo>
                <a:lnTo>
                  <a:pt x="1463040" y="1542761"/>
                </a:lnTo>
                <a:lnTo>
                  <a:pt x="1458566" y="1587144"/>
                </a:lnTo>
                <a:cubicBezTo>
                  <a:pt x="1438757" y="1683947"/>
                  <a:pt x="1362513" y="1760191"/>
                  <a:pt x="1265711" y="1780000"/>
                </a:cubicBezTo>
                <a:lnTo>
                  <a:pt x="1235155" y="1783080"/>
                </a:lnTo>
                <a:lnTo>
                  <a:pt x="227885" y="1783080"/>
                </a:lnTo>
                <a:lnTo>
                  <a:pt x="197330" y="1780000"/>
                </a:lnTo>
                <a:cubicBezTo>
                  <a:pt x="100527" y="1760191"/>
                  <a:pt x="24283" y="1683947"/>
                  <a:pt x="4474" y="1587144"/>
                </a:cubicBezTo>
                <a:lnTo>
                  <a:pt x="0" y="1542761"/>
                </a:lnTo>
                <a:lnTo>
                  <a:pt x="0" y="240319"/>
                </a:lnTo>
                <a:lnTo>
                  <a:pt x="4474" y="195936"/>
                </a:lnTo>
                <a:cubicBezTo>
                  <a:pt x="24283" y="99133"/>
                  <a:pt x="100527" y="22889"/>
                  <a:pt x="197330" y="308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98CE558-3705-4DBE-9F12-DD9DA37DEC7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57525" y="2724486"/>
            <a:ext cx="1463040" cy="1783080"/>
          </a:xfrm>
          <a:custGeom>
            <a:avLst/>
            <a:gdLst>
              <a:gd name="connsiteX0" fmla="*/ 227885 w 1463040"/>
              <a:gd name="connsiteY0" fmla="*/ 0 h 1783080"/>
              <a:gd name="connsiteX1" fmla="*/ 1235155 w 1463040"/>
              <a:gd name="connsiteY1" fmla="*/ 0 h 1783080"/>
              <a:gd name="connsiteX2" fmla="*/ 1265711 w 1463040"/>
              <a:gd name="connsiteY2" fmla="*/ 3080 h 1783080"/>
              <a:gd name="connsiteX3" fmla="*/ 1458566 w 1463040"/>
              <a:gd name="connsiteY3" fmla="*/ 195936 h 1783080"/>
              <a:gd name="connsiteX4" fmla="*/ 1463040 w 1463040"/>
              <a:gd name="connsiteY4" fmla="*/ 240319 h 1783080"/>
              <a:gd name="connsiteX5" fmla="*/ 1463040 w 1463040"/>
              <a:gd name="connsiteY5" fmla="*/ 1542761 h 1783080"/>
              <a:gd name="connsiteX6" fmla="*/ 1458566 w 1463040"/>
              <a:gd name="connsiteY6" fmla="*/ 1587144 h 1783080"/>
              <a:gd name="connsiteX7" fmla="*/ 1265711 w 1463040"/>
              <a:gd name="connsiteY7" fmla="*/ 1780000 h 1783080"/>
              <a:gd name="connsiteX8" fmla="*/ 1235155 w 1463040"/>
              <a:gd name="connsiteY8" fmla="*/ 1783080 h 1783080"/>
              <a:gd name="connsiteX9" fmla="*/ 227885 w 1463040"/>
              <a:gd name="connsiteY9" fmla="*/ 1783080 h 1783080"/>
              <a:gd name="connsiteX10" fmla="*/ 197330 w 1463040"/>
              <a:gd name="connsiteY10" fmla="*/ 1780000 h 1783080"/>
              <a:gd name="connsiteX11" fmla="*/ 4474 w 1463040"/>
              <a:gd name="connsiteY11" fmla="*/ 1587144 h 1783080"/>
              <a:gd name="connsiteX12" fmla="*/ 0 w 1463040"/>
              <a:gd name="connsiteY12" fmla="*/ 1542761 h 1783080"/>
              <a:gd name="connsiteX13" fmla="*/ 0 w 1463040"/>
              <a:gd name="connsiteY13" fmla="*/ 240319 h 1783080"/>
              <a:gd name="connsiteX14" fmla="*/ 4474 w 1463040"/>
              <a:gd name="connsiteY14" fmla="*/ 195936 h 1783080"/>
              <a:gd name="connsiteX15" fmla="*/ 197330 w 1463040"/>
              <a:gd name="connsiteY15" fmla="*/ 308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3040" h="1783080">
                <a:moveTo>
                  <a:pt x="227885" y="0"/>
                </a:moveTo>
                <a:lnTo>
                  <a:pt x="1235155" y="0"/>
                </a:lnTo>
                <a:lnTo>
                  <a:pt x="1265711" y="3080"/>
                </a:lnTo>
                <a:cubicBezTo>
                  <a:pt x="1362513" y="22889"/>
                  <a:pt x="1438757" y="99133"/>
                  <a:pt x="1458566" y="195936"/>
                </a:cubicBezTo>
                <a:lnTo>
                  <a:pt x="1463040" y="240319"/>
                </a:lnTo>
                <a:lnTo>
                  <a:pt x="1463040" y="1542761"/>
                </a:lnTo>
                <a:lnTo>
                  <a:pt x="1458566" y="1587144"/>
                </a:lnTo>
                <a:cubicBezTo>
                  <a:pt x="1438757" y="1683947"/>
                  <a:pt x="1362513" y="1760191"/>
                  <a:pt x="1265711" y="1780000"/>
                </a:cubicBezTo>
                <a:lnTo>
                  <a:pt x="1235155" y="1783080"/>
                </a:lnTo>
                <a:lnTo>
                  <a:pt x="227885" y="1783080"/>
                </a:lnTo>
                <a:lnTo>
                  <a:pt x="197330" y="1780000"/>
                </a:lnTo>
                <a:cubicBezTo>
                  <a:pt x="100527" y="1760191"/>
                  <a:pt x="24283" y="1683947"/>
                  <a:pt x="4474" y="1587144"/>
                </a:cubicBezTo>
                <a:lnTo>
                  <a:pt x="0" y="1542761"/>
                </a:lnTo>
                <a:lnTo>
                  <a:pt x="0" y="240319"/>
                </a:lnTo>
                <a:lnTo>
                  <a:pt x="4474" y="195936"/>
                </a:lnTo>
                <a:cubicBezTo>
                  <a:pt x="24283" y="99133"/>
                  <a:pt x="100527" y="22889"/>
                  <a:pt x="197330" y="308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3988029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5554685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tt Char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E9CAA70-475F-4852-9832-842B7F6A1A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4984" y="2564785"/>
            <a:ext cx="457200" cy="457200"/>
          </a:xfrm>
          <a:prstGeom prst="round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5CFD7B86-D2C3-4737-8CDD-1C0EB569FC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4984" y="3182879"/>
            <a:ext cx="457200" cy="457200"/>
          </a:xfrm>
          <a:prstGeom prst="round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042AF60C-CF1E-40A9-8D3D-BCBF81728C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3707" y="3819583"/>
            <a:ext cx="457200" cy="457200"/>
          </a:xfrm>
          <a:prstGeom prst="round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5FB262FE-4934-444B-B452-00C7428688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3707" y="4437677"/>
            <a:ext cx="457200" cy="457200"/>
          </a:xfrm>
          <a:prstGeom prst="round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834D1F36-D1A2-447C-A696-225A8C9F5A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2430" y="5074381"/>
            <a:ext cx="457200" cy="457200"/>
          </a:xfrm>
          <a:prstGeom prst="round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F5BD4EF0-8E44-4D39-8700-E34507910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2430" y="5692475"/>
            <a:ext cx="457200" cy="457200"/>
          </a:xfrm>
          <a:prstGeom prst="round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1970166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tt Chart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80655835-718E-45C2-8118-17DAB95011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7080" y="2659037"/>
            <a:ext cx="365760" cy="365760"/>
          </a:xfrm>
          <a:prstGeom prst="round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19F13BC-EE52-4722-B4E1-E89554DB10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28788" y="3294527"/>
            <a:ext cx="365760" cy="365760"/>
          </a:xfrm>
          <a:prstGeom prst="round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07D1E21B-3D6E-4689-B332-96A15BF63FF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557014" y="3980798"/>
            <a:ext cx="365760" cy="365760"/>
          </a:xfrm>
          <a:prstGeom prst="round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9E0A6D63-1689-45D1-B9D4-902BE8A3CF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22427" y="4616617"/>
            <a:ext cx="365760" cy="365760"/>
          </a:xfrm>
          <a:prstGeom prst="round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1" name="Picture Placeholder 16">
            <a:extLst>
              <a:ext uri="{FF2B5EF4-FFF2-40B4-BE49-F238E27FC236}">
                <a16:creationId xmlns:a16="http://schemas.microsoft.com/office/drawing/2014/main" id="{4A32DFA3-9DE7-4302-8E4C-7D3FD18501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557014" y="5265712"/>
            <a:ext cx="365760" cy="365760"/>
          </a:xfrm>
          <a:prstGeom prst="round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B11257A7-82E3-431F-BFD0-AB7EE11FA62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52446" y="5901841"/>
            <a:ext cx="365760" cy="365760"/>
          </a:xfrm>
          <a:prstGeom prst="round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01113949-4675-469F-BAF8-BEF3EA355F9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39776" y="2633578"/>
            <a:ext cx="365760" cy="365760"/>
          </a:xfrm>
          <a:prstGeom prst="round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BDC82B4A-B69B-4D78-BF33-5F81B270795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732746" y="5923826"/>
            <a:ext cx="365760" cy="365760"/>
          </a:xfrm>
          <a:prstGeom prst="round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50622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Image righ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85F1E1-418A-4F38-BDF5-3FFD16E0C3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24000" y="0"/>
            <a:ext cx="4068000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54713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9pPr>
              <a:defRPr/>
            </a:lvl9pPr>
          </a:lstStyle>
          <a:p>
            <a:pPr marL="3886200" marR="0" lvl="8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3908299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Image right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A001B6B-61E7-449B-995B-5BB71D1D3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68000" y="0"/>
            <a:ext cx="8124000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348956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8C30A5B-9ABD-4A54-A8B8-FBEAAD0C9D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572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1850780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8C30A5B-9ABD-4A54-A8B8-FBEAAD0C9D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1170850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2752BB-F2D1-4BD6-8EB2-988CC0EA64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95800" y="1828800"/>
            <a:ext cx="3200400" cy="320040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gradFill flip="none"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86CCFE5E-4465-478F-AD56-3075ADA085A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95753" y="659275"/>
            <a:ext cx="1371600" cy="137160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9AF4D747-5049-455A-821A-26743DF45B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43605" y="2743200"/>
            <a:ext cx="1371600" cy="137160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F54EE46D-6F7C-48A1-9B53-A0F9B48B88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95753" y="4819649"/>
            <a:ext cx="1371600" cy="137160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7063917B-42F6-4602-8015-828D2A65B3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11403" y="659275"/>
            <a:ext cx="1371600" cy="137160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6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734A5F4-670F-499D-9275-514984F062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76795" y="2743200"/>
            <a:ext cx="1371600" cy="137160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5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F91236F8-7084-49E3-AC85-8EB80F97C9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11403" y="4819649"/>
            <a:ext cx="1371600" cy="137160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1166922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5AC70F4-E565-4A37-8E46-2B8C546F621E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512769" y="845768"/>
            <a:ext cx="2468495" cy="2468880"/>
          </a:xfrm>
          <a:custGeom>
            <a:avLst/>
            <a:gdLst>
              <a:gd name="connsiteX0" fmla="*/ 2032405 w 2032406"/>
              <a:gd name="connsiteY0" fmla="*/ 0 h 2033462"/>
              <a:gd name="connsiteX1" fmla="*/ 2032405 w 2032406"/>
              <a:gd name="connsiteY1" fmla="*/ 993220 h 2033462"/>
              <a:gd name="connsiteX2" fmla="*/ 2032405 w 2032406"/>
              <a:gd name="connsiteY2" fmla="*/ 1073682 h 2033462"/>
              <a:gd name="connsiteX3" fmla="*/ 2032406 w 2032406"/>
              <a:gd name="connsiteY3" fmla="*/ 1073682 h 2033462"/>
              <a:gd name="connsiteX4" fmla="*/ 2032406 w 2032406"/>
              <a:gd name="connsiteY4" fmla="*/ 1242628 h 2033462"/>
              <a:gd name="connsiteX5" fmla="*/ 2032406 w 2032406"/>
              <a:gd name="connsiteY5" fmla="*/ 1390485 h 2033462"/>
              <a:gd name="connsiteX6" fmla="*/ 2032406 w 2032406"/>
              <a:gd name="connsiteY6" fmla="*/ 1518658 h 2033462"/>
              <a:gd name="connsiteX7" fmla="*/ 2032406 w 2032406"/>
              <a:gd name="connsiteY7" fmla="*/ 1628555 h 2033462"/>
              <a:gd name="connsiteX8" fmla="*/ 2032406 w 2032406"/>
              <a:gd name="connsiteY8" fmla="*/ 1721580 h 2033462"/>
              <a:gd name="connsiteX9" fmla="*/ 2032406 w 2032406"/>
              <a:gd name="connsiteY9" fmla="*/ 1799141 h 2033462"/>
              <a:gd name="connsiteX10" fmla="*/ 2032406 w 2032406"/>
              <a:gd name="connsiteY10" fmla="*/ 1862642 h 2033462"/>
              <a:gd name="connsiteX11" fmla="*/ 2032406 w 2032406"/>
              <a:gd name="connsiteY11" fmla="*/ 1913490 h 2033462"/>
              <a:gd name="connsiteX12" fmla="*/ 2032406 w 2032406"/>
              <a:gd name="connsiteY12" fmla="*/ 1953090 h 2033462"/>
              <a:gd name="connsiteX13" fmla="*/ 2032406 w 2032406"/>
              <a:gd name="connsiteY13" fmla="*/ 1982849 h 2033462"/>
              <a:gd name="connsiteX14" fmla="*/ 2032406 w 2032406"/>
              <a:gd name="connsiteY14" fmla="*/ 2004172 h 2033462"/>
              <a:gd name="connsiteX15" fmla="*/ 2032406 w 2032406"/>
              <a:gd name="connsiteY15" fmla="*/ 2018466 h 2033462"/>
              <a:gd name="connsiteX16" fmla="*/ 2032406 w 2032406"/>
              <a:gd name="connsiteY16" fmla="*/ 2031588 h 2033462"/>
              <a:gd name="connsiteX17" fmla="*/ 2032406 w 2032406"/>
              <a:gd name="connsiteY17" fmla="*/ 2033462 h 2033462"/>
              <a:gd name="connsiteX18" fmla="*/ 1924268 w 2032406"/>
              <a:gd name="connsiteY18" fmla="*/ 2033462 h 2033462"/>
              <a:gd name="connsiteX19" fmla="*/ 1824574 w 2032406"/>
              <a:gd name="connsiteY19" fmla="*/ 2033462 h 2033462"/>
              <a:gd name="connsiteX20" fmla="*/ 1732981 w 2032406"/>
              <a:gd name="connsiteY20" fmla="*/ 2033462 h 2033462"/>
              <a:gd name="connsiteX21" fmla="*/ 1649145 w 2032406"/>
              <a:gd name="connsiteY21" fmla="*/ 2033462 h 2033462"/>
              <a:gd name="connsiteX22" fmla="*/ 1503371 w 2032406"/>
              <a:gd name="connsiteY22" fmla="*/ 2033462 h 2033462"/>
              <a:gd name="connsiteX23" fmla="*/ 1384508 w 2032406"/>
              <a:gd name="connsiteY23" fmla="*/ 2033462 h 2033462"/>
              <a:gd name="connsiteX24" fmla="*/ 1313344 w 2032406"/>
              <a:gd name="connsiteY24" fmla="*/ 2033462 h 2033462"/>
              <a:gd name="connsiteX25" fmla="*/ 1306948 w 2032406"/>
              <a:gd name="connsiteY25" fmla="*/ 2033462 h 2033462"/>
              <a:gd name="connsiteX26" fmla="*/ 1243446 w 2032406"/>
              <a:gd name="connsiteY26" fmla="*/ 2033462 h 2033462"/>
              <a:gd name="connsiteX27" fmla="*/ 1194026 w 2032406"/>
              <a:gd name="connsiteY27" fmla="*/ 2033462 h 2033462"/>
              <a:gd name="connsiteX28" fmla="*/ 1192599 w 2032406"/>
              <a:gd name="connsiteY28" fmla="*/ 2033462 h 2033462"/>
              <a:gd name="connsiteX29" fmla="*/ 1152999 w 2032406"/>
              <a:gd name="connsiteY29" fmla="*/ 2033462 h 2033462"/>
              <a:gd name="connsiteX30" fmla="*/ 1123240 w 2032406"/>
              <a:gd name="connsiteY30" fmla="*/ 2033462 h 2033462"/>
              <a:gd name="connsiteX31" fmla="*/ 1101917 w 2032406"/>
              <a:gd name="connsiteY31" fmla="*/ 2033462 h 2033462"/>
              <a:gd name="connsiteX32" fmla="*/ 1087623 w 2032406"/>
              <a:gd name="connsiteY32" fmla="*/ 2033462 h 2033462"/>
              <a:gd name="connsiteX33" fmla="*/ 1082162 w 2032406"/>
              <a:gd name="connsiteY33" fmla="*/ 2033462 h 2033462"/>
              <a:gd name="connsiteX34" fmla="*/ 1074501 w 2032406"/>
              <a:gd name="connsiteY34" fmla="*/ 2033462 h 2033462"/>
              <a:gd name="connsiteX35" fmla="*/ 1072626 w 2032406"/>
              <a:gd name="connsiteY35" fmla="*/ 2033462 h 2033462"/>
              <a:gd name="connsiteX36" fmla="*/ 879838 w 2032406"/>
              <a:gd name="connsiteY36" fmla="*/ 2033462 h 2033462"/>
              <a:gd name="connsiteX37" fmla="*/ 724964 w 2032406"/>
              <a:gd name="connsiteY37" fmla="*/ 2033462 h 2033462"/>
              <a:gd name="connsiteX38" fmla="*/ 589423 w 2032406"/>
              <a:gd name="connsiteY38" fmla="*/ 2033462 h 2033462"/>
              <a:gd name="connsiteX39" fmla="*/ 471925 w 2032406"/>
              <a:gd name="connsiteY39" fmla="*/ 2033462 h 2033462"/>
              <a:gd name="connsiteX40" fmla="*/ 371182 w 2032406"/>
              <a:gd name="connsiteY40" fmla="*/ 2033462 h 2033462"/>
              <a:gd name="connsiteX41" fmla="*/ 285904 w 2032406"/>
              <a:gd name="connsiteY41" fmla="*/ 2033462 h 2033462"/>
              <a:gd name="connsiteX42" fmla="*/ 214804 w 2032406"/>
              <a:gd name="connsiteY42" fmla="*/ 2033462 h 2033462"/>
              <a:gd name="connsiteX43" fmla="*/ 156592 w 2032406"/>
              <a:gd name="connsiteY43" fmla="*/ 2033462 h 2033462"/>
              <a:gd name="connsiteX44" fmla="*/ 109980 w 2032406"/>
              <a:gd name="connsiteY44" fmla="*/ 2033462 h 2033462"/>
              <a:gd name="connsiteX45" fmla="*/ 73678 w 2032406"/>
              <a:gd name="connsiteY45" fmla="*/ 2033462 h 2033462"/>
              <a:gd name="connsiteX46" fmla="*/ 46398 w 2032406"/>
              <a:gd name="connsiteY46" fmla="*/ 2033462 h 2033462"/>
              <a:gd name="connsiteX47" fmla="*/ 26851 w 2032406"/>
              <a:gd name="connsiteY47" fmla="*/ 2033462 h 2033462"/>
              <a:gd name="connsiteX48" fmla="*/ 13748 w 2032406"/>
              <a:gd name="connsiteY48" fmla="*/ 2033462 h 2033462"/>
              <a:gd name="connsiteX49" fmla="*/ 1719 w 2032406"/>
              <a:gd name="connsiteY49" fmla="*/ 2033462 h 2033462"/>
              <a:gd name="connsiteX50" fmla="*/ 0 w 2032406"/>
              <a:gd name="connsiteY50" fmla="*/ 2033462 h 2033462"/>
              <a:gd name="connsiteX51" fmla="*/ 2032405 w 2032406"/>
              <a:gd name="connsiteY51" fmla="*/ 0 h 20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032406" h="2033462">
                <a:moveTo>
                  <a:pt x="2032405" y="0"/>
                </a:moveTo>
                <a:cubicBezTo>
                  <a:pt x="2032405" y="492760"/>
                  <a:pt x="2032405" y="800735"/>
                  <a:pt x="2032405" y="993220"/>
                </a:cubicBezTo>
                <a:lnTo>
                  <a:pt x="2032405" y="1073682"/>
                </a:lnTo>
                <a:lnTo>
                  <a:pt x="2032406" y="1073682"/>
                </a:lnTo>
                <a:lnTo>
                  <a:pt x="2032406" y="1242628"/>
                </a:lnTo>
                <a:lnTo>
                  <a:pt x="2032406" y="1390485"/>
                </a:lnTo>
                <a:lnTo>
                  <a:pt x="2032406" y="1518658"/>
                </a:lnTo>
                <a:lnTo>
                  <a:pt x="2032406" y="1628555"/>
                </a:lnTo>
                <a:lnTo>
                  <a:pt x="2032406" y="1721580"/>
                </a:lnTo>
                <a:lnTo>
                  <a:pt x="2032406" y="1799141"/>
                </a:lnTo>
                <a:lnTo>
                  <a:pt x="2032406" y="1862642"/>
                </a:lnTo>
                <a:lnTo>
                  <a:pt x="2032406" y="1913490"/>
                </a:lnTo>
                <a:lnTo>
                  <a:pt x="2032406" y="1953090"/>
                </a:lnTo>
                <a:lnTo>
                  <a:pt x="2032406" y="1982849"/>
                </a:lnTo>
                <a:lnTo>
                  <a:pt x="2032406" y="2004172"/>
                </a:lnTo>
                <a:lnTo>
                  <a:pt x="2032406" y="2018466"/>
                </a:lnTo>
                <a:lnTo>
                  <a:pt x="2032406" y="2031588"/>
                </a:lnTo>
                <a:lnTo>
                  <a:pt x="2032406" y="2033462"/>
                </a:lnTo>
                <a:lnTo>
                  <a:pt x="1924268" y="2033462"/>
                </a:lnTo>
                <a:lnTo>
                  <a:pt x="1824574" y="2033462"/>
                </a:lnTo>
                <a:lnTo>
                  <a:pt x="1732981" y="2033462"/>
                </a:lnTo>
                <a:lnTo>
                  <a:pt x="1649145" y="2033462"/>
                </a:lnTo>
                <a:lnTo>
                  <a:pt x="1503371" y="2033462"/>
                </a:lnTo>
                <a:lnTo>
                  <a:pt x="1384508" y="2033462"/>
                </a:lnTo>
                <a:lnTo>
                  <a:pt x="1313344" y="2033462"/>
                </a:lnTo>
                <a:lnTo>
                  <a:pt x="1306948" y="2033462"/>
                </a:lnTo>
                <a:lnTo>
                  <a:pt x="1243446" y="2033462"/>
                </a:lnTo>
                <a:lnTo>
                  <a:pt x="1194026" y="2033462"/>
                </a:lnTo>
                <a:lnTo>
                  <a:pt x="1192599" y="2033462"/>
                </a:lnTo>
                <a:lnTo>
                  <a:pt x="1152999" y="2033462"/>
                </a:lnTo>
                <a:lnTo>
                  <a:pt x="1123240" y="2033462"/>
                </a:lnTo>
                <a:lnTo>
                  <a:pt x="1101917" y="2033462"/>
                </a:lnTo>
                <a:lnTo>
                  <a:pt x="1087623" y="2033462"/>
                </a:lnTo>
                <a:lnTo>
                  <a:pt x="1082162" y="2033462"/>
                </a:lnTo>
                <a:lnTo>
                  <a:pt x="1074501" y="2033462"/>
                </a:lnTo>
                <a:lnTo>
                  <a:pt x="1072626" y="2033462"/>
                </a:lnTo>
                <a:lnTo>
                  <a:pt x="879838" y="2033462"/>
                </a:lnTo>
                <a:lnTo>
                  <a:pt x="724964" y="2033462"/>
                </a:lnTo>
                <a:lnTo>
                  <a:pt x="589423" y="2033462"/>
                </a:lnTo>
                <a:lnTo>
                  <a:pt x="471925" y="2033462"/>
                </a:lnTo>
                <a:lnTo>
                  <a:pt x="371182" y="2033462"/>
                </a:lnTo>
                <a:lnTo>
                  <a:pt x="285904" y="2033462"/>
                </a:lnTo>
                <a:lnTo>
                  <a:pt x="214804" y="2033462"/>
                </a:lnTo>
                <a:lnTo>
                  <a:pt x="156592" y="2033462"/>
                </a:lnTo>
                <a:lnTo>
                  <a:pt x="109980" y="2033462"/>
                </a:lnTo>
                <a:lnTo>
                  <a:pt x="73678" y="2033462"/>
                </a:lnTo>
                <a:lnTo>
                  <a:pt x="46398" y="2033462"/>
                </a:lnTo>
                <a:lnTo>
                  <a:pt x="26851" y="2033462"/>
                </a:lnTo>
                <a:lnTo>
                  <a:pt x="13748" y="2033462"/>
                </a:lnTo>
                <a:lnTo>
                  <a:pt x="1719" y="2033462"/>
                </a:lnTo>
                <a:lnTo>
                  <a:pt x="0" y="2033462"/>
                </a:lnTo>
                <a:cubicBezTo>
                  <a:pt x="44412" y="931033"/>
                  <a:pt x="930549" y="44436"/>
                  <a:pt x="2032405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6513C730-5ACF-4B02-8DF9-722D66444C8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6202312" y="845768"/>
            <a:ext cx="2468880" cy="2468880"/>
          </a:xfrm>
          <a:custGeom>
            <a:avLst/>
            <a:gdLst>
              <a:gd name="connsiteX0" fmla="*/ 1 w 2032406"/>
              <a:gd name="connsiteY0" fmla="*/ 0 h 2033462"/>
              <a:gd name="connsiteX1" fmla="*/ 2032406 w 2032406"/>
              <a:gd name="connsiteY1" fmla="*/ 2033462 h 2033462"/>
              <a:gd name="connsiteX2" fmla="*/ 1913088 w 2032406"/>
              <a:gd name="connsiteY2" fmla="*/ 2033462 h 2033462"/>
              <a:gd name="connsiteX3" fmla="*/ 1801224 w 2032406"/>
              <a:gd name="connsiteY3" fmla="*/ 2033462 h 2033462"/>
              <a:gd name="connsiteX4" fmla="*/ 1598900 w 2032406"/>
              <a:gd name="connsiteY4" fmla="*/ 2033462 h 2033462"/>
              <a:gd name="connsiteX5" fmla="*/ 1423510 w 2032406"/>
              <a:gd name="connsiteY5" fmla="*/ 2033462 h 2033462"/>
              <a:gd name="connsiteX6" fmla="*/ 1273129 w 2032406"/>
              <a:gd name="connsiteY6" fmla="*/ 2033462 h 2033462"/>
              <a:gd name="connsiteX7" fmla="*/ 1154851 w 2032406"/>
              <a:gd name="connsiteY7" fmla="*/ 2033462 h 2033462"/>
              <a:gd name="connsiteX8" fmla="*/ 1145835 w 2032406"/>
              <a:gd name="connsiteY8" fmla="*/ 2033462 h 2033462"/>
              <a:gd name="connsiteX9" fmla="*/ 1039703 w 2032406"/>
              <a:gd name="connsiteY9" fmla="*/ 2033462 h 2033462"/>
              <a:gd name="connsiteX10" fmla="*/ 952809 w 2032406"/>
              <a:gd name="connsiteY10" fmla="*/ 2033462 h 2033462"/>
              <a:gd name="connsiteX11" fmla="*/ 951568 w 2032406"/>
              <a:gd name="connsiteY11" fmla="*/ 2033462 h 2033462"/>
              <a:gd name="connsiteX12" fmla="*/ 883230 w 2032406"/>
              <a:gd name="connsiteY12" fmla="*/ 2033462 h 2033462"/>
              <a:gd name="connsiteX13" fmla="*/ 829042 w 2032406"/>
              <a:gd name="connsiteY13" fmla="*/ 2033462 h 2033462"/>
              <a:gd name="connsiteX14" fmla="*/ 788321 w 2032406"/>
              <a:gd name="connsiteY14" fmla="*/ 2033462 h 2033462"/>
              <a:gd name="connsiteX15" fmla="*/ 773660 w 2032406"/>
              <a:gd name="connsiteY15" fmla="*/ 2033462 h 2033462"/>
              <a:gd name="connsiteX16" fmla="*/ 759142 w 2032406"/>
              <a:gd name="connsiteY16" fmla="*/ 2033462 h 2033462"/>
              <a:gd name="connsiteX17" fmla="*/ 739583 w 2032406"/>
              <a:gd name="connsiteY17" fmla="*/ 2033462 h 2033462"/>
              <a:gd name="connsiteX18" fmla="*/ 727720 w 2032406"/>
              <a:gd name="connsiteY18" fmla="*/ 2033462 h 2033462"/>
              <a:gd name="connsiteX19" fmla="*/ 721627 w 2032406"/>
              <a:gd name="connsiteY19" fmla="*/ 2033462 h 2033462"/>
              <a:gd name="connsiteX20" fmla="*/ 719062 w 2032406"/>
              <a:gd name="connsiteY20" fmla="*/ 2033462 h 2033462"/>
              <a:gd name="connsiteX21" fmla="*/ 619436 w 2032406"/>
              <a:gd name="connsiteY21" fmla="*/ 2033462 h 2033462"/>
              <a:gd name="connsiteX22" fmla="*/ 510400 w 2032406"/>
              <a:gd name="connsiteY22" fmla="*/ 2033462 h 2033462"/>
              <a:gd name="connsiteX23" fmla="*/ 414974 w 2032406"/>
              <a:gd name="connsiteY23" fmla="*/ 2033462 h 2033462"/>
              <a:gd name="connsiteX24" fmla="*/ 332251 w 2032406"/>
              <a:gd name="connsiteY24" fmla="*/ 2033462 h 2033462"/>
              <a:gd name="connsiteX25" fmla="*/ 261325 w 2032406"/>
              <a:gd name="connsiteY25" fmla="*/ 2033462 h 2033462"/>
              <a:gd name="connsiteX26" fmla="*/ 201287 w 2032406"/>
              <a:gd name="connsiteY26" fmla="*/ 2033462 h 2033462"/>
              <a:gd name="connsiteX27" fmla="*/ 151230 w 2032406"/>
              <a:gd name="connsiteY27" fmla="*/ 2033462 h 2033462"/>
              <a:gd name="connsiteX28" fmla="*/ 110246 w 2032406"/>
              <a:gd name="connsiteY28" fmla="*/ 2033462 h 2033462"/>
              <a:gd name="connsiteX29" fmla="*/ 77430 w 2032406"/>
              <a:gd name="connsiteY29" fmla="*/ 2033462 h 2033462"/>
              <a:gd name="connsiteX30" fmla="*/ 32666 w 2032406"/>
              <a:gd name="connsiteY30" fmla="*/ 2033462 h 2033462"/>
              <a:gd name="connsiteX31" fmla="*/ 9679 w 2032406"/>
              <a:gd name="connsiteY31" fmla="*/ 2033462 h 2033462"/>
              <a:gd name="connsiteX32" fmla="*/ 1210 w 2032406"/>
              <a:gd name="connsiteY32" fmla="*/ 2033462 h 2033462"/>
              <a:gd name="connsiteX33" fmla="*/ 0 w 2032406"/>
              <a:gd name="connsiteY33" fmla="*/ 2033462 h 2033462"/>
              <a:gd name="connsiteX34" fmla="*/ 0 w 2032406"/>
              <a:gd name="connsiteY34" fmla="*/ 1830179 h 2033462"/>
              <a:gd name="connsiteX35" fmla="*/ 0 w 2032406"/>
              <a:gd name="connsiteY35" fmla="*/ 1652271 h 2033462"/>
              <a:gd name="connsiteX36" fmla="*/ 0 w 2032406"/>
              <a:gd name="connsiteY36" fmla="*/ 1498047 h 2033462"/>
              <a:gd name="connsiteX37" fmla="*/ 0 w 2032406"/>
              <a:gd name="connsiteY37" fmla="*/ 1365814 h 2033462"/>
              <a:gd name="connsiteX38" fmla="*/ 0 w 2032406"/>
              <a:gd name="connsiteY38" fmla="*/ 1253881 h 2033462"/>
              <a:gd name="connsiteX39" fmla="*/ 0 w 2032406"/>
              <a:gd name="connsiteY39" fmla="*/ 1160557 h 2033462"/>
              <a:gd name="connsiteX40" fmla="*/ 0 w 2032406"/>
              <a:gd name="connsiteY40" fmla="*/ 1084150 h 2033462"/>
              <a:gd name="connsiteX41" fmla="*/ 0 w 2032406"/>
              <a:gd name="connsiteY41" fmla="*/ 1022968 h 2033462"/>
              <a:gd name="connsiteX42" fmla="*/ 0 w 2032406"/>
              <a:gd name="connsiteY42" fmla="*/ 975319 h 2033462"/>
              <a:gd name="connsiteX43" fmla="*/ 0 w 2032406"/>
              <a:gd name="connsiteY43" fmla="*/ 939512 h 2033462"/>
              <a:gd name="connsiteX44" fmla="*/ 0 w 2032406"/>
              <a:gd name="connsiteY44" fmla="*/ 913855 h 2033462"/>
              <a:gd name="connsiteX45" fmla="*/ 0 w 2032406"/>
              <a:gd name="connsiteY45" fmla="*/ 896656 h 2033462"/>
              <a:gd name="connsiteX46" fmla="*/ 0 w 2032406"/>
              <a:gd name="connsiteY46" fmla="*/ 880867 h 2033462"/>
              <a:gd name="connsiteX47" fmla="*/ 0 w 2032406"/>
              <a:gd name="connsiteY47" fmla="*/ 878611 h 2033462"/>
              <a:gd name="connsiteX48" fmla="*/ 1 w 2032406"/>
              <a:gd name="connsiteY48" fmla="*/ 878611 h 2033462"/>
              <a:gd name="connsiteX49" fmla="*/ 1 w 2032406"/>
              <a:gd name="connsiteY49" fmla="*/ 704814 h 2033462"/>
              <a:gd name="connsiteX50" fmla="*/ 1 w 2032406"/>
              <a:gd name="connsiteY50" fmla="*/ 0 h 20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032406" h="2033462">
                <a:moveTo>
                  <a:pt x="1" y="0"/>
                </a:moveTo>
                <a:cubicBezTo>
                  <a:pt x="1101857" y="44436"/>
                  <a:pt x="1987994" y="931034"/>
                  <a:pt x="2032406" y="2033462"/>
                </a:cubicBezTo>
                <a:lnTo>
                  <a:pt x="1913088" y="2033462"/>
                </a:lnTo>
                <a:lnTo>
                  <a:pt x="1801224" y="2033462"/>
                </a:lnTo>
                <a:lnTo>
                  <a:pt x="1598900" y="2033462"/>
                </a:lnTo>
                <a:lnTo>
                  <a:pt x="1423510" y="2033462"/>
                </a:lnTo>
                <a:lnTo>
                  <a:pt x="1273129" y="2033462"/>
                </a:lnTo>
                <a:lnTo>
                  <a:pt x="1154851" y="2033462"/>
                </a:lnTo>
                <a:lnTo>
                  <a:pt x="1145835" y="2033462"/>
                </a:lnTo>
                <a:lnTo>
                  <a:pt x="1039703" y="2033462"/>
                </a:lnTo>
                <a:lnTo>
                  <a:pt x="952809" y="2033462"/>
                </a:lnTo>
                <a:lnTo>
                  <a:pt x="951568" y="2033462"/>
                </a:lnTo>
                <a:lnTo>
                  <a:pt x="883230" y="2033462"/>
                </a:lnTo>
                <a:lnTo>
                  <a:pt x="829042" y="2033462"/>
                </a:lnTo>
                <a:lnTo>
                  <a:pt x="788321" y="2033462"/>
                </a:lnTo>
                <a:lnTo>
                  <a:pt x="773660" y="2033462"/>
                </a:lnTo>
                <a:lnTo>
                  <a:pt x="759142" y="2033462"/>
                </a:lnTo>
                <a:lnTo>
                  <a:pt x="739583" y="2033462"/>
                </a:lnTo>
                <a:lnTo>
                  <a:pt x="727720" y="2033462"/>
                </a:lnTo>
                <a:lnTo>
                  <a:pt x="721627" y="2033462"/>
                </a:lnTo>
                <a:lnTo>
                  <a:pt x="719062" y="2033462"/>
                </a:lnTo>
                <a:lnTo>
                  <a:pt x="619436" y="2033462"/>
                </a:lnTo>
                <a:lnTo>
                  <a:pt x="510400" y="2033462"/>
                </a:lnTo>
                <a:lnTo>
                  <a:pt x="414974" y="2033462"/>
                </a:lnTo>
                <a:lnTo>
                  <a:pt x="332251" y="2033462"/>
                </a:lnTo>
                <a:lnTo>
                  <a:pt x="261325" y="2033462"/>
                </a:lnTo>
                <a:lnTo>
                  <a:pt x="201287" y="2033462"/>
                </a:lnTo>
                <a:lnTo>
                  <a:pt x="151230" y="2033462"/>
                </a:lnTo>
                <a:lnTo>
                  <a:pt x="110246" y="2033462"/>
                </a:lnTo>
                <a:lnTo>
                  <a:pt x="77430" y="2033462"/>
                </a:lnTo>
                <a:lnTo>
                  <a:pt x="32666" y="2033462"/>
                </a:lnTo>
                <a:lnTo>
                  <a:pt x="9679" y="2033462"/>
                </a:lnTo>
                <a:lnTo>
                  <a:pt x="1210" y="2033462"/>
                </a:lnTo>
                <a:lnTo>
                  <a:pt x="0" y="2033462"/>
                </a:lnTo>
                <a:lnTo>
                  <a:pt x="0" y="1830179"/>
                </a:lnTo>
                <a:lnTo>
                  <a:pt x="0" y="1652271"/>
                </a:lnTo>
                <a:lnTo>
                  <a:pt x="0" y="1498047"/>
                </a:lnTo>
                <a:lnTo>
                  <a:pt x="0" y="1365814"/>
                </a:lnTo>
                <a:lnTo>
                  <a:pt x="0" y="1253881"/>
                </a:lnTo>
                <a:lnTo>
                  <a:pt x="0" y="1160557"/>
                </a:lnTo>
                <a:lnTo>
                  <a:pt x="0" y="1084150"/>
                </a:lnTo>
                <a:lnTo>
                  <a:pt x="0" y="1022968"/>
                </a:lnTo>
                <a:lnTo>
                  <a:pt x="0" y="975319"/>
                </a:lnTo>
                <a:lnTo>
                  <a:pt x="0" y="939512"/>
                </a:lnTo>
                <a:lnTo>
                  <a:pt x="0" y="913855"/>
                </a:lnTo>
                <a:lnTo>
                  <a:pt x="0" y="896656"/>
                </a:lnTo>
                <a:lnTo>
                  <a:pt x="0" y="880867"/>
                </a:lnTo>
                <a:lnTo>
                  <a:pt x="0" y="878611"/>
                </a:lnTo>
                <a:lnTo>
                  <a:pt x="1" y="878611"/>
                </a:lnTo>
                <a:lnTo>
                  <a:pt x="1" y="704814"/>
                </a:ln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CA6AF4E-06FB-43C2-9760-D9F4B49E289E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512769" y="3518447"/>
            <a:ext cx="2468880" cy="2468880"/>
          </a:xfrm>
          <a:custGeom>
            <a:avLst/>
            <a:gdLst>
              <a:gd name="connsiteX0" fmla="*/ 0 w 2032406"/>
              <a:gd name="connsiteY0" fmla="*/ 0 h 2033462"/>
              <a:gd name="connsiteX1" fmla="*/ 176167 w 2032406"/>
              <a:gd name="connsiteY1" fmla="*/ 0 h 2033462"/>
              <a:gd name="connsiteX2" fmla="*/ 335831 w 2032406"/>
              <a:gd name="connsiteY2" fmla="*/ 0 h 2033462"/>
              <a:gd name="connsiteX3" fmla="*/ 479804 w 2032406"/>
              <a:gd name="connsiteY3" fmla="*/ 0 h 2033462"/>
              <a:gd name="connsiteX4" fmla="*/ 608897 w 2032406"/>
              <a:gd name="connsiteY4" fmla="*/ 0 h 2033462"/>
              <a:gd name="connsiteX5" fmla="*/ 723922 w 2032406"/>
              <a:gd name="connsiteY5" fmla="*/ 0 h 2033462"/>
              <a:gd name="connsiteX6" fmla="*/ 825690 w 2032406"/>
              <a:gd name="connsiteY6" fmla="*/ 0 h 2033462"/>
              <a:gd name="connsiteX7" fmla="*/ 915013 w 2032406"/>
              <a:gd name="connsiteY7" fmla="*/ 0 h 2033462"/>
              <a:gd name="connsiteX8" fmla="*/ 992703 w 2032406"/>
              <a:gd name="connsiteY8" fmla="*/ 0 h 2033462"/>
              <a:gd name="connsiteX9" fmla="*/ 1078722 w 2032406"/>
              <a:gd name="connsiteY9" fmla="*/ 0 h 2033462"/>
              <a:gd name="connsiteX10" fmla="*/ 1079597 w 2032406"/>
              <a:gd name="connsiteY10" fmla="*/ 0 h 2033462"/>
              <a:gd name="connsiteX11" fmla="*/ 1149176 w 2032406"/>
              <a:gd name="connsiteY11" fmla="*/ 0 h 2033462"/>
              <a:gd name="connsiteX12" fmla="*/ 1203365 w 2032406"/>
              <a:gd name="connsiteY12" fmla="*/ 0 h 2033462"/>
              <a:gd name="connsiteX13" fmla="*/ 1244086 w 2032406"/>
              <a:gd name="connsiteY13" fmla="*/ 0 h 2033462"/>
              <a:gd name="connsiteX14" fmla="*/ 1273264 w 2032406"/>
              <a:gd name="connsiteY14" fmla="*/ 0 h 2033462"/>
              <a:gd name="connsiteX15" fmla="*/ 1292823 w 2032406"/>
              <a:gd name="connsiteY15" fmla="*/ 0 h 2033462"/>
              <a:gd name="connsiteX16" fmla="*/ 1304687 w 2032406"/>
              <a:gd name="connsiteY16" fmla="*/ 0 h 2033462"/>
              <a:gd name="connsiteX17" fmla="*/ 1310779 w 2032406"/>
              <a:gd name="connsiteY17" fmla="*/ 0 h 2033462"/>
              <a:gd name="connsiteX18" fmla="*/ 1313344 w 2032406"/>
              <a:gd name="connsiteY18" fmla="*/ 0 h 2033462"/>
              <a:gd name="connsiteX19" fmla="*/ 2032406 w 2032406"/>
              <a:gd name="connsiteY19" fmla="*/ 0 h 2033462"/>
              <a:gd name="connsiteX20" fmla="*/ 2032406 w 2032406"/>
              <a:gd name="connsiteY20" fmla="*/ 167873 h 2033462"/>
              <a:gd name="connsiteX21" fmla="*/ 2032406 w 2032406"/>
              <a:gd name="connsiteY21" fmla="*/ 314791 h 2033462"/>
              <a:gd name="connsiteX22" fmla="*/ 2032406 w 2032406"/>
              <a:gd name="connsiteY22" fmla="*/ 442150 h 2033462"/>
              <a:gd name="connsiteX23" fmla="*/ 2032406 w 2032406"/>
              <a:gd name="connsiteY23" fmla="*/ 551349 h 2033462"/>
              <a:gd name="connsiteX24" fmla="*/ 2032406 w 2032406"/>
              <a:gd name="connsiteY24" fmla="*/ 643784 h 2033462"/>
              <a:gd name="connsiteX25" fmla="*/ 2032406 w 2032406"/>
              <a:gd name="connsiteY25" fmla="*/ 720851 h 2033462"/>
              <a:gd name="connsiteX26" fmla="*/ 2032406 w 2032406"/>
              <a:gd name="connsiteY26" fmla="*/ 783949 h 2033462"/>
              <a:gd name="connsiteX27" fmla="*/ 2032406 w 2032406"/>
              <a:gd name="connsiteY27" fmla="*/ 834474 h 2033462"/>
              <a:gd name="connsiteX28" fmla="*/ 2032406 w 2032406"/>
              <a:gd name="connsiteY28" fmla="*/ 873823 h 2033462"/>
              <a:gd name="connsiteX29" fmla="*/ 2032406 w 2032406"/>
              <a:gd name="connsiteY29" fmla="*/ 903392 h 2033462"/>
              <a:gd name="connsiteX30" fmla="*/ 2032406 w 2032406"/>
              <a:gd name="connsiteY30" fmla="*/ 924580 h 2033462"/>
              <a:gd name="connsiteX31" fmla="*/ 2032406 w 2032406"/>
              <a:gd name="connsiteY31" fmla="*/ 938783 h 2033462"/>
              <a:gd name="connsiteX32" fmla="*/ 2032406 w 2032406"/>
              <a:gd name="connsiteY32" fmla="*/ 951822 h 2033462"/>
              <a:gd name="connsiteX33" fmla="*/ 2032406 w 2032406"/>
              <a:gd name="connsiteY33" fmla="*/ 953684 h 2033462"/>
              <a:gd name="connsiteX34" fmla="*/ 2032405 w 2032406"/>
              <a:gd name="connsiteY34" fmla="*/ 953684 h 2033462"/>
              <a:gd name="connsiteX35" fmla="*/ 2032405 w 2032406"/>
              <a:gd name="connsiteY35" fmla="*/ 1153167 h 2033462"/>
              <a:gd name="connsiteX36" fmla="*/ 2032405 w 2032406"/>
              <a:gd name="connsiteY36" fmla="*/ 2033462 h 2033462"/>
              <a:gd name="connsiteX37" fmla="*/ 0 w 2032406"/>
              <a:gd name="connsiteY37" fmla="*/ 0 h 20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32406" h="2033462">
                <a:moveTo>
                  <a:pt x="0" y="0"/>
                </a:moveTo>
                <a:lnTo>
                  <a:pt x="176167" y="0"/>
                </a:lnTo>
                <a:lnTo>
                  <a:pt x="335831" y="0"/>
                </a:lnTo>
                <a:lnTo>
                  <a:pt x="479804" y="0"/>
                </a:lnTo>
                <a:lnTo>
                  <a:pt x="608897" y="0"/>
                </a:lnTo>
                <a:lnTo>
                  <a:pt x="723922" y="0"/>
                </a:lnTo>
                <a:lnTo>
                  <a:pt x="825690" y="0"/>
                </a:lnTo>
                <a:lnTo>
                  <a:pt x="915013" y="0"/>
                </a:lnTo>
                <a:lnTo>
                  <a:pt x="992703" y="0"/>
                </a:lnTo>
                <a:lnTo>
                  <a:pt x="1078722" y="0"/>
                </a:lnTo>
                <a:lnTo>
                  <a:pt x="1079597" y="0"/>
                </a:lnTo>
                <a:lnTo>
                  <a:pt x="1149176" y="0"/>
                </a:lnTo>
                <a:lnTo>
                  <a:pt x="1203365" y="0"/>
                </a:lnTo>
                <a:lnTo>
                  <a:pt x="1244086" y="0"/>
                </a:lnTo>
                <a:lnTo>
                  <a:pt x="1273264" y="0"/>
                </a:lnTo>
                <a:lnTo>
                  <a:pt x="1292823" y="0"/>
                </a:lnTo>
                <a:lnTo>
                  <a:pt x="1304687" y="0"/>
                </a:lnTo>
                <a:lnTo>
                  <a:pt x="1310779" y="0"/>
                </a:lnTo>
                <a:lnTo>
                  <a:pt x="1313344" y="0"/>
                </a:lnTo>
                <a:lnTo>
                  <a:pt x="2032406" y="0"/>
                </a:lnTo>
                <a:lnTo>
                  <a:pt x="2032406" y="167873"/>
                </a:lnTo>
                <a:lnTo>
                  <a:pt x="2032406" y="314791"/>
                </a:lnTo>
                <a:lnTo>
                  <a:pt x="2032406" y="442150"/>
                </a:lnTo>
                <a:lnTo>
                  <a:pt x="2032406" y="551349"/>
                </a:lnTo>
                <a:lnTo>
                  <a:pt x="2032406" y="643784"/>
                </a:lnTo>
                <a:lnTo>
                  <a:pt x="2032406" y="720851"/>
                </a:lnTo>
                <a:lnTo>
                  <a:pt x="2032406" y="783949"/>
                </a:lnTo>
                <a:lnTo>
                  <a:pt x="2032406" y="834474"/>
                </a:lnTo>
                <a:lnTo>
                  <a:pt x="2032406" y="873823"/>
                </a:lnTo>
                <a:lnTo>
                  <a:pt x="2032406" y="903392"/>
                </a:lnTo>
                <a:lnTo>
                  <a:pt x="2032406" y="924580"/>
                </a:lnTo>
                <a:lnTo>
                  <a:pt x="2032406" y="938783"/>
                </a:lnTo>
                <a:lnTo>
                  <a:pt x="2032406" y="951822"/>
                </a:lnTo>
                <a:lnTo>
                  <a:pt x="2032406" y="953684"/>
                </a:lnTo>
                <a:lnTo>
                  <a:pt x="2032405" y="953684"/>
                </a:lnTo>
                <a:lnTo>
                  <a:pt x="2032405" y="1153167"/>
                </a:lnTo>
                <a:cubicBezTo>
                  <a:pt x="2032405" y="2033462"/>
                  <a:pt x="2032405" y="2033462"/>
                  <a:pt x="2032405" y="2033462"/>
                </a:cubicBezTo>
                <a:cubicBezTo>
                  <a:pt x="930549" y="1989026"/>
                  <a:pt x="44412" y="1102429"/>
                  <a:pt x="0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1767ED8-61AC-4894-A3A5-FADD6AC2BA32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6202312" y="3518447"/>
            <a:ext cx="2468880" cy="2468880"/>
          </a:xfrm>
          <a:custGeom>
            <a:avLst/>
            <a:gdLst>
              <a:gd name="connsiteX0" fmla="*/ 0 w 2032405"/>
              <a:gd name="connsiteY0" fmla="*/ 0 h 2033462"/>
              <a:gd name="connsiteX1" fmla="*/ 719061 w 2032405"/>
              <a:gd name="connsiteY1" fmla="*/ 0 h 2033462"/>
              <a:gd name="connsiteX2" fmla="*/ 999402 w 2032405"/>
              <a:gd name="connsiteY2" fmla="*/ 0 h 2033462"/>
              <a:gd name="connsiteX3" fmla="*/ 2032405 w 2032405"/>
              <a:gd name="connsiteY3" fmla="*/ 0 h 2033462"/>
              <a:gd name="connsiteX4" fmla="*/ 0 w 2032405"/>
              <a:gd name="connsiteY4" fmla="*/ 2033462 h 2033462"/>
              <a:gd name="connsiteX5" fmla="*/ 0 w 2032405"/>
              <a:gd name="connsiteY5" fmla="*/ 1040243 h 2033462"/>
              <a:gd name="connsiteX6" fmla="*/ 0 w 2032405"/>
              <a:gd name="connsiteY6" fmla="*/ 999402 h 2033462"/>
              <a:gd name="connsiteX7" fmla="*/ 0 w 2032405"/>
              <a:gd name="connsiteY7" fmla="*/ 953304 h 2033462"/>
              <a:gd name="connsiteX8" fmla="*/ 0 w 2032405"/>
              <a:gd name="connsiteY8" fmla="*/ 883689 h 2033462"/>
              <a:gd name="connsiteX9" fmla="*/ 0 w 2032405"/>
              <a:gd name="connsiteY9" fmla="*/ 829472 h 2033462"/>
              <a:gd name="connsiteX10" fmla="*/ 0 w 2032405"/>
              <a:gd name="connsiteY10" fmla="*/ 823482 h 2033462"/>
              <a:gd name="connsiteX11" fmla="*/ 0 w 2032405"/>
              <a:gd name="connsiteY11" fmla="*/ 788730 h 2033462"/>
              <a:gd name="connsiteX12" fmla="*/ 0 w 2032405"/>
              <a:gd name="connsiteY12" fmla="*/ 759536 h 2033462"/>
              <a:gd name="connsiteX13" fmla="*/ 0 w 2032405"/>
              <a:gd name="connsiteY13" fmla="*/ 739967 h 2033462"/>
              <a:gd name="connsiteX14" fmla="*/ 0 w 2032405"/>
              <a:gd name="connsiteY14" fmla="*/ 728097 h 2033462"/>
              <a:gd name="connsiteX15" fmla="*/ 0 w 2032405"/>
              <a:gd name="connsiteY15" fmla="*/ 722002 h 2033462"/>
              <a:gd name="connsiteX16" fmla="*/ 0 w 2032405"/>
              <a:gd name="connsiteY16" fmla="*/ 719435 h 2033462"/>
              <a:gd name="connsiteX17" fmla="*/ 0 w 2032405"/>
              <a:gd name="connsiteY17" fmla="*/ 669521 h 2033462"/>
              <a:gd name="connsiteX18" fmla="*/ 0 w 2032405"/>
              <a:gd name="connsiteY18" fmla="*/ 0 h 20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32405" h="2033462">
                <a:moveTo>
                  <a:pt x="0" y="0"/>
                </a:moveTo>
                <a:lnTo>
                  <a:pt x="719061" y="0"/>
                </a:lnTo>
                <a:lnTo>
                  <a:pt x="999402" y="0"/>
                </a:lnTo>
                <a:lnTo>
                  <a:pt x="2032405" y="0"/>
                </a:lnTo>
                <a:cubicBezTo>
                  <a:pt x="1987993" y="1102429"/>
                  <a:pt x="1101856" y="1989026"/>
                  <a:pt x="0" y="2033462"/>
                </a:cubicBezTo>
                <a:cubicBezTo>
                  <a:pt x="0" y="1540702"/>
                  <a:pt x="0" y="1232727"/>
                  <a:pt x="0" y="1040243"/>
                </a:cubicBezTo>
                <a:lnTo>
                  <a:pt x="0" y="999402"/>
                </a:lnTo>
                <a:lnTo>
                  <a:pt x="0" y="953304"/>
                </a:lnTo>
                <a:lnTo>
                  <a:pt x="0" y="883689"/>
                </a:lnTo>
                <a:lnTo>
                  <a:pt x="0" y="829472"/>
                </a:lnTo>
                <a:lnTo>
                  <a:pt x="0" y="823482"/>
                </a:lnTo>
                <a:lnTo>
                  <a:pt x="0" y="788730"/>
                </a:lnTo>
                <a:lnTo>
                  <a:pt x="0" y="759536"/>
                </a:lnTo>
                <a:lnTo>
                  <a:pt x="0" y="739967"/>
                </a:lnTo>
                <a:lnTo>
                  <a:pt x="0" y="728097"/>
                </a:lnTo>
                <a:lnTo>
                  <a:pt x="0" y="722002"/>
                </a:lnTo>
                <a:lnTo>
                  <a:pt x="0" y="719435"/>
                </a:lnTo>
                <a:lnTo>
                  <a:pt x="0" y="669521"/>
                </a:ln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1283706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8">
            <a:extLst>
              <a:ext uri="{FF2B5EF4-FFF2-40B4-BE49-F238E27FC236}">
                <a16:creationId xmlns:a16="http://schemas.microsoft.com/office/drawing/2014/main" id="{E6C9BC3D-62A3-473C-834C-E3D324AC56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15840" y="3838644"/>
            <a:ext cx="2560320" cy="256032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</p:spPr>
        <p:txBody>
          <a:bodyPr anchor="ctr"/>
          <a:lstStyle>
            <a:lvl1pPr algn="ctr">
              <a:buNone/>
              <a:defRPr sz="180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F58703-A6BA-4846-ABE5-CC2BA80F7A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A09914D-6320-427A-B48D-684C5E00D8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3386284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Na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3BE7467-17A4-48AD-AD23-8F5B7D78D02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267510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21BAC756-4BD5-42E2-B469-127611AFB2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180" y="2360265"/>
            <a:ext cx="4676044" cy="4378068"/>
          </a:xfrm>
          <a:prstGeom prst="roundRect">
            <a:avLst>
              <a:gd name="adj" fmla="val 2892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C314E26E-8552-40EE-97F0-FCEB0353790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6952" y="88727"/>
            <a:ext cx="4676044" cy="2135649"/>
          </a:xfrm>
          <a:prstGeom prst="roundRect">
            <a:avLst>
              <a:gd name="adj" fmla="val 2892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7" name="Picture Placeholder 5">
            <a:extLst>
              <a:ext uri="{FF2B5EF4-FFF2-40B4-BE49-F238E27FC236}">
                <a16:creationId xmlns:a16="http://schemas.microsoft.com/office/drawing/2014/main" id="{47095C9B-3092-4F17-B874-C6CAB8499A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29264" y="88727"/>
            <a:ext cx="2294887" cy="4397481"/>
          </a:xfrm>
          <a:prstGeom prst="roundRect">
            <a:avLst>
              <a:gd name="adj" fmla="val 2892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DFDAEF52-D22B-4152-89F4-FC2FC78129A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40491" y="4622096"/>
            <a:ext cx="2294887" cy="2116237"/>
          </a:xfrm>
          <a:prstGeom prst="roundRect">
            <a:avLst>
              <a:gd name="adj" fmla="val 2892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9" name="Picture Placeholder 5">
            <a:extLst>
              <a:ext uri="{FF2B5EF4-FFF2-40B4-BE49-F238E27FC236}">
                <a16:creationId xmlns:a16="http://schemas.microsoft.com/office/drawing/2014/main" id="{869C5C53-6CD2-4ED1-8E29-F130751B490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0748" y="100302"/>
            <a:ext cx="2294887" cy="2116237"/>
          </a:xfrm>
          <a:prstGeom prst="roundRect">
            <a:avLst>
              <a:gd name="adj" fmla="val 2892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50" name="Picture Placeholder 5">
            <a:extLst>
              <a:ext uri="{FF2B5EF4-FFF2-40B4-BE49-F238E27FC236}">
                <a16:creationId xmlns:a16="http://schemas.microsoft.com/office/drawing/2014/main" id="{39F141C4-2028-4F78-82BF-B71DB4D730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89560" y="100302"/>
            <a:ext cx="2294887" cy="2116237"/>
          </a:xfrm>
          <a:prstGeom prst="roundRect">
            <a:avLst>
              <a:gd name="adj" fmla="val 2892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63073B75-CBCB-425A-AABF-727287833A8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58824" y="2360265"/>
            <a:ext cx="2294887" cy="2116237"/>
          </a:xfrm>
          <a:prstGeom prst="roundRect">
            <a:avLst>
              <a:gd name="adj" fmla="val 2892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745C0BE8-750B-4030-8188-6CFDED6CC5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7636" y="2360265"/>
            <a:ext cx="2294887" cy="2116237"/>
          </a:xfrm>
          <a:prstGeom prst="roundRect">
            <a:avLst>
              <a:gd name="adj" fmla="val 2892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34D79023-E357-4EEE-9B44-37002BCB474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57417" y="4602684"/>
            <a:ext cx="4715105" cy="2135649"/>
          </a:xfrm>
          <a:prstGeom prst="roundRect">
            <a:avLst>
              <a:gd name="adj" fmla="val 2892"/>
            </a:avLst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475033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dma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0676D70E-DE48-4DEB-92C2-6249ADB467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64480" y="424742"/>
            <a:ext cx="1463040" cy="146304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</p:spPr>
        <p:txBody>
          <a:bodyPr anchor="ctr"/>
          <a:lstStyle>
            <a:lvl1pPr algn="ctr">
              <a:buNone/>
              <a:defRPr sz="120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706EF86-1F6B-49EF-AAC0-7CED34C400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64480" y="4970218"/>
            <a:ext cx="1463040" cy="1463040"/>
          </a:xfrm>
          <a:prstGeom prst="ellipse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 w="63500">
            <a:noFill/>
          </a:ln>
        </p:spPr>
        <p:txBody>
          <a:bodyPr anchor="ctr"/>
          <a:lstStyle>
            <a:lvl1pPr algn="ctr">
              <a:buNone/>
              <a:defRPr sz="1200"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3281073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how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488E842-1C8B-4BF0-A4DA-43AB20E91B3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68420" y="1561171"/>
            <a:ext cx="6628658" cy="2810108"/>
          </a:xfrm>
          <a:prstGeom prst="rect">
            <a:avLst/>
          </a:prstGeom>
          <a:pattFill prst="wdDnDiag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Image 1</a:t>
            </a:r>
          </a:p>
        </p:txBody>
      </p:sp>
    </p:spTree>
    <p:extLst>
      <p:ext uri="{BB962C8B-B14F-4D97-AF65-F5344CB8AC3E}">
        <p14:creationId xmlns:p14="http://schemas.microsoft.com/office/powerpoint/2010/main" val="4276889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67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64" r:id="rId2"/>
    <p:sldLayoutId id="2147483763" r:id="rId3"/>
    <p:sldLayoutId id="2147483660" r:id="rId4"/>
    <p:sldLayoutId id="2147483662" r:id="rId5"/>
    <p:sldLayoutId id="2147483668" r:id="rId6"/>
    <p:sldLayoutId id="2147483672" r:id="rId7"/>
    <p:sldLayoutId id="2147483669" r:id="rId8"/>
    <p:sldLayoutId id="2147483670" r:id="rId9"/>
    <p:sldLayoutId id="2147483675" r:id="rId10"/>
    <p:sldLayoutId id="2147483676" r:id="rId11"/>
    <p:sldLayoutId id="2147483780" r:id="rId12"/>
    <p:sldLayoutId id="2147483781" r:id="rId13"/>
    <p:sldLayoutId id="2147483677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79" r:id="rId27"/>
    <p:sldLayoutId id="2147483815" r:id="rId28"/>
    <p:sldLayoutId id="2147483816" r:id="rId29"/>
    <p:sldLayoutId id="2147483782" r:id="rId30"/>
    <p:sldLayoutId id="2147483783" r:id="rId31"/>
    <p:sldLayoutId id="2147483784" r:id="rId32"/>
    <p:sldLayoutId id="2147483785" r:id="rId33"/>
    <p:sldLayoutId id="2147483786" r:id="rId34"/>
    <p:sldLayoutId id="2147483787" r:id="rId35"/>
    <p:sldLayoutId id="2147483789" r:id="rId36"/>
    <p:sldLayoutId id="2147483791" r:id="rId37"/>
    <p:sldLayoutId id="2147483792" r:id="rId38"/>
    <p:sldLayoutId id="2147483793" r:id="rId39"/>
    <p:sldLayoutId id="2147483794" r:id="rId40"/>
    <p:sldLayoutId id="2147483788" r:id="rId41"/>
    <p:sldLayoutId id="2147483796" r:id="rId42"/>
    <p:sldLayoutId id="2147483797" r:id="rId43"/>
    <p:sldLayoutId id="2147483798" r:id="rId44"/>
    <p:sldLayoutId id="2147483799" r:id="rId45"/>
    <p:sldLayoutId id="2147483800" r:id="rId46"/>
    <p:sldLayoutId id="2147483710" r:id="rId47"/>
    <p:sldLayoutId id="2147483711" r:id="rId48"/>
    <p:sldLayoutId id="2147483712" r:id="rId49"/>
    <p:sldLayoutId id="2147483713" r:id="rId50"/>
    <p:sldLayoutId id="2147483714" r:id="rId51"/>
    <p:sldLayoutId id="2147483765" r:id="rId52"/>
    <p:sldLayoutId id="2147483766" r:id="rId53"/>
    <p:sldLayoutId id="2147483767" r:id="rId54"/>
    <p:sldLayoutId id="2147483768" r:id="rId55"/>
    <p:sldLayoutId id="2147483715" r:id="rId56"/>
    <p:sldLayoutId id="2147483716" r:id="rId57"/>
    <p:sldLayoutId id="2147483817" r:id="rId58"/>
    <p:sldLayoutId id="2147483818" r:id="rId59"/>
    <p:sldLayoutId id="2147483819" r:id="rId60"/>
    <p:sldLayoutId id="2147483820" r:id="rId61"/>
    <p:sldLayoutId id="2147483821" r:id="rId62"/>
    <p:sldLayoutId id="2147483822" r:id="rId63"/>
    <p:sldLayoutId id="2147483823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44" r:id="rId72"/>
    <p:sldLayoutId id="2147483745" r:id="rId73"/>
    <p:sldLayoutId id="2147483746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24" r:id="rId82"/>
    <p:sldLayoutId id="2147483743" r:id="rId83"/>
    <p:sldLayoutId id="2147483825" r:id="rId84"/>
    <p:sldLayoutId id="2147483824" r:id="rId85"/>
    <p:sldLayoutId id="2147483723" r:id="rId86"/>
    <p:sldLayoutId id="2147483770" r:id="rId87"/>
    <p:sldLayoutId id="2147483771" r:id="rId88"/>
    <p:sldLayoutId id="2147483747" r:id="rId89"/>
    <p:sldLayoutId id="2147483748" r:id="rId90"/>
    <p:sldLayoutId id="2147483749" r:id="rId91"/>
    <p:sldLayoutId id="2147483769" r:id="rId92"/>
    <p:sldLayoutId id="2147483802" r:id="rId93"/>
    <p:sldLayoutId id="2147483811" r:id="rId94"/>
    <p:sldLayoutId id="2147483805" r:id="rId95"/>
    <p:sldLayoutId id="2147483827" r:id="rId96"/>
    <p:sldLayoutId id="2147483790" r:id="rId97"/>
    <p:sldLayoutId id="2147483806" r:id="rId98"/>
    <p:sldLayoutId id="2147483808" r:id="rId99"/>
    <p:sldLayoutId id="2147483809" r:id="rId100"/>
    <p:sldLayoutId id="2147483810" r:id="rId101"/>
    <p:sldLayoutId id="2147483968" r:id="rId102"/>
    <p:sldLayoutId id="2147484055" r:id="rId103"/>
    <p:sldLayoutId id="2147484056" r:id="rId104"/>
    <p:sldLayoutId id="2147484057" r:id="rId10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2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1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C9E730-F964-4C4B-A1EF-AD7B3E38A3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8796EE-A06B-460B-AA0C-C8B6C686AB27}"/>
              </a:ext>
            </a:extLst>
          </p:cNvPr>
          <p:cNvSpPr/>
          <p:nvPr/>
        </p:nvSpPr>
        <p:spPr>
          <a:xfrm>
            <a:off x="609601" y="899886"/>
            <a:ext cx="10972798" cy="5392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C7DBD-DCDC-4B04-B1F4-83DB71F72AAA}"/>
              </a:ext>
            </a:extLst>
          </p:cNvPr>
          <p:cNvSpPr txBox="1"/>
          <p:nvPr/>
        </p:nvSpPr>
        <p:spPr>
          <a:xfrm>
            <a:off x="2245010" y="4016232"/>
            <a:ext cx="7701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Breast and Colorectal Cancer Educational Webinar </a:t>
            </a:r>
            <a:endParaRPr lang="en-MY" sz="24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FB821F-F3CC-4636-8DAC-DC7A3795EFA2}"/>
              </a:ext>
            </a:extLst>
          </p:cNvPr>
          <p:cNvCxnSpPr>
            <a:cxnSpLocks/>
          </p:cNvCxnSpPr>
          <p:nvPr/>
        </p:nvCxnSpPr>
        <p:spPr>
          <a:xfrm>
            <a:off x="2431144" y="4720770"/>
            <a:ext cx="7239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7"/>
          <p:cNvSpPr txBox="1">
            <a:spLocks/>
          </p:cNvSpPr>
          <p:nvPr/>
        </p:nvSpPr>
        <p:spPr>
          <a:xfrm>
            <a:off x="8008257" y="274393"/>
            <a:ext cx="3381827" cy="3888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/>
              <a:t>DATE: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51811" y="4967748"/>
            <a:ext cx="3858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600" dirty="0" smtClean="0">
                <a:solidFill>
                  <a:schemeClr val="tx2"/>
                </a:solidFill>
                <a:latin typeface="Gill Sans MT" panose="020B0502020104020203"/>
              </a:rPr>
              <a:t>Name, Title</a:t>
            </a:r>
            <a:r>
              <a:rPr lang="en-US" sz="1600" smtClean="0">
                <a:solidFill>
                  <a:schemeClr val="tx2"/>
                </a:solidFill>
                <a:latin typeface="Gill Sans MT" panose="020B0502020104020203"/>
              </a:rPr>
              <a:t>, Organization </a:t>
            </a:r>
            <a:endParaRPr lang="en-US" sz="1600" dirty="0">
              <a:solidFill>
                <a:schemeClr val="tx2"/>
              </a:solidFill>
              <a:latin typeface="Gill Sans MT" panose="020B0502020104020203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71554" y="1538100"/>
            <a:ext cx="2677886" cy="1933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5893" y="526617"/>
            <a:ext cx="9985363" cy="3782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What to Expect with Cancer Screenings – Colorectal </a:t>
            </a:r>
            <a:endParaRPr 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4753538" y="1764187"/>
            <a:ext cx="47426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41750" lvl="3" indent="-285750">
              <a:buFont typeface="Wingdings" panose="05000000000000000000" pitchFamily="2" charset="2"/>
              <a:buChar char="§"/>
            </a:pPr>
            <a:r>
              <a:rPr lang="en-US" sz="2400" b="1" dirty="0" smtClean="0"/>
              <a:t>Colorectal </a:t>
            </a:r>
            <a:r>
              <a:rPr lang="en-US" sz="2400" b="1" dirty="0"/>
              <a:t>– 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Easy at-home test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Takes 5 minutes or less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Need only a small sample of stool after a bowel movement</a:t>
            </a:r>
          </a:p>
          <a:p>
            <a:pPr marL="1041750" lvl="3" indent="-285750">
              <a:buFont typeface="Wingdings" panose="05000000000000000000" pitchFamily="2" charset="2"/>
              <a:buChar char="§"/>
            </a:pPr>
            <a:endParaRPr lang="en-US" sz="2400" b="1" dirty="0" smtClean="0"/>
          </a:p>
          <a:p>
            <a:pPr marL="1041750" lvl="3" indent="-285750">
              <a:buFont typeface="Wingdings" panose="05000000000000000000" pitchFamily="2" charset="2"/>
              <a:buChar char="§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2101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25256" y="523188"/>
            <a:ext cx="714102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solidFill>
                  <a:srgbClr val="FF9800"/>
                </a:solidFill>
              </a:rPr>
              <a:t>Cancer </a:t>
            </a:r>
            <a:r>
              <a:rPr lang="en-US" sz="2400" b="1" dirty="0">
                <a:solidFill>
                  <a:srgbClr val="FF9800"/>
                </a:solidFill>
              </a:rPr>
              <a:t>Screening Event</a:t>
            </a:r>
            <a:r>
              <a:rPr lang="en-US" sz="2400" b="1" dirty="0" smtClean="0">
                <a:solidFill>
                  <a:srgbClr val="FF9800"/>
                </a:solidFill>
              </a:rPr>
              <a:t>:</a:t>
            </a:r>
          </a:p>
          <a:p>
            <a:pPr lvl="1" algn="ctr"/>
            <a:endParaRPr lang="en-US" sz="2400" b="1" dirty="0"/>
          </a:p>
          <a:p>
            <a:pPr lvl="2" algn="ctr"/>
            <a:r>
              <a:rPr lang="en-US" sz="2000" dirty="0"/>
              <a:t>Mammogram Van (Breast) </a:t>
            </a:r>
          </a:p>
          <a:p>
            <a:pPr lvl="2" algn="ctr"/>
            <a:r>
              <a:rPr lang="en-US" sz="2000" dirty="0" smtClean="0"/>
              <a:t>FIT KITS </a:t>
            </a:r>
            <a:r>
              <a:rPr lang="en-US" sz="2000" dirty="0"/>
              <a:t>(Colon Cancer Stool Test) </a:t>
            </a:r>
          </a:p>
          <a:p>
            <a:pPr lvl="2" algn="ctr"/>
            <a:r>
              <a:rPr lang="en-US" sz="2000" dirty="0"/>
              <a:t>Additional Cancer Screening Materials </a:t>
            </a:r>
          </a:p>
          <a:p>
            <a:pPr lvl="1" algn="ctr"/>
            <a:r>
              <a:rPr lang="en-US" sz="2000" dirty="0"/>
              <a:t>Date: </a:t>
            </a:r>
            <a:r>
              <a:rPr lang="en-US" sz="2000" dirty="0" smtClean="0"/>
              <a:t>(insert)</a:t>
            </a:r>
            <a:endParaRPr lang="en-US" sz="2000" dirty="0" smtClean="0"/>
          </a:p>
          <a:p>
            <a:pPr lvl="1" algn="ctr"/>
            <a:endParaRPr lang="en-US" sz="2000" dirty="0"/>
          </a:p>
          <a:p>
            <a:pPr algn="ctr"/>
            <a:r>
              <a:rPr lang="en-US" sz="2000" dirty="0"/>
              <a:t>Location</a:t>
            </a:r>
            <a:r>
              <a:rPr lang="en-US" sz="2000" dirty="0" smtClean="0"/>
              <a:t>: (insert)</a:t>
            </a:r>
            <a:endParaRPr lang="en-US" sz="2000" dirty="0" smtClean="0"/>
          </a:p>
          <a:p>
            <a:pPr algn="ctr"/>
            <a:r>
              <a:rPr lang="en-US" dirty="0"/>
              <a:t>For questions about the screening event please email </a:t>
            </a:r>
            <a:r>
              <a:rPr lang="en-US" dirty="0" smtClean="0"/>
              <a:t>(insert email) </a:t>
            </a:r>
            <a:r>
              <a:rPr lang="en-US" dirty="0"/>
              <a:t>or for</a:t>
            </a:r>
          </a:p>
          <a:p>
            <a:pPr algn="ctr"/>
            <a:r>
              <a:rPr lang="en-US" dirty="0"/>
              <a:t>more information visit </a:t>
            </a:r>
            <a:r>
              <a:rPr lang="en-US" dirty="0" smtClean="0"/>
              <a:t>(insert website)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73" y="1669143"/>
            <a:ext cx="3103186" cy="310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5894" y="526617"/>
            <a:ext cx="8272212" cy="3782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Expected Outcomes</a:t>
            </a:r>
            <a:endParaRPr lang="en-US" sz="26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01766456"/>
              </p:ext>
            </p:extLst>
          </p:nvPr>
        </p:nvGraphicFramePr>
        <p:xfrm>
          <a:off x="704742" y="1902488"/>
          <a:ext cx="4873908" cy="3989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918423"/>
              </p:ext>
            </p:extLst>
          </p:nvPr>
        </p:nvGraphicFramePr>
        <p:xfrm>
          <a:off x="5718629" y="1524000"/>
          <a:ext cx="6473371" cy="4126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2" descr="5 Breast Cancer Prevention Tips That Could Save Your Life - University  Health New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631" y="2994470"/>
            <a:ext cx="1362148" cy="12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March is Colon Cancer Awareness Month | INTEGRIS Health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24" y="3281151"/>
            <a:ext cx="1465024" cy="123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47028" y="4346054"/>
            <a:ext cx="12152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Insert name, title, and organization of expert</a:t>
            </a:r>
            <a:endParaRPr lang="en-US" sz="1000" dirty="0"/>
          </a:p>
        </p:txBody>
      </p:sp>
      <p:sp>
        <p:nvSpPr>
          <p:cNvPr id="13" name="Rectangle 12"/>
          <p:cNvSpPr/>
          <p:nvPr/>
        </p:nvSpPr>
        <p:spPr>
          <a:xfrm>
            <a:off x="1342164" y="1514047"/>
            <a:ext cx="9637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9800"/>
                </a:solidFill>
                <a:latin typeface="Garet-Regular"/>
              </a:rPr>
              <a:t>Learn during a </a:t>
            </a:r>
            <a:r>
              <a:rPr lang="en-US" sz="2800" b="1" dirty="0" smtClean="0">
                <a:solidFill>
                  <a:srgbClr val="FF9800"/>
                </a:solidFill>
                <a:latin typeface="Garet-Regular"/>
              </a:rPr>
              <a:t>panel discussion </a:t>
            </a:r>
            <a:r>
              <a:rPr lang="en-US" sz="2800" b="1" dirty="0">
                <a:solidFill>
                  <a:srgbClr val="FF9800"/>
                </a:solidFill>
                <a:latin typeface="Garet-Regular"/>
              </a:rPr>
              <a:t>with our experts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74128" y="5602292"/>
            <a:ext cx="74019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Cancer Screening </a:t>
            </a:r>
            <a:r>
              <a:rPr lang="en-US" dirty="0" err="1"/>
              <a:t>MamVan</a:t>
            </a:r>
            <a:r>
              <a:rPr lang="en-US" dirty="0"/>
              <a:t> Registration </a:t>
            </a:r>
            <a:r>
              <a:rPr lang="en-US" dirty="0" smtClean="0"/>
              <a:t>– </a:t>
            </a:r>
            <a:r>
              <a:rPr lang="en-US" dirty="0" smtClean="0"/>
              <a:t>(insert link)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79426" y="2868495"/>
            <a:ext cx="175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Insert pictures of speakers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6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57147" t="16438" r="24962" b="23289"/>
          <a:stretch/>
        </p:blipFill>
        <p:spPr bwMode="auto">
          <a:xfrm>
            <a:off x="6865256" y="1639018"/>
            <a:ext cx="2867801" cy="4329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54817" y="1639018"/>
            <a:ext cx="5824026" cy="3761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b="1" dirty="0" smtClean="0"/>
              <a:t>Purpose: </a:t>
            </a:r>
            <a:r>
              <a:rPr lang="en-US" sz="2800" dirty="0" smtClean="0"/>
              <a:t>increase breast and colorectal cancer knowledge and cancer screening rates among state employees.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r>
              <a:rPr lang="en-US" sz="2800" b="1" dirty="0" smtClean="0"/>
              <a:t>Introductions</a:t>
            </a:r>
          </a:p>
          <a:p>
            <a:pPr marL="457200" lvl="1" indent="0">
              <a:buNone/>
            </a:pPr>
            <a:endParaRPr lang="en-US" sz="2800" b="1" dirty="0" smtClean="0"/>
          </a:p>
          <a:p>
            <a:pPr lvl="1"/>
            <a:r>
              <a:rPr lang="en-US" sz="2800" b="1" dirty="0" smtClean="0"/>
              <a:t>Pre-knowledge Survey</a:t>
            </a:r>
            <a:endParaRPr lang="en-US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58409" y="570160"/>
            <a:ext cx="8272212" cy="3782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Introduction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84686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5894" y="526617"/>
            <a:ext cx="8272212" cy="3782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Overview of </a:t>
            </a:r>
            <a:r>
              <a:rPr lang="en-US" sz="2600" dirty="0" smtClean="0"/>
              <a:t>XX</a:t>
            </a:r>
            <a:endParaRPr lang="en-US" sz="2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3763" y="1514644"/>
            <a:ext cx="11253493" cy="27941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b="1" dirty="0" smtClean="0"/>
              <a:t>Name of organization: Insert Mission Statement</a:t>
            </a: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76" y="4135078"/>
            <a:ext cx="1506016" cy="1506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65" y="4151085"/>
            <a:ext cx="1494971" cy="1494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57" y="4135077"/>
            <a:ext cx="1540160" cy="1541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70" y="4157565"/>
            <a:ext cx="1529814" cy="15298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76" y="4151086"/>
            <a:ext cx="1498451" cy="149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66522" y="675978"/>
            <a:ext cx="9578964" cy="3782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Breast and Colorectal Cancer – </a:t>
            </a:r>
            <a:r>
              <a:rPr lang="en-US" sz="2600" dirty="0" smtClean="0"/>
              <a:t> </a:t>
            </a:r>
            <a:r>
              <a:rPr lang="en-US" sz="2600" dirty="0"/>
              <a:t>E</a:t>
            </a:r>
            <a:r>
              <a:rPr lang="en-US" sz="2600" dirty="0" smtClean="0"/>
              <a:t>mployees</a:t>
            </a:r>
            <a:endParaRPr lang="en-US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679269" y="1658983"/>
            <a:ext cx="817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Insert Graph of Employee Cancer Screening 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3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35894" y="526617"/>
            <a:ext cx="8272212" cy="378258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Why is important to be screened?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5893" y="1494971"/>
            <a:ext cx="5732677" cy="3266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Catch cancers early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earlier…the easier to treat…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Lowers risk of dying by cancer</a:t>
            </a:r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Cancer Survivors Can Thri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917" y="1711688"/>
            <a:ext cx="5036752" cy="28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9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5894" y="526617"/>
            <a:ext cx="8272212" cy="3782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/>
              <a:t>B</a:t>
            </a:r>
            <a:r>
              <a:rPr lang="en-US" sz="2600" dirty="0" smtClean="0"/>
              <a:t>reast Cancer Screening Guidelines</a:t>
            </a:r>
            <a:endParaRPr lang="en-US" sz="2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58518" t="16735" r="19088" b="13970"/>
          <a:stretch/>
        </p:blipFill>
        <p:spPr bwMode="auto">
          <a:xfrm>
            <a:off x="2060582" y="1727201"/>
            <a:ext cx="2337246" cy="3817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29243" y="1727201"/>
            <a:ext cx="5265658" cy="528619"/>
          </a:xfrm>
          <a:prstGeom prst="rect">
            <a:avLst/>
          </a:prstGeom>
          <a:solidFill>
            <a:srgbClr val="9E1D65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700" dirty="0" smtClean="0">
                <a:solidFill>
                  <a:schemeClr val="tx2"/>
                </a:solidFill>
              </a:rPr>
              <a:t>Recommended Screening guidelines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Early detection is your best defense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323811"/>
              </p:ext>
            </p:extLst>
          </p:nvPr>
        </p:nvGraphicFramePr>
        <p:xfrm>
          <a:off x="4829243" y="2721501"/>
          <a:ext cx="526565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250">
                  <a:extLst>
                    <a:ext uri="{9D8B030D-6E8A-4147-A177-3AD203B41FA5}">
                      <a16:colId xmlns:a16="http://schemas.microsoft.com/office/drawing/2014/main" val="992463926"/>
                    </a:ext>
                  </a:extLst>
                </a:gridCol>
                <a:gridCol w="3407408">
                  <a:extLst>
                    <a:ext uri="{9D8B030D-6E8A-4147-A177-3AD203B41FA5}">
                      <a16:colId xmlns:a16="http://schemas.microsoft.com/office/drawing/2014/main" val="2565679902"/>
                    </a:ext>
                  </a:extLst>
                </a:gridCol>
              </a:tblGrid>
              <a:tr h="263116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Women aged 50-74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1D6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A mammogram every 2 years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1D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488008"/>
                  </a:ext>
                </a:extLst>
              </a:tr>
              <a:tr h="627431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Women aged 40-49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1D6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Talk to your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health care professional about when to start and how often to get a mammogram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1D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63135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67171" y="5036770"/>
            <a:ext cx="53277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*Always talk to your physician for a risk assessment and at what age is appropriate for you based on family history and other factors. </a:t>
            </a:r>
          </a:p>
          <a:p>
            <a:endParaRPr lang="en-US" sz="1400" dirty="0"/>
          </a:p>
          <a:p>
            <a:r>
              <a:rPr lang="en-US" sz="1400" b="1" dirty="0"/>
              <a:t>*</a:t>
            </a:r>
            <a:r>
              <a:rPr lang="en-US" sz="1400" dirty="0"/>
              <a:t>These are recommended ages for screenings and typically covered under preventative care, but please check with your insurance carrier to verify </a:t>
            </a:r>
            <a:r>
              <a:rPr lang="en-US" sz="1400" dirty="0" smtClean="0"/>
              <a:t>coverage.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487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58493" t="17388" r="19391" b="13056"/>
          <a:stretch/>
        </p:blipFill>
        <p:spPr bwMode="auto">
          <a:xfrm>
            <a:off x="1131271" y="1436914"/>
            <a:ext cx="2693244" cy="38282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78626" y="1560318"/>
            <a:ext cx="6211704" cy="528619"/>
          </a:xfrm>
          <a:prstGeom prst="rect">
            <a:avLst/>
          </a:prstGeom>
          <a:solidFill>
            <a:srgbClr val="0E1D49"/>
          </a:solidFill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700" dirty="0" smtClean="0">
                <a:solidFill>
                  <a:schemeClr val="tx2"/>
                </a:solidFill>
              </a:rPr>
              <a:t>Recommended Screening guidelines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Early detection is your best defense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424506"/>
              </p:ext>
            </p:extLst>
          </p:nvPr>
        </p:nvGraphicFramePr>
        <p:xfrm>
          <a:off x="4422168" y="2290300"/>
          <a:ext cx="6211704" cy="1880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396">
                  <a:extLst>
                    <a:ext uri="{9D8B030D-6E8A-4147-A177-3AD203B41FA5}">
                      <a16:colId xmlns:a16="http://schemas.microsoft.com/office/drawing/2014/main" val="3139120421"/>
                    </a:ext>
                  </a:extLst>
                </a:gridCol>
                <a:gridCol w="4692308">
                  <a:extLst>
                    <a:ext uri="{9D8B030D-6E8A-4147-A177-3AD203B41FA5}">
                      <a16:colId xmlns:a16="http://schemas.microsoft.com/office/drawing/2014/main" val="1564560964"/>
                    </a:ext>
                  </a:extLst>
                </a:gridCol>
              </a:tblGrid>
              <a:tr h="1051997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solidFill>
                            <a:schemeClr val="tx2"/>
                          </a:solidFill>
                        </a:rPr>
                        <a:t>Adults aged 45-75</a:t>
                      </a:r>
                    </a:p>
                    <a:p>
                      <a:pPr algn="r"/>
                      <a:r>
                        <a:rPr lang="en-US" sz="1200" b="1" dirty="0" smtClean="0">
                          <a:solidFill>
                            <a:schemeClr val="tx2"/>
                          </a:solidFill>
                        </a:rPr>
                        <a:t>(choose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</a:rPr>
                        <a:t> one option)</a:t>
                      </a:r>
                      <a:endParaRPr lang="en-US" sz="12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1D49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2"/>
                          </a:solidFill>
                        </a:rPr>
                        <a:t>Colonoscopy every 10 years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2"/>
                          </a:solidFill>
                        </a:rPr>
                        <a:t>Fecal Immunochemical Test (stool test)</a:t>
                      </a:r>
                      <a:r>
                        <a:rPr lang="en-US" sz="1200" b="0" baseline="0" dirty="0" smtClean="0">
                          <a:solidFill>
                            <a:schemeClr val="tx2"/>
                          </a:solidFill>
                        </a:rPr>
                        <a:t> every year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baseline="0" dirty="0" smtClean="0">
                          <a:solidFill>
                            <a:schemeClr val="tx2"/>
                          </a:solidFill>
                        </a:rPr>
                        <a:t>Cologuard (stool test) every 3 years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baseline="0" dirty="0" smtClean="0">
                          <a:solidFill>
                            <a:schemeClr val="tx2"/>
                          </a:solidFill>
                        </a:rPr>
                        <a:t>Other options include Flexible sigmoidoscopy every 5 years, CT Colonography every 5 years</a:t>
                      </a:r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104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solidFill>
                            <a:schemeClr val="tx2"/>
                          </a:solidFill>
                        </a:rPr>
                        <a:t>Adults over 75</a:t>
                      </a:r>
                      <a:endParaRPr lang="en-US" sz="12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1D4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Talk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</a:rPr>
                        <a:t> to a doctor about whether or not screening for colorectal cancer would be beneficial</a:t>
                      </a:r>
                      <a:endParaRPr 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24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solidFill>
                            <a:schemeClr val="tx2"/>
                          </a:solidFill>
                        </a:rPr>
                        <a:t>Adults over 85</a:t>
                      </a:r>
                      <a:endParaRPr lang="en-US" sz="12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1D4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Screening for colorectal cancer is not recommended </a:t>
                      </a:r>
                      <a:endParaRPr 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3743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78626" y="4586362"/>
            <a:ext cx="6211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*Always talk to your physician for a risk assessment and at what age is appropriate for you based on family history and other factors. </a:t>
            </a:r>
          </a:p>
          <a:p>
            <a:endParaRPr lang="en-US" sz="1400" dirty="0"/>
          </a:p>
          <a:p>
            <a:r>
              <a:rPr lang="en-US" sz="1400" b="1" dirty="0"/>
              <a:t>*</a:t>
            </a:r>
            <a:r>
              <a:rPr lang="en-US" sz="1400" dirty="0"/>
              <a:t>These are recommended ages for screenings and typically covered under preventative care, but please check with your insurance carrier to verify </a:t>
            </a:r>
            <a:r>
              <a:rPr lang="en-US" sz="1400" dirty="0" smtClean="0"/>
              <a:t>coverage.</a:t>
            </a:r>
            <a:endParaRPr lang="en-US" sz="1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35894" y="526617"/>
            <a:ext cx="8272212" cy="3782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Colorectal Cancer Screening Guidelines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4328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5893" y="526617"/>
            <a:ext cx="9390277" cy="3782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Employee </a:t>
            </a:r>
            <a:r>
              <a:rPr lang="en-US" sz="2600" dirty="0" smtClean="0"/>
              <a:t>Cancer </a:t>
            </a:r>
            <a:r>
              <a:rPr lang="en-US" sz="2600" dirty="0"/>
              <a:t>S</a:t>
            </a:r>
            <a:r>
              <a:rPr lang="en-US" sz="2600" dirty="0" smtClean="0"/>
              <a:t>creening </a:t>
            </a:r>
            <a:r>
              <a:rPr lang="en-US" sz="2600" dirty="0"/>
              <a:t>A</a:t>
            </a:r>
            <a:r>
              <a:rPr lang="en-US" sz="2600" dirty="0" smtClean="0"/>
              <a:t>mbassadors</a:t>
            </a:r>
            <a:endParaRPr lang="en-US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548640" y="1267097"/>
            <a:ext cx="732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Insert pictures and quotes from employees who encourage cancer screenings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3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5894" y="508000"/>
            <a:ext cx="9433820" cy="396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What to Expect with Cancer Screenings – Breast 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3965458" y="1769531"/>
            <a:ext cx="700734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58250" lvl="2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Breast – </a:t>
            </a:r>
          </a:p>
          <a:p>
            <a:pPr marL="1498950" lvl="4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About 10 minutes total</a:t>
            </a:r>
          </a:p>
          <a:p>
            <a:pPr marL="1498950" lvl="4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2 pictures of each breast</a:t>
            </a:r>
          </a:p>
          <a:p>
            <a:pPr marL="1498950" lvl="4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Wear two-piece outfit (shirt and pants/skirt)</a:t>
            </a:r>
          </a:p>
          <a:p>
            <a:pPr marL="1498950" lvl="4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Expect pressure but not pain</a:t>
            </a:r>
          </a:p>
          <a:p>
            <a:pPr marL="1498950" lvl="4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T</a:t>
            </a:r>
            <a:r>
              <a:rPr lang="en-US" sz="2400" b="1" dirty="0" smtClean="0"/>
              <a:t>echnologists </a:t>
            </a:r>
            <a:r>
              <a:rPr lang="en-US" sz="2400" b="1" dirty="0"/>
              <a:t>are </a:t>
            </a:r>
            <a:r>
              <a:rPr lang="en-US" sz="2400" b="1" dirty="0" smtClean="0"/>
              <a:t>typically women </a:t>
            </a:r>
            <a:r>
              <a:rPr lang="en-US" sz="2400" b="1" dirty="0"/>
              <a:t>and gown taken off for minimum amount of </a:t>
            </a:r>
            <a:r>
              <a:rPr lang="en-US" sz="2400" b="1" dirty="0" smtClean="0"/>
              <a:t>time</a:t>
            </a:r>
          </a:p>
          <a:p>
            <a:pPr marL="1041750" lvl="3" indent="-285750">
              <a:buFont typeface="Wingdings" panose="05000000000000000000" pitchFamily="2" charset="2"/>
              <a:buChar char="§"/>
            </a:pPr>
            <a:endParaRPr lang="en-US" sz="1600" b="1" dirty="0" smtClean="0"/>
          </a:p>
          <a:p>
            <a:pPr marL="1041750" lvl="3" indent="-285750">
              <a:buFont typeface="Wingdings" panose="05000000000000000000" pitchFamily="2" charset="2"/>
              <a:buChar char="§"/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074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 Footer Pages">
  <a:themeElements>
    <a:clrScheme name="Custom 1">
      <a:dk1>
        <a:srgbClr val="FFFFFF"/>
      </a:dk1>
      <a:lt1>
        <a:srgbClr val="012169"/>
      </a:lt1>
      <a:dk2>
        <a:srgbClr val="FFFFFF"/>
      </a:dk2>
      <a:lt2>
        <a:srgbClr val="012169"/>
      </a:lt2>
      <a:accent1>
        <a:srgbClr val="F2A900"/>
      </a:accent1>
      <a:accent2>
        <a:srgbClr val="E35205"/>
      </a:accent2>
      <a:accent3>
        <a:srgbClr val="008C95"/>
      </a:accent3>
      <a:accent4>
        <a:srgbClr val="F2A900"/>
      </a:accent4>
      <a:accent5>
        <a:srgbClr val="E35205"/>
      </a:accent5>
      <a:accent6>
        <a:srgbClr val="008C95"/>
      </a:accent6>
      <a:hlink>
        <a:srgbClr val="64CCC9"/>
      </a:hlink>
      <a:folHlink>
        <a:srgbClr val="9EA2A2"/>
      </a:folHlink>
    </a:clrScheme>
    <a:fontScheme name="DHSS Arial Fo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530</Words>
  <Application>Microsoft Office PowerPoint</Application>
  <PresentationFormat>Widescreen</PresentationFormat>
  <Paragraphs>86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Garet-Regular</vt:lpstr>
      <vt:lpstr>Gill Sans MT</vt:lpstr>
      <vt:lpstr>Wingdings</vt:lpstr>
      <vt:lpstr>Wingdings 2</vt:lpstr>
      <vt:lpstr>No Footer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Choladeck</dc:creator>
  <cp:lastModifiedBy>Phillips, Misty</cp:lastModifiedBy>
  <cp:revision>1095</cp:revision>
  <dcterms:created xsi:type="dcterms:W3CDTF">2019-07-08T12:17:13Z</dcterms:created>
  <dcterms:modified xsi:type="dcterms:W3CDTF">2023-03-14T19:19:44Z</dcterms:modified>
</cp:coreProperties>
</file>