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1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CF8E3-6078-4AD4-8617-6E1C2C26CDB8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AC209-44F6-4A97-B862-A48C574F3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62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28201-4BBF-455A-9765-CF9869D2B1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37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AA131-2C1E-4F11-B740-00A1E2EA51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42B6D5-2A71-4409-8A28-B723626BA3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6B3B6-48FC-4C19-BB70-47D32942E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F223-364F-4F41-8A4F-F559131BD12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69FB3-1202-4610-9EF1-F21FB9A25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EBCDC-6935-4488-8BE4-9715D4A6A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14AB-AD97-4DDE-8870-7B6C03B7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4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6CA03-D0B7-4C09-8FF1-3219F5A86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369C5B-60BD-4710-A83F-D30C010006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24041-CF52-4B36-828F-2463831B9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F223-364F-4F41-8A4F-F559131BD12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2682C-4C39-47EF-83B6-D9DC28C31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52173-79A1-465C-BE81-D8D1F1B87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14AB-AD97-4DDE-8870-7B6C03B7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3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FBC495-C370-4458-8500-C9417985DF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081151-8E95-454B-8450-ADF5D154BA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45D03-B17C-417D-A0E0-031D9FE76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F223-364F-4F41-8A4F-F559131BD12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E0B6E-3CBA-4768-B362-EF67B1FCF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C8224-D0BC-432F-B39B-9832E73E9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14AB-AD97-4DDE-8870-7B6C03B7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77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B8738-6FE6-4241-BFA6-B81198A8B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1A559-2C46-4EF1-9DB7-45508D54A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AB07D-85F0-4C8C-B27B-AF75FB76E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F223-364F-4F41-8A4F-F559131BD12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A7A53-A5D7-4B8B-8017-AE090CFB9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9A58F-7AC8-4858-9A66-0F1EA26E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14AB-AD97-4DDE-8870-7B6C03B7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6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488CD-E7EE-4481-9972-8662CDCD9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074194-B608-4758-83A0-B878F0E33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48521-2CD6-4265-8F62-2EA6EC7AE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F223-364F-4F41-8A4F-F559131BD12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545E1-1EFF-4B90-952A-D1FEFBA59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E1844-87E6-40BF-8F4E-45FC9ED82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14AB-AD97-4DDE-8870-7B6C03B7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7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BB2B7-0335-4059-8E74-03F818210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EAF5D-0A2F-47BC-9EED-2DC412731C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39D8B9-BFB8-4030-99AC-88E0594634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1C4D5-31F3-42C6-8A45-0271C2DAF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F223-364F-4F41-8A4F-F559131BD12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C87E5-9BDF-4F5D-AF64-6BC321A59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226112-A268-4124-BDCB-FA792FB20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14AB-AD97-4DDE-8870-7B6C03B7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06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A27FF-1A80-47C0-B5FF-2776D966F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A5C3C7-13C8-4DEF-8F91-C54DA5978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8931DA-8D7A-46F5-9AF6-DD6D7CBBCF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B94F15-2D6F-4F71-BAB7-CEF94244E8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D9564B-39E0-4450-BE9A-1F82A9FD63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F7BF58-6C81-41A3-87D1-EA261E567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F223-364F-4F41-8A4F-F559131BD12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E712F0-7D49-4A87-87FB-F25E3F06D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9CDC51-04C6-4A3A-BA51-958E0AC8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14AB-AD97-4DDE-8870-7B6C03B7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5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0ED5F-47B6-4FCE-8DA3-A93742531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A719C1-7F59-4EA8-9E54-338443A6C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F223-364F-4F41-8A4F-F559131BD12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28405B-5352-41A5-875F-05F442DA1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8F0AEA-20A8-4643-9E69-B6C96A131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14AB-AD97-4DDE-8870-7B6C03B7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66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2B61D6-99A2-4D12-B58F-2BFFC566C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F223-364F-4F41-8A4F-F559131BD12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FB8907-E781-48AB-863D-1D75F8C83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F90190-682B-4B0A-9C8C-8E35A38C9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14AB-AD97-4DDE-8870-7B6C03B7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83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A92C6-0AEF-4A6C-BAE1-9438AAE7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5D32C-3FA7-4BA2-8739-A2B4D4E3B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035955-980D-47F2-8147-3FDC89F66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384E91-9FB6-4BB5-8E2D-95186112F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F223-364F-4F41-8A4F-F559131BD12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52D26-2DE1-41FC-A6BF-58FE82339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051FB-73DD-453D-8C17-E07F6E3DC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14AB-AD97-4DDE-8870-7B6C03B7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3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23BF2-05E3-4E70-8D63-627588BF4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CB46B5-9B90-4F4E-A91B-465CFBDC13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47E72-3908-4BBE-9BC8-C3001F148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6E52E3-16A6-4F4D-8B59-E1320AD6C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F223-364F-4F41-8A4F-F559131BD12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C7A6CE-344C-486F-9B8E-C3AD1A50E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A73A83-F5D6-41EF-BC0F-86C4FB760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14AB-AD97-4DDE-8870-7B6C03B7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2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E4D9B3-06A3-4673-8F2E-9746EC902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F34FE-9A23-4309-B9A6-C7D7805D3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1685C-71A4-4478-9697-3AC9619BD4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9F223-364F-4F41-8A4F-F559131BD123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59846-6AF3-4B38-9440-652C453E8F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2F57B-C95F-45A0-8D06-26941CEEE4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114AB-AD97-4DDE-8870-7B6C03B7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7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29210" y="3071814"/>
            <a:ext cx="1457325" cy="1343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910459" y="1376363"/>
            <a:ext cx="2362200" cy="13906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201531" y="1376363"/>
            <a:ext cx="2362200" cy="13906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10459" y="3071813"/>
            <a:ext cx="2362200" cy="13906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10459" y="4881563"/>
            <a:ext cx="2362200" cy="13906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49156" y="3071813"/>
            <a:ext cx="2362200" cy="13906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40509" y="4867056"/>
            <a:ext cx="2362200" cy="13906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67259" y="493776"/>
            <a:ext cx="2209800" cy="3842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SMART AIM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986659" y="536876"/>
            <a:ext cx="2209800" cy="377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PRIMARY DRIVER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9249156" y="493777"/>
            <a:ext cx="2209800" cy="349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IDEA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9F140E76-EE64-44F9-8A85-2F78DD5F0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5411" y="536875"/>
            <a:ext cx="2209800" cy="3777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SECONDARY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DRIVER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329774-B33B-4D39-8A36-163AF7676B2C}"/>
              </a:ext>
            </a:extLst>
          </p:cNvPr>
          <p:cNvSpPr/>
          <p:nvPr/>
        </p:nvSpPr>
        <p:spPr>
          <a:xfrm>
            <a:off x="5955411" y="1376363"/>
            <a:ext cx="2362200" cy="4617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E7C12C2-3F27-4DE3-BCCE-4ADEA03D3155}"/>
              </a:ext>
            </a:extLst>
          </p:cNvPr>
          <p:cNvSpPr/>
          <p:nvPr/>
        </p:nvSpPr>
        <p:spPr>
          <a:xfrm>
            <a:off x="5955411" y="1845566"/>
            <a:ext cx="2362200" cy="4617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1C2EF52-4D9D-4996-9604-C6E703CEA5DC}"/>
              </a:ext>
            </a:extLst>
          </p:cNvPr>
          <p:cNvSpPr/>
          <p:nvPr/>
        </p:nvSpPr>
        <p:spPr>
          <a:xfrm>
            <a:off x="5955411" y="2313432"/>
            <a:ext cx="2362200" cy="4535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68413B-5894-4D68-B1D6-B452ECE07E4E}"/>
              </a:ext>
            </a:extLst>
          </p:cNvPr>
          <p:cNvSpPr/>
          <p:nvPr/>
        </p:nvSpPr>
        <p:spPr>
          <a:xfrm>
            <a:off x="5970651" y="3000947"/>
            <a:ext cx="2362200" cy="4617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8EA8677-66AF-477A-BA48-3A22FF94A0B3}"/>
              </a:ext>
            </a:extLst>
          </p:cNvPr>
          <p:cNvSpPr/>
          <p:nvPr/>
        </p:nvSpPr>
        <p:spPr>
          <a:xfrm>
            <a:off x="5970651" y="3470150"/>
            <a:ext cx="2362200" cy="4617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BAB918-4796-4EDA-B9DF-E18F5F96DC20}"/>
              </a:ext>
            </a:extLst>
          </p:cNvPr>
          <p:cNvSpPr/>
          <p:nvPr/>
        </p:nvSpPr>
        <p:spPr>
          <a:xfrm>
            <a:off x="5970651" y="4848035"/>
            <a:ext cx="2362200" cy="4617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8CE027-70B6-4E68-877F-B958F0A6E494}"/>
              </a:ext>
            </a:extLst>
          </p:cNvPr>
          <p:cNvSpPr/>
          <p:nvPr/>
        </p:nvSpPr>
        <p:spPr>
          <a:xfrm>
            <a:off x="5970651" y="5317238"/>
            <a:ext cx="2362200" cy="4617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C90961B-F672-4575-8151-7206099C8D93}"/>
              </a:ext>
            </a:extLst>
          </p:cNvPr>
          <p:cNvSpPr/>
          <p:nvPr/>
        </p:nvSpPr>
        <p:spPr>
          <a:xfrm>
            <a:off x="5970651" y="3939353"/>
            <a:ext cx="2362200" cy="4617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4A70112-2515-4B01-9701-B9C328878738}"/>
              </a:ext>
            </a:extLst>
          </p:cNvPr>
          <p:cNvSpPr/>
          <p:nvPr/>
        </p:nvSpPr>
        <p:spPr>
          <a:xfrm>
            <a:off x="5970651" y="5786441"/>
            <a:ext cx="2362200" cy="4617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39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Finnerty, Patricia</dc:creator>
  <cp:lastModifiedBy>Kirsch, Melinda</cp:lastModifiedBy>
  <cp:revision>1</cp:revision>
  <dcterms:created xsi:type="dcterms:W3CDTF">2020-01-06T19:44:31Z</dcterms:created>
  <dcterms:modified xsi:type="dcterms:W3CDTF">2020-01-13T20:59:05Z</dcterms:modified>
</cp:coreProperties>
</file>