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257" r:id="rId2"/>
    <p:sldId id="263" r:id="rId3"/>
    <p:sldId id="258" r:id="rId4"/>
    <p:sldId id="286" r:id="rId5"/>
    <p:sldId id="265" r:id="rId6"/>
    <p:sldId id="287" r:id="rId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2E959-916F-4D3A-AD95-755F5C5911FF}" v="4" dt="2023-11-08T15:06:25.673"/>
  </p1510:revLst>
</p1510:revInfo>
</file>

<file path=ppt/tableStyles.xml><?xml version="1.0" encoding="utf-8"?>
<a:tblStyleLst xmlns:a="http://schemas.openxmlformats.org/drawingml/2006/main" def="{FABFCF23-3B69-468F-B69F-88F6DE6A72F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howGuides="1">
      <p:cViewPr varScale="1">
        <p:scale>
          <a:sx n="63" d="100"/>
          <a:sy n="63" d="100"/>
        </p:scale>
        <p:origin x="58" y="82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berlyn Tihen" userId="91f23a6a-5a7f-4445-bf4c-24ce271ebe8a" providerId="ADAL" clId="{19E2E959-916F-4D3A-AD95-755F5C5911FF}"/>
    <pc:docChg chg="undo custSel addSld delSld modSld sldOrd modMainMaster">
      <pc:chgData name="Kimberlyn Tihen" userId="91f23a6a-5a7f-4445-bf4c-24ce271ebe8a" providerId="ADAL" clId="{19E2E959-916F-4D3A-AD95-755F5C5911FF}" dt="2023-11-08T15:19:56.847" v="1221" actId="26606"/>
      <pc:docMkLst>
        <pc:docMk/>
      </pc:docMkLst>
      <pc:sldChg chg="addSp delSp modSp mod setBg">
        <pc:chgData name="Kimberlyn Tihen" userId="91f23a6a-5a7f-4445-bf4c-24ce271ebe8a" providerId="ADAL" clId="{19E2E959-916F-4D3A-AD95-755F5C5911FF}" dt="2023-11-08T15:16:05.755" v="1155" actId="26606"/>
        <pc:sldMkLst>
          <pc:docMk/>
          <pc:sldMk cId="667590888" sldId="257"/>
        </pc:sldMkLst>
        <pc:spChg chg="mod ord">
          <ac:chgData name="Kimberlyn Tihen" userId="91f23a6a-5a7f-4445-bf4c-24ce271ebe8a" providerId="ADAL" clId="{19E2E959-916F-4D3A-AD95-755F5C5911FF}" dt="2023-11-08T15:16:05.755" v="1155" actId="26606"/>
          <ac:spMkLst>
            <pc:docMk/>
            <pc:sldMk cId="667590888" sldId="257"/>
            <ac:spMk id="2" creationId="{00000000-0000-0000-0000-000000000000}"/>
          </ac:spMkLst>
        </pc:spChg>
        <pc:spChg chg="mod ord">
          <ac:chgData name="Kimberlyn Tihen" userId="91f23a6a-5a7f-4445-bf4c-24ce271ebe8a" providerId="ADAL" clId="{19E2E959-916F-4D3A-AD95-755F5C5911FF}" dt="2023-11-08T15:16:05.755" v="1155" actId="26606"/>
          <ac:spMkLst>
            <pc:docMk/>
            <pc:sldMk cId="667590888" sldId="257"/>
            <ac:spMk id="3" creationId="{00000000-0000-0000-0000-000000000000}"/>
          </ac:spMkLst>
        </pc:spChg>
        <pc:spChg chg="add del">
          <ac:chgData name="Kimberlyn Tihen" userId="91f23a6a-5a7f-4445-bf4c-24ce271ebe8a" providerId="ADAL" clId="{19E2E959-916F-4D3A-AD95-755F5C5911FF}" dt="2023-11-08T15:16:05.755" v="1155" actId="26606"/>
          <ac:spMkLst>
            <pc:docMk/>
            <pc:sldMk cId="667590888" sldId="257"/>
            <ac:spMk id="8" creationId="{859FEF9A-9073-4D0C-AE3F-4B05B7C78A93}"/>
          </ac:spMkLst>
        </pc:spChg>
        <pc:spChg chg="add del">
          <ac:chgData name="Kimberlyn Tihen" userId="91f23a6a-5a7f-4445-bf4c-24ce271ebe8a" providerId="ADAL" clId="{19E2E959-916F-4D3A-AD95-755F5C5911FF}" dt="2023-11-08T15:16:05.755" v="1155" actId="26606"/>
          <ac:spMkLst>
            <pc:docMk/>
            <pc:sldMk cId="667590888" sldId="257"/>
            <ac:spMk id="10" creationId="{9A868E46-760C-4803-96E3-94D7FF55D339}"/>
          </ac:spMkLst>
        </pc:spChg>
        <pc:spChg chg="add">
          <ac:chgData name="Kimberlyn Tihen" userId="91f23a6a-5a7f-4445-bf4c-24ce271ebe8a" providerId="ADAL" clId="{19E2E959-916F-4D3A-AD95-755F5C5911FF}" dt="2023-11-08T15:16:05.755" v="1155" actId="26606"/>
          <ac:spMkLst>
            <pc:docMk/>
            <pc:sldMk cId="667590888" sldId="257"/>
            <ac:spMk id="17" creationId="{A4322390-8B58-46BE-88EB-D9FD30C08743}"/>
          </ac:spMkLst>
        </pc:spChg>
        <pc:picChg chg="add mod">
          <ac:chgData name="Kimberlyn Tihen" userId="91f23a6a-5a7f-4445-bf4c-24ce271ebe8a" providerId="ADAL" clId="{19E2E959-916F-4D3A-AD95-755F5C5911FF}" dt="2023-11-08T15:16:05.755" v="1155" actId="26606"/>
          <ac:picMkLst>
            <pc:docMk/>
            <pc:sldMk cId="667590888" sldId="257"/>
            <ac:picMk id="5" creationId="{A1918AC4-EF08-B472-4CD2-FC24E22B5E70}"/>
          </ac:picMkLst>
        </pc:picChg>
        <pc:cxnChg chg="add del">
          <ac:chgData name="Kimberlyn Tihen" userId="91f23a6a-5a7f-4445-bf4c-24ce271ebe8a" providerId="ADAL" clId="{19E2E959-916F-4D3A-AD95-755F5C5911FF}" dt="2023-11-08T15:16:05.755" v="1155" actId="26606"/>
          <ac:cxnSpMkLst>
            <pc:docMk/>
            <pc:sldMk cId="667590888" sldId="257"/>
            <ac:cxnSpMk id="12" creationId="{C632DB3C-29C8-435B-832E-2A00033193CD}"/>
          </ac:cxnSpMkLst>
        </pc:cxnChg>
      </pc:sldChg>
      <pc:sldChg chg="addSp delSp modSp mod">
        <pc:chgData name="Kimberlyn Tihen" userId="91f23a6a-5a7f-4445-bf4c-24ce271ebe8a" providerId="ADAL" clId="{19E2E959-916F-4D3A-AD95-755F5C5911FF}" dt="2023-11-08T15:10:29.371" v="1150" actId="26606"/>
        <pc:sldMkLst>
          <pc:docMk/>
          <pc:sldMk cId="2970739778" sldId="258"/>
        </pc:sldMkLst>
        <pc:spChg chg="mod">
          <ac:chgData name="Kimberlyn Tihen" userId="91f23a6a-5a7f-4445-bf4c-24ce271ebe8a" providerId="ADAL" clId="{19E2E959-916F-4D3A-AD95-755F5C5911FF}" dt="2023-11-08T15:08:27.425" v="1140"/>
          <ac:spMkLst>
            <pc:docMk/>
            <pc:sldMk cId="2970739778" sldId="258"/>
            <ac:spMk id="13" creationId="{00000000-0000-0000-0000-000000000000}"/>
          </ac:spMkLst>
        </pc:spChg>
        <pc:spChg chg="del mod">
          <ac:chgData name="Kimberlyn Tihen" userId="91f23a6a-5a7f-4445-bf4c-24ce271ebe8a" providerId="ADAL" clId="{19E2E959-916F-4D3A-AD95-755F5C5911FF}" dt="2023-11-08T15:10:29.371" v="1150" actId="26606"/>
          <ac:spMkLst>
            <pc:docMk/>
            <pc:sldMk cId="2970739778" sldId="258"/>
            <ac:spMk id="14" creationId="{00000000-0000-0000-0000-000000000000}"/>
          </ac:spMkLst>
        </pc:spChg>
        <pc:graphicFrameChg chg="add">
          <ac:chgData name="Kimberlyn Tihen" userId="91f23a6a-5a7f-4445-bf4c-24ce271ebe8a" providerId="ADAL" clId="{19E2E959-916F-4D3A-AD95-755F5C5911FF}" dt="2023-11-08T15:10:29.371" v="1150" actId="26606"/>
          <ac:graphicFrameMkLst>
            <pc:docMk/>
            <pc:sldMk cId="2970739778" sldId="258"/>
            <ac:graphicFrameMk id="16" creationId="{9B131DCF-CD22-DC38-2D06-9333C711C7F7}"/>
          </ac:graphicFrameMkLst>
        </pc:graphicFrameChg>
      </pc:sldChg>
      <pc:sldChg chg="del">
        <pc:chgData name="Kimberlyn Tihen" userId="91f23a6a-5a7f-4445-bf4c-24ce271ebe8a" providerId="ADAL" clId="{19E2E959-916F-4D3A-AD95-755F5C5911FF}" dt="2023-11-08T14:50:10.979" v="946" actId="2696"/>
        <pc:sldMkLst>
          <pc:docMk/>
          <pc:sldMk cId="3295254122" sldId="259"/>
        </pc:sldMkLst>
      </pc:sldChg>
      <pc:sldChg chg="del">
        <pc:chgData name="Kimberlyn Tihen" userId="91f23a6a-5a7f-4445-bf4c-24ce271ebe8a" providerId="ADAL" clId="{19E2E959-916F-4D3A-AD95-755F5C5911FF}" dt="2023-11-08T14:50:17.161" v="947" actId="2696"/>
        <pc:sldMkLst>
          <pc:docMk/>
          <pc:sldMk cId="1843700394" sldId="260"/>
        </pc:sldMkLst>
      </pc:sldChg>
      <pc:sldChg chg="del">
        <pc:chgData name="Kimberlyn Tihen" userId="91f23a6a-5a7f-4445-bf4c-24ce271ebe8a" providerId="ADAL" clId="{19E2E959-916F-4D3A-AD95-755F5C5911FF}" dt="2023-11-08T14:50:22.317" v="948" actId="2696"/>
        <pc:sldMkLst>
          <pc:docMk/>
          <pc:sldMk cId="840664799" sldId="261"/>
        </pc:sldMkLst>
      </pc:sldChg>
      <pc:sldChg chg="del">
        <pc:chgData name="Kimberlyn Tihen" userId="91f23a6a-5a7f-4445-bf4c-24ce271ebe8a" providerId="ADAL" clId="{19E2E959-916F-4D3A-AD95-755F5C5911FF}" dt="2023-11-08T14:50:29.419" v="949" actId="2696"/>
        <pc:sldMkLst>
          <pc:docMk/>
          <pc:sldMk cId="2247252387" sldId="262"/>
        </pc:sldMkLst>
      </pc:sldChg>
      <pc:sldChg chg="addSp modSp new mod setBg">
        <pc:chgData name="Kimberlyn Tihen" userId="91f23a6a-5a7f-4445-bf4c-24ce271ebe8a" providerId="ADAL" clId="{19E2E959-916F-4D3A-AD95-755F5C5911FF}" dt="2023-11-08T15:09:19.923" v="1148" actId="26606"/>
        <pc:sldMkLst>
          <pc:docMk/>
          <pc:sldMk cId="1102232907" sldId="263"/>
        </pc:sldMkLst>
        <pc:spChg chg="mod">
          <ac:chgData name="Kimberlyn Tihen" userId="91f23a6a-5a7f-4445-bf4c-24ce271ebe8a" providerId="ADAL" clId="{19E2E959-916F-4D3A-AD95-755F5C5911FF}" dt="2023-11-08T15:09:19.923" v="1148" actId="26606"/>
          <ac:spMkLst>
            <pc:docMk/>
            <pc:sldMk cId="1102232907" sldId="263"/>
            <ac:spMk id="2" creationId="{6FC19C0C-BFE5-F3FB-2933-FB1E178BC971}"/>
          </ac:spMkLst>
        </pc:spChg>
        <pc:spChg chg="mod">
          <ac:chgData name="Kimberlyn Tihen" userId="91f23a6a-5a7f-4445-bf4c-24ce271ebe8a" providerId="ADAL" clId="{19E2E959-916F-4D3A-AD95-755F5C5911FF}" dt="2023-11-08T15:09:19.923" v="1148" actId="26606"/>
          <ac:spMkLst>
            <pc:docMk/>
            <pc:sldMk cId="1102232907" sldId="263"/>
            <ac:spMk id="3" creationId="{16B8ABFA-45D6-1B81-0057-51CB2A7EEC7F}"/>
          </ac:spMkLst>
        </pc:spChg>
        <pc:spChg chg="add">
          <ac:chgData name="Kimberlyn Tihen" userId="91f23a6a-5a7f-4445-bf4c-24ce271ebe8a" providerId="ADAL" clId="{19E2E959-916F-4D3A-AD95-755F5C5911FF}" dt="2023-11-08T15:09:19.923" v="1148" actId="26606"/>
          <ac:spMkLst>
            <pc:docMk/>
            <pc:sldMk cId="1102232907" sldId="263"/>
            <ac:spMk id="9" creationId="{C8A3C342-1D03-412F-8DD3-BF519E8E0AE9}"/>
          </ac:spMkLst>
        </pc:spChg>
        <pc:spChg chg="add">
          <ac:chgData name="Kimberlyn Tihen" userId="91f23a6a-5a7f-4445-bf4c-24ce271ebe8a" providerId="ADAL" clId="{19E2E959-916F-4D3A-AD95-755F5C5911FF}" dt="2023-11-08T15:09:19.923" v="1148" actId="26606"/>
          <ac:spMkLst>
            <pc:docMk/>
            <pc:sldMk cId="1102232907" sldId="263"/>
            <ac:spMk id="11" creationId="{81CC9B02-E087-4350-AEBD-2C3CF001AF01}"/>
          </ac:spMkLst>
        </pc:spChg>
        <pc:picChg chg="add">
          <ac:chgData name="Kimberlyn Tihen" userId="91f23a6a-5a7f-4445-bf4c-24ce271ebe8a" providerId="ADAL" clId="{19E2E959-916F-4D3A-AD95-755F5C5911FF}" dt="2023-11-08T15:09:19.923" v="1148" actId="26606"/>
          <ac:picMkLst>
            <pc:docMk/>
            <pc:sldMk cId="1102232907" sldId="263"/>
            <ac:picMk id="5" creationId="{1AAD33EC-2164-3E3A-93F7-989751C7439C}"/>
          </ac:picMkLst>
        </pc:picChg>
      </pc:sldChg>
      <pc:sldChg chg="modSp new del mod">
        <pc:chgData name="Kimberlyn Tihen" userId="91f23a6a-5a7f-4445-bf4c-24ce271ebe8a" providerId="ADAL" clId="{19E2E959-916F-4D3A-AD95-755F5C5911FF}" dt="2023-11-08T14:52:45.404" v="1013" actId="2696"/>
        <pc:sldMkLst>
          <pc:docMk/>
          <pc:sldMk cId="3361847111" sldId="264"/>
        </pc:sldMkLst>
        <pc:spChg chg="mod">
          <ac:chgData name="Kimberlyn Tihen" userId="91f23a6a-5a7f-4445-bf4c-24ce271ebe8a" providerId="ADAL" clId="{19E2E959-916F-4D3A-AD95-755F5C5911FF}" dt="2023-11-08T14:45:09.027" v="779" actId="20577"/>
          <ac:spMkLst>
            <pc:docMk/>
            <pc:sldMk cId="3361847111" sldId="264"/>
            <ac:spMk id="2" creationId="{3F3E18A0-D4E9-813D-E9E4-710D8BBC43F0}"/>
          </ac:spMkLst>
        </pc:spChg>
        <pc:spChg chg="mod">
          <ac:chgData name="Kimberlyn Tihen" userId="91f23a6a-5a7f-4445-bf4c-24ce271ebe8a" providerId="ADAL" clId="{19E2E959-916F-4D3A-AD95-755F5C5911FF}" dt="2023-11-08T14:45:35.239" v="804" actId="255"/>
          <ac:spMkLst>
            <pc:docMk/>
            <pc:sldMk cId="3361847111" sldId="264"/>
            <ac:spMk id="3" creationId="{A77FC841-030B-DA67-8C8E-EB7EEDDB226F}"/>
          </ac:spMkLst>
        </pc:spChg>
      </pc:sldChg>
      <pc:sldChg chg="addSp delSp modSp new mod setBg modClrScheme chgLayout">
        <pc:chgData name="Kimberlyn Tihen" userId="91f23a6a-5a7f-4445-bf4c-24ce271ebe8a" providerId="ADAL" clId="{19E2E959-916F-4D3A-AD95-755F5C5911FF}" dt="2023-11-08T15:17:54.764" v="1207" actId="255"/>
        <pc:sldMkLst>
          <pc:docMk/>
          <pc:sldMk cId="3290867173" sldId="265"/>
        </pc:sldMkLst>
        <pc:spChg chg="mod">
          <ac:chgData name="Kimberlyn Tihen" userId="91f23a6a-5a7f-4445-bf4c-24ce271ebe8a" providerId="ADAL" clId="{19E2E959-916F-4D3A-AD95-755F5C5911FF}" dt="2023-11-08T15:10:42.006" v="1151" actId="26606"/>
          <ac:spMkLst>
            <pc:docMk/>
            <pc:sldMk cId="3290867173" sldId="265"/>
            <ac:spMk id="2" creationId="{0CAE8351-C021-04C7-0B1C-C021491EF283}"/>
          </ac:spMkLst>
        </pc:spChg>
        <pc:spChg chg="mod">
          <ac:chgData name="Kimberlyn Tihen" userId="91f23a6a-5a7f-4445-bf4c-24ce271ebe8a" providerId="ADAL" clId="{19E2E959-916F-4D3A-AD95-755F5C5911FF}" dt="2023-11-08T15:17:54.764" v="1207" actId="255"/>
          <ac:spMkLst>
            <pc:docMk/>
            <pc:sldMk cId="3290867173" sldId="265"/>
            <ac:spMk id="3" creationId="{8236FB3D-FDE6-3E7A-F27E-9DE54EA0B8B4}"/>
          </ac:spMkLst>
        </pc:spChg>
        <pc:spChg chg="add del mod">
          <ac:chgData name="Kimberlyn Tihen" userId="91f23a6a-5a7f-4445-bf4c-24ce271ebe8a" providerId="ADAL" clId="{19E2E959-916F-4D3A-AD95-755F5C5911FF}" dt="2023-11-08T14:53:33.490" v="1015" actId="26606"/>
          <ac:spMkLst>
            <pc:docMk/>
            <pc:sldMk cId="3290867173" sldId="265"/>
            <ac:spMk id="8" creationId="{45790FFF-3726-2EE6-18E5-88D0196D639B}"/>
          </ac:spMkLst>
        </pc:spChg>
        <pc:spChg chg="add">
          <ac:chgData name="Kimberlyn Tihen" userId="91f23a6a-5a7f-4445-bf4c-24ce271ebe8a" providerId="ADAL" clId="{19E2E959-916F-4D3A-AD95-755F5C5911FF}" dt="2023-11-08T15:10:42.006" v="1151" actId="26606"/>
          <ac:spMkLst>
            <pc:docMk/>
            <pc:sldMk cId="3290867173" sldId="265"/>
            <ac:spMk id="9" creationId="{C8A3C342-1D03-412F-8DD3-BF519E8E0AE9}"/>
          </ac:spMkLst>
        </pc:spChg>
        <pc:spChg chg="add">
          <ac:chgData name="Kimberlyn Tihen" userId="91f23a6a-5a7f-4445-bf4c-24ce271ebe8a" providerId="ADAL" clId="{19E2E959-916F-4D3A-AD95-755F5C5911FF}" dt="2023-11-08T15:10:42.006" v="1151" actId="26606"/>
          <ac:spMkLst>
            <pc:docMk/>
            <pc:sldMk cId="3290867173" sldId="265"/>
            <ac:spMk id="11" creationId="{81CC9B02-E087-4350-AEBD-2C3CF001AF01}"/>
          </ac:spMkLst>
        </pc:spChg>
        <pc:picChg chg="add">
          <ac:chgData name="Kimberlyn Tihen" userId="91f23a6a-5a7f-4445-bf4c-24ce271ebe8a" providerId="ADAL" clId="{19E2E959-916F-4D3A-AD95-755F5C5911FF}" dt="2023-11-08T15:10:42.006" v="1151" actId="26606"/>
          <ac:picMkLst>
            <pc:docMk/>
            <pc:sldMk cId="3290867173" sldId="265"/>
            <ac:picMk id="5" creationId="{0937B762-7CAA-C00C-0E28-5D31C7B7E989}"/>
          </ac:picMkLst>
        </pc:picChg>
      </pc:sldChg>
      <pc:sldChg chg="delSp modSp add del mod ord modTransition setBg delDesignElem">
        <pc:chgData name="Kimberlyn Tihen" userId="91f23a6a-5a7f-4445-bf4c-24ce271ebe8a" providerId="ADAL" clId="{19E2E959-916F-4D3A-AD95-755F5C5911FF}" dt="2023-11-08T15:06:30.516" v="1091" actId="2696"/>
        <pc:sldMkLst>
          <pc:docMk/>
          <pc:sldMk cId="339613631" sldId="285"/>
        </pc:sldMkLst>
        <pc:spChg chg="mod">
          <ac:chgData name="Kimberlyn Tihen" userId="91f23a6a-5a7f-4445-bf4c-24ce271ebe8a" providerId="ADAL" clId="{19E2E959-916F-4D3A-AD95-755F5C5911FF}" dt="2023-11-08T14:57:12.527" v="1089" actId="20577"/>
          <ac:spMkLst>
            <pc:docMk/>
            <pc:sldMk cId="339613631" sldId="285"/>
            <ac:spMk id="4" creationId="{F3898B27-F571-4CA3-9ADD-5EEAC6ECF531}"/>
          </ac:spMkLst>
        </pc:spChg>
        <pc:spChg chg="del">
          <ac:chgData name="Kimberlyn Tihen" userId="91f23a6a-5a7f-4445-bf4c-24ce271ebe8a" providerId="ADAL" clId="{19E2E959-916F-4D3A-AD95-755F5C5911FF}" dt="2023-11-08T14:56:25.811" v="1084"/>
          <ac:spMkLst>
            <pc:docMk/>
            <pc:sldMk cId="339613631" sldId="285"/>
            <ac:spMk id="11" creationId="{2C33F367-76E5-4D2A-96B1-4FD443CDD1CF}"/>
          </ac:spMkLst>
        </pc:spChg>
        <pc:spChg chg="del">
          <ac:chgData name="Kimberlyn Tihen" userId="91f23a6a-5a7f-4445-bf4c-24ce271ebe8a" providerId="ADAL" clId="{19E2E959-916F-4D3A-AD95-755F5C5911FF}" dt="2023-11-08T14:56:25.811" v="1084"/>
          <ac:spMkLst>
            <pc:docMk/>
            <pc:sldMk cId="339613631" sldId="285"/>
            <ac:spMk id="13" creationId="{6F769419-3E73-449D-B62A-0CDEC946A679}"/>
          </ac:spMkLst>
        </pc:spChg>
        <pc:grpChg chg="del">
          <ac:chgData name="Kimberlyn Tihen" userId="91f23a6a-5a7f-4445-bf4c-24ce271ebe8a" providerId="ADAL" clId="{19E2E959-916F-4D3A-AD95-755F5C5911FF}" dt="2023-11-08T14:56:25.811" v="1084"/>
          <ac:grpSpMkLst>
            <pc:docMk/>
            <pc:sldMk cId="339613631" sldId="285"/>
            <ac:grpSpMk id="15" creationId="{A6515200-42F9-488F-9895-6CDBCD1E87C8}"/>
          </ac:grpSpMkLst>
        </pc:grpChg>
      </pc:sldChg>
      <pc:sldChg chg="delSp modSp add mod modTransition setBg delDesignElem">
        <pc:chgData name="Kimberlyn Tihen" userId="91f23a6a-5a7f-4445-bf4c-24ce271ebe8a" providerId="ADAL" clId="{19E2E959-916F-4D3A-AD95-755F5C5911FF}" dt="2023-11-08T15:16:25.281" v="1161" actId="20577"/>
        <pc:sldMkLst>
          <pc:docMk/>
          <pc:sldMk cId="2961749707" sldId="286"/>
        </pc:sldMkLst>
        <pc:spChg chg="mod">
          <ac:chgData name="Kimberlyn Tihen" userId="91f23a6a-5a7f-4445-bf4c-24ce271ebe8a" providerId="ADAL" clId="{19E2E959-916F-4D3A-AD95-755F5C5911FF}" dt="2023-11-08T15:16:25.281" v="1161" actId="20577"/>
          <ac:spMkLst>
            <pc:docMk/>
            <pc:sldMk cId="2961749707" sldId="286"/>
            <ac:spMk id="4" creationId="{F3898B27-F571-4CA3-9ADD-5EEAC6ECF531}"/>
          </ac:spMkLst>
        </pc:spChg>
        <pc:spChg chg="del">
          <ac:chgData name="Kimberlyn Tihen" userId="91f23a6a-5a7f-4445-bf4c-24ce271ebe8a" providerId="ADAL" clId="{19E2E959-916F-4D3A-AD95-755F5C5911FF}" dt="2023-11-08T15:08:27.425" v="1140"/>
          <ac:spMkLst>
            <pc:docMk/>
            <pc:sldMk cId="2961749707" sldId="286"/>
            <ac:spMk id="11" creationId="{2C33F367-76E5-4D2A-96B1-4FD443CDD1CF}"/>
          </ac:spMkLst>
        </pc:spChg>
        <pc:spChg chg="del">
          <ac:chgData name="Kimberlyn Tihen" userId="91f23a6a-5a7f-4445-bf4c-24ce271ebe8a" providerId="ADAL" clId="{19E2E959-916F-4D3A-AD95-755F5C5911FF}" dt="2023-11-08T15:08:27.425" v="1140"/>
          <ac:spMkLst>
            <pc:docMk/>
            <pc:sldMk cId="2961749707" sldId="286"/>
            <ac:spMk id="13" creationId="{6F769419-3E73-449D-B62A-0CDEC946A679}"/>
          </ac:spMkLst>
        </pc:spChg>
        <pc:grpChg chg="del">
          <ac:chgData name="Kimberlyn Tihen" userId="91f23a6a-5a7f-4445-bf4c-24ce271ebe8a" providerId="ADAL" clId="{19E2E959-916F-4D3A-AD95-755F5C5911FF}" dt="2023-11-08T15:08:27.425" v="1140"/>
          <ac:grpSpMkLst>
            <pc:docMk/>
            <pc:sldMk cId="2961749707" sldId="286"/>
            <ac:grpSpMk id="15" creationId="{A6515200-42F9-488F-9895-6CDBCD1E87C8}"/>
          </ac:grpSpMkLst>
        </pc:grpChg>
      </pc:sldChg>
      <pc:sldChg chg="addSp modSp new mod setBg">
        <pc:chgData name="Kimberlyn Tihen" userId="91f23a6a-5a7f-4445-bf4c-24ce271ebe8a" providerId="ADAL" clId="{19E2E959-916F-4D3A-AD95-755F5C5911FF}" dt="2023-11-08T15:19:56.847" v="1221" actId="26606"/>
        <pc:sldMkLst>
          <pc:docMk/>
          <pc:sldMk cId="1518100487" sldId="287"/>
        </pc:sldMkLst>
        <pc:spChg chg="mod">
          <ac:chgData name="Kimberlyn Tihen" userId="91f23a6a-5a7f-4445-bf4c-24ce271ebe8a" providerId="ADAL" clId="{19E2E959-916F-4D3A-AD95-755F5C5911FF}" dt="2023-11-08T15:19:56.847" v="1221" actId="26606"/>
          <ac:spMkLst>
            <pc:docMk/>
            <pc:sldMk cId="1518100487" sldId="287"/>
            <ac:spMk id="2" creationId="{8364D5B3-2E2B-8D23-6427-DA4AE3254C62}"/>
          </ac:spMkLst>
        </pc:spChg>
        <pc:spChg chg="mod">
          <ac:chgData name="Kimberlyn Tihen" userId="91f23a6a-5a7f-4445-bf4c-24ce271ebe8a" providerId="ADAL" clId="{19E2E959-916F-4D3A-AD95-755F5C5911FF}" dt="2023-11-08T15:19:56.847" v="1221" actId="26606"/>
          <ac:spMkLst>
            <pc:docMk/>
            <pc:sldMk cId="1518100487" sldId="287"/>
            <ac:spMk id="3" creationId="{50C4B3B6-5429-0B9D-FAF8-1C13D5AA24CD}"/>
          </ac:spMkLst>
        </pc:spChg>
        <pc:spChg chg="add">
          <ac:chgData name="Kimberlyn Tihen" userId="91f23a6a-5a7f-4445-bf4c-24ce271ebe8a" providerId="ADAL" clId="{19E2E959-916F-4D3A-AD95-755F5C5911FF}" dt="2023-11-08T15:19:56.847" v="1221" actId="26606"/>
          <ac:spMkLst>
            <pc:docMk/>
            <pc:sldMk cId="1518100487" sldId="287"/>
            <ac:spMk id="10" creationId="{A4322390-8B58-46BE-88EB-D9FD30C08743}"/>
          </ac:spMkLst>
        </pc:spChg>
        <pc:spChg chg="add">
          <ac:chgData name="Kimberlyn Tihen" userId="91f23a6a-5a7f-4445-bf4c-24ce271ebe8a" providerId="ADAL" clId="{19E2E959-916F-4D3A-AD95-755F5C5911FF}" dt="2023-11-08T15:19:56.847" v="1221" actId="26606"/>
          <ac:spMkLst>
            <pc:docMk/>
            <pc:sldMk cId="1518100487" sldId="287"/>
            <ac:spMk id="12" creationId="{C885E190-58DD-42DD-A4A8-401E15C92A52}"/>
          </ac:spMkLst>
        </pc:spChg>
        <pc:picChg chg="add mod ord">
          <ac:chgData name="Kimberlyn Tihen" userId="91f23a6a-5a7f-4445-bf4c-24ce271ebe8a" providerId="ADAL" clId="{19E2E959-916F-4D3A-AD95-755F5C5911FF}" dt="2023-11-08T15:19:56.847" v="1221" actId="26606"/>
          <ac:picMkLst>
            <pc:docMk/>
            <pc:sldMk cId="1518100487" sldId="287"/>
            <ac:picMk id="5" creationId="{9E8477F1-5001-0B5C-B700-F4D747255EA8}"/>
          </ac:picMkLst>
        </pc:picChg>
      </pc:sldChg>
      <pc:sldMasterChg chg="modTransition modSldLayout">
        <pc:chgData name="Kimberlyn Tihen" userId="91f23a6a-5a7f-4445-bf4c-24ce271ebe8a" providerId="ADAL" clId="{19E2E959-916F-4D3A-AD95-755F5C5911FF}" dt="2023-11-08T15:08:27.425" v="1140"/>
        <pc:sldMasterMkLst>
          <pc:docMk/>
          <pc:sldMasterMk cId="1685004403" sldId="2147483732"/>
        </pc:sldMasterMkLst>
        <pc:sldLayoutChg chg="addSp 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2753350868" sldId="2147483733"/>
          </pc:sldLayoutMkLst>
          <pc:spChg chg="add">
            <ac:chgData name="Kimberlyn Tihen" userId="91f23a6a-5a7f-4445-bf4c-24ce271ebe8a" providerId="ADAL" clId="{19E2E959-916F-4D3A-AD95-755F5C5911FF}" dt="2023-11-08T15:08:27.425" v="1140"/>
            <ac:spMkLst>
              <pc:docMk/>
              <pc:sldMasterMk cId="1685004403" sldId="2147483732"/>
              <pc:sldLayoutMk cId="2753350868" sldId="2147483733"/>
              <ac:spMk id="8" creationId="{3422CD4D-3490-F3CE-A927-DF0B1A59ABB3}"/>
            </ac:spMkLst>
          </pc:spChg>
          <pc:picChg chg="add">
            <ac:chgData name="Kimberlyn Tihen" userId="91f23a6a-5a7f-4445-bf4c-24ce271ebe8a" providerId="ADAL" clId="{19E2E959-916F-4D3A-AD95-755F5C5911FF}" dt="2023-11-08T15:08:27.425" v="1140"/>
            <ac:picMkLst>
              <pc:docMk/>
              <pc:sldMasterMk cId="1685004403" sldId="2147483732"/>
              <pc:sldLayoutMk cId="2753350868" sldId="2147483733"/>
              <ac:picMk id="7" creationId="{F138A473-D905-E0A1-617A-C6F17E7DA8B7}"/>
            </ac:picMkLst>
          </pc:picChg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2980152250" sldId="2147483734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2414257021" sldId="2147483735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3617883305" sldId="2147483736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586242558" sldId="2147483737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478338041" sldId="2147483738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3456300068" sldId="2147483739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1358554161" sldId="2147483740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120219331" sldId="2147483741"/>
          </pc:sldLayoutMkLst>
        </pc:sldLayoutChg>
        <pc:sldLayoutChg chg="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790664900" sldId="2147483748"/>
          </pc:sldLayoutMkLst>
        </pc:sldLayoutChg>
        <pc:sldLayoutChg chg="addSp modTransition">
          <pc:chgData name="Kimberlyn Tihen" userId="91f23a6a-5a7f-4445-bf4c-24ce271ebe8a" providerId="ADAL" clId="{19E2E959-916F-4D3A-AD95-755F5C5911FF}" dt="2023-11-08T15:08:27.425" v="1140"/>
          <pc:sldLayoutMkLst>
            <pc:docMk/>
            <pc:sldMasterMk cId="1685004403" sldId="2147483732"/>
            <pc:sldLayoutMk cId="3108504972" sldId="2147483749"/>
          </pc:sldLayoutMkLst>
          <pc:spChg chg="add">
            <ac:chgData name="Kimberlyn Tihen" userId="91f23a6a-5a7f-4445-bf4c-24ce271ebe8a" providerId="ADAL" clId="{19E2E959-916F-4D3A-AD95-755F5C5911FF}" dt="2023-11-08T15:08:27.425" v="1140"/>
            <ac:spMkLst>
              <pc:docMk/>
              <pc:sldMasterMk cId="1685004403" sldId="2147483732"/>
              <pc:sldLayoutMk cId="3108504972" sldId="2147483749"/>
              <ac:spMk id="7" creationId="{1FDCC747-2970-F4DF-C007-C483E5B7FF26}"/>
            </ac:spMkLst>
          </pc:spChg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A5008-8123-43BD-8320-02988EC055A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7387C47-8762-4031-A8C3-AC269211AEC8}">
      <dgm:prSet/>
      <dgm:spPr/>
      <dgm:t>
        <a:bodyPr/>
        <a:lstStyle/>
        <a:p>
          <a:r>
            <a:rPr lang="en-US" b="0" i="0"/>
            <a:t>2022 Falls</a:t>
          </a:r>
          <a:endParaRPr lang="en-US"/>
        </a:p>
      </dgm:t>
    </dgm:pt>
    <dgm:pt modelId="{E7A0DC36-01E1-4829-B795-AC81492FF69D}" type="parTrans" cxnId="{2FCAF8BA-3FDE-429A-AB06-35EC4EA3AFB8}">
      <dgm:prSet/>
      <dgm:spPr/>
      <dgm:t>
        <a:bodyPr/>
        <a:lstStyle/>
        <a:p>
          <a:endParaRPr lang="en-US"/>
        </a:p>
      </dgm:t>
    </dgm:pt>
    <dgm:pt modelId="{098A76CA-E124-43FE-B022-1F55846C0B89}" type="sibTrans" cxnId="{2FCAF8BA-3FDE-429A-AB06-35EC4EA3AFB8}">
      <dgm:prSet/>
      <dgm:spPr/>
      <dgm:t>
        <a:bodyPr/>
        <a:lstStyle/>
        <a:p>
          <a:endParaRPr lang="en-US"/>
        </a:p>
      </dgm:t>
    </dgm:pt>
    <dgm:pt modelId="{1E1BFD98-A99A-439E-A9C0-43A1371534F2}">
      <dgm:prSet/>
      <dgm:spPr/>
      <dgm:t>
        <a:bodyPr/>
        <a:lstStyle/>
        <a:p>
          <a:r>
            <a:rPr lang="en-US" b="0" i="0"/>
            <a:t>Total dispatch calls 48,710</a:t>
          </a:r>
          <a:endParaRPr lang="en-US"/>
        </a:p>
      </dgm:t>
    </dgm:pt>
    <dgm:pt modelId="{055CC67E-3298-472A-A492-7A31CC41AD4B}" type="parTrans" cxnId="{7D2094B2-A221-4D57-92DA-ED64B15EE2BE}">
      <dgm:prSet/>
      <dgm:spPr/>
      <dgm:t>
        <a:bodyPr/>
        <a:lstStyle/>
        <a:p>
          <a:endParaRPr lang="en-US"/>
        </a:p>
      </dgm:t>
    </dgm:pt>
    <dgm:pt modelId="{E27A2ED3-EA24-44D8-9014-109833C7ED0C}" type="sibTrans" cxnId="{7D2094B2-A221-4D57-92DA-ED64B15EE2BE}">
      <dgm:prSet/>
      <dgm:spPr/>
      <dgm:t>
        <a:bodyPr/>
        <a:lstStyle/>
        <a:p>
          <a:endParaRPr lang="en-US"/>
        </a:p>
      </dgm:t>
    </dgm:pt>
    <dgm:pt modelId="{A87BFC29-7BD7-46CB-A94D-C25E15AF5B9E}">
      <dgm:prSet/>
      <dgm:spPr/>
      <dgm:t>
        <a:bodyPr/>
        <a:lstStyle/>
        <a:p>
          <a:r>
            <a:rPr lang="en-US" b="0" i="0"/>
            <a:t>Falls 7,039 14.5% total calls</a:t>
          </a:r>
          <a:endParaRPr lang="en-US"/>
        </a:p>
      </dgm:t>
    </dgm:pt>
    <dgm:pt modelId="{2ED9D68D-CB67-4683-91E9-C2A9CBE2758A}" type="parTrans" cxnId="{6B2A578A-E687-4391-A7AE-A42CBB6B021A}">
      <dgm:prSet/>
      <dgm:spPr/>
      <dgm:t>
        <a:bodyPr/>
        <a:lstStyle/>
        <a:p>
          <a:endParaRPr lang="en-US"/>
        </a:p>
      </dgm:t>
    </dgm:pt>
    <dgm:pt modelId="{D1FD7E35-BB70-473A-B6B3-CEBCF2816B85}" type="sibTrans" cxnId="{6B2A578A-E687-4391-A7AE-A42CBB6B021A}">
      <dgm:prSet/>
      <dgm:spPr/>
      <dgm:t>
        <a:bodyPr/>
        <a:lstStyle/>
        <a:p>
          <a:endParaRPr lang="en-US"/>
        </a:p>
      </dgm:t>
    </dgm:pt>
    <dgm:pt modelId="{64907879-0A89-4B2E-AEF5-B529EDA0CC81}">
      <dgm:prSet/>
      <dgm:spPr/>
      <dgm:t>
        <a:bodyPr/>
        <a:lstStyle/>
        <a:p>
          <a:r>
            <a:rPr lang="en-US" b="0" i="0"/>
            <a:t>YTD 2023</a:t>
          </a:r>
          <a:endParaRPr lang="en-US"/>
        </a:p>
      </dgm:t>
    </dgm:pt>
    <dgm:pt modelId="{287DE127-75FD-43A9-9DC9-31EF0433855B}" type="parTrans" cxnId="{5EB3CD20-FDF3-4D89-802A-71FF9D73DECA}">
      <dgm:prSet/>
      <dgm:spPr/>
      <dgm:t>
        <a:bodyPr/>
        <a:lstStyle/>
        <a:p>
          <a:endParaRPr lang="en-US"/>
        </a:p>
      </dgm:t>
    </dgm:pt>
    <dgm:pt modelId="{1089BAE4-E197-4BA8-891E-89E2919A5DD3}" type="sibTrans" cxnId="{5EB3CD20-FDF3-4D89-802A-71FF9D73DECA}">
      <dgm:prSet/>
      <dgm:spPr/>
      <dgm:t>
        <a:bodyPr/>
        <a:lstStyle/>
        <a:p>
          <a:endParaRPr lang="en-US"/>
        </a:p>
      </dgm:t>
    </dgm:pt>
    <dgm:pt modelId="{1D6F1FF1-98B3-4661-8E0A-6B7E1E55B030}">
      <dgm:prSet/>
      <dgm:spPr/>
      <dgm:t>
        <a:bodyPr/>
        <a:lstStyle/>
        <a:p>
          <a:r>
            <a:rPr lang="en-US" b="0" i="0"/>
            <a:t>Total dispatch calls 42,126</a:t>
          </a:r>
          <a:endParaRPr lang="en-US"/>
        </a:p>
      </dgm:t>
    </dgm:pt>
    <dgm:pt modelId="{EC4484A4-A950-4A61-BBA4-4260F1324B71}" type="parTrans" cxnId="{510439D2-7B75-4868-8396-56E527C2AD6B}">
      <dgm:prSet/>
      <dgm:spPr/>
      <dgm:t>
        <a:bodyPr/>
        <a:lstStyle/>
        <a:p>
          <a:endParaRPr lang="en-US"/>
        </a:p>
      </dgm:t>
    </dgm:pt>
    <dgm:pt modelId="{01732B2D-B128-43B7-80A9-67A44F5DCAE4}" type="sibTrans" cxnId="{510439D2-7B75-4868-8396-56E527C2AD6B}">
      <dgm:prSet/>
      <dgm:spPr/>
      <dgm:t>
        <a:bodyPr/>
        <a:lstStyle/>
        <a:p>
          <a:endParaRPr lang="en-US"/>
        </a:p>
      </dgm:t>
    </dgm:pt>
    <dgm:pt modelId="{ECDF3DFD-950D-4F4C-9067-4F1C1C414896}">
      <dgm:prSet/>
      <dgm:spPr/>
      <dgm:t>
        <a:bodyPr/>
        <a:lstStyle/>
        <a:p>
          <a:r>
            <a:rPr lang="en-US" b="0" i="0"/>
            <a:t>Falls YTD 6,464 15% total calls</a:t>
          </a:r>
          <a:endParaRPr lang="en-US"/>
        </a:p>
      </dgm:t>
    </dgm:pt>
    <dgm:pt modelId="{51017D21-9CF6-48E4-AC47-0FD9A2BBBD8C}" type="parTrans" cxnId="{6ED8AC2C-D0F2-459A-8CA6-F3BE48B6E0A3}">
      <dgm:prSet/>
      <dgm:spPr/>
      <dgm:t>
        <a:bodyPr/>
        <a:lstStyle/>
        <a:p>
          <a:endParaRPr lang="en-US"/>
        </a:p>
      </dgm:t>
    </dgm:pt>
    <dgm:pt modelId="{1061B3FB-5532-4D79-A2DC-C3241CB672CF}" type="sibTrans" cxnId="{6ED8AC2C-D0F2-459A-8CA6-F3BE48B6E0A3}">
      <dgm:prSet/>
      <dgm:spPr/>
      <dgm:t>
        <a:bodyPr/>
        <a:lstStyle/>
        <a:p>
          <a:endParaRPr lang="en-US"/>
        </a:p>
      </dgm:t>
    </dgm:pt>
    <dgm:pt modelId="{DC042C93-FF09-46F4-8B31-2F270B381A12}" type="pres">
      <dgm:prSet presAssocID="{977A5008-8123-43BD-8320-02988EC055A6}" presName="diagram" presStyleCnt="0">
        <dgm:presLayoutVars>
          <dgm:dir/>
          <dgm:resizeHandles val="exact"/>
        </dgm:presLayoutVars>
      </dgm:prSet>
      <dgm:spPr/>
    </dgm:pt>
    <dgm:pt modelId="{1AA768E5-043E-4D25-9F19-8849A0446D81}" type="pres">
      <dgm:prSet presAssocID="{37387C47-8762-4031-A8C3-AC269211AEC8}" presName="node" presStyleLbl="node1" presStyleIdx="0" presStyleCnt="6">
        <dgm:presLayoutVars>
          <dgm:bulletEnabled val="1"/>
        </dgm:presLayoutVars>
      </dgm:prSet>
      <dgm:spPr/>
    </dgm:pt>
    <dgm:pt modelId="{EA3376A1-EA46-486E-AFB5-798666CDEF50}" type="pres">
      <dgm:prSet presAssocID="{098A76CA-E124-43FE-B022-1F55846C0B89}" presName="sibTrans" presStyleCnt="0"/>
      <dgm:spPr/>
    </dgm:pt>
    <dgm:pt modelId="{FA67823B-54DE-4C45-AE94-4DB7390B727D}" type="pres">
      <dgm:prSet presAssocID="{1E1BFD98-A99A-439E-A9C0-43A1371534F2}" presName="node" presStyleLbl="node1" presStyleIdx="1" presStyleCnt="6">
        <dgm:presLayoutVars>
          <dgm:bulletEnabled val="1"/>
        </dgm:presLayoutVars>
      </dgm:prSet>
      <dgm:spPr/>
    </dgm:pt>
    <dgm:pt modelId="{61CF76C7-F564-4644-91CD-4D2E7EC70BBB}" type="pres">
      <dgm:prSet presAssocID="{E27A2ED3-EA24-44D8-9014-109833C7ED0C}" presName="sibTrans" presStyleCnt="0"/>
      <dgm:spPr/>
    </dgm:pt>
    <dgm:pt modelId="{5559E055-064A-4F59-9D27-D131238E4E32}" type="pres">
      <dgm:prSet presAssocID="{A87BFC29-7BD7-46CB-A94D-C25E15AF5B9E}" presName="node" presStyleLbl="node1" presStyleIdx="2" presStyleCnt="6">
        <dgm:presLayoutVars>
          <dgm:bulletEnabled val="1"/>
        </dgm:presLayoutVars>
      </dgm:prSet>
      <dgm:spPr/>
    </dgm:pt>
    <dgm:pt modelId="{0173497C-BBA4-4682-8171-E07A4627A7A4}" type="pres">
      <dgm:prSet presAssocID="{D1FD7E35-BB70-473A-B6B3-CEBCF2816B85}" presName="sibTrans" presStyleCnt="0"/>
      <dgm:spPr/>
    </dgm:pt>
    <dgm:pt modelId="{C99A7C2B-5155-48A0-88CD-1196950FF7AA}" type="pres">
      <dgm:prSet presAssocID="{64907879-0A89-4B2E-AEF5-B529EDA0CC81}" presName="node" presStyleLbl="node1" presStyleIdx="3" presStyleCnt="6">
        <dgm:presLayoutVars>
          <dgm:bulletEnabled val="1"/>
        </dgm:presLayoutVars>
      </dgm:prSet>
      <dgm:spPr/>
    </dgm:pt>
    <dgm:pt modelId="{303D5216-C3B5-4979-BA52-F734279C70AB}" type="pres">
      <dgm:prSet presAssocID="{1089BAE4-E197-4BA8-891E-89E2919A5DD3}" presName="sibTrans" presStyleCnt="0"/>
      <dgm:spPr/>
    </dgm:pt>
    <dgm:pt modelId="{955A65C2-9A8A-4131-B9F8-33AE2D079A79}" type="pres">
      <dgm:prSet presAssocID="{1D6F1FF1-98B3-4661-8E0A-6B7E1E55B030}" presName="node" presStyleLbl="node1" presStyleIdx="4" presStyleCnt="6">
        <dgm:presLayoutVars>
          <dgm:bulletEnabled val="1"/>
        </dgm:presLayoutVars>
      </dgm:prSet>
      <dgm:spPr/>
    </dgm:pt>
    <dgm:pt modelId="{F22131B9-BF0A-46BB-92D1-9E18C57778E5}" type="pres">
      <dgm:prSet presAssocID="{01732B2D-B128-43B7-80A9-67A44F5DCAE4}" presName="sibTrans" presStyleCnt="0"/>
      <dgm:spPr/>
    </dgm:pt>
    <dgm:pt modelId="{0DC6FA73-DEAD-4A66-A988-651976BC7EC1}" type="pres">
      <dgm:prSet presAssocID="{ECDF3DFD-950D-4F4C-9067-4F1C1C414896}" presName="node" presStyleLbl="node1" presStyleIdx="5" presStyleCnt="6">
        <dgm:presLayoutVars>
          <dgm:bulletEnabled val="1"/>
        </dgm:presLayoutVars>
      </dgm:prSet>
      <dgm:spPr/>
    </dgm:pt>
  </dgm:ptLst>
  <dgm:cxnLst>
    <dgm:cxn modelId="{5EB3CD20-FDF3-4D89-802A-71FF9D73DECA}" srcId="{977A5008-8123-43BD-8320-02988EC055A6}" destId="{64907879-0A89-4B2E-AEF5-B529EDA0CC81}" srcOrd="3" destOrd="0" parTransId="{287DE127-75FD-43A9-9DC9-31EF0433855B}" sibTransId="{1089BAE4-E197-4BA8-891E-89E2919A5DD3}"/>
    <dgm:cxn modelId="{FE249D28-1574-48AC-BF87-B89B3A66E815}" type="presOf" srcId="{977A5008-8123-43BD-8320-02988EC055A6}" destId="{DC042C93-FF09-46F4-8B31-2F270B381A12}" srcOrd="0" destOrd="0" presId="urn:microsoft.com/office/officeart/2005/8/layout/default"/>
    <dgm:cxn modelId="{6ED8AC2C-D0F2-459A-8CA6-F3BE48B6E0A3}" srcId="{977A5008-8123-43BD-8320-02988EC055A6}" destId="{ECDF3DFD-950D-4F4C-9067-4F1C1C414896}" srcOrd="5" destOrd="0" parTransId="{51017D21-9CF6-48E4-AC47-0FD9A2BBBD8C}" sibTransId="{1061B3FB-5532-4D79-A2DC-C3241CB672CF}"/>
    <dgm:cxn modelId="{173DDC67-9A21-457B-B813-48E547AA49C8}" type="presOf" srcId="{ECDF3DFD-950D-4F4C-9067-4F1C1C414896}" destId="{0DC6FA73-DEAD-4A66-A988-651976BC7EC1}" srcOrd="0" destOrd="0" presId="urn:microsoft.com/office/officeart/2005/8/layout/default"/>
    <dgm:cxn modelId="{6B2A578A-E687-4391-A7AE-A42CBB6B021A}" srcId="{977A5008-8123-43BD-8320-02988EC055A6}" destId="{A87BFC29-7BD7-46CB-A94D-C25E15AF5B9E}" srcOrd="2" destOrd="0" parTransId="{2ED9D68D-CB67-4683-91E9-C2A9CBE2758A}" sibTransId="{D1FD7E35-BB70-473A-B6B3-CEBCF2816B85}"/>
    <dgm:cxn modelId="{D0F7968A-312A-46B3-AE68-7DF743952BFF}" type="presOf" srcId="{64907879-0A89-4B2E-AEF5-B529EDA0CC81}" destId="{C99A7C2B-5155-48A0-88CD-1196950FF7AA}" srcOrd="0" destOrd="0" presId="urn:microsoft.com/office/officeart/2005/8/layout/default"/>
    <dgm:cxn modelId="{63561197-65FA-4A2D-AA86-0949EA180338}" type="presOf" srcId="{A87BFC29-7BD7-46CB-A94D-C25E15AF5B9E}" destId="{5559E055-064A-4F59-9D27-D131238E4E32}" srcOrd="0" destOrd="0" presId="urn:microsoft.com/office/officeart/2005/8/layout/default"/>
    <dgm:cxn modelId="{2DA4F2AE-D846-40AC-8A6A-5690D485749C}" type="presOf" srcId="{1D6F1FF1-98B3-4661-8E0A-6B7E1E55B030}" destId="{955A65C2-9A8A-4131-B9F8-33AE2D079A79}" srcOrd="0" destOrd="0" presId="urn:microsoft.com/office/officeart/2005/8/layout/default"/>
    <dgm:cxn modelId="{7D2094B2-A221-4D57-92DA-ED64B15EE2BE}" srcId="{977A5008-8123-43BD-8320-02988EC055A6}" destId="{1E1BFD98-A99A-439E-A9C0-43A1371534F2}" srcOrd="1" destOrd="0" parTransId="{055CC67E-3298-472A-A492-7A31CC41AD4B}" sibTransId="{E27A2ED3-EA24-44D8-9014-109833C7ED0C}"/>
    <dgm:cxn modelId="{E21498BA-8992-4E6B-9417-3A0BF3176A46}" type="presOf" srcId="{1E1BFD98-A99A-439E-A9C0-43A1371534F2}" destId="{FA67823B-54DE-4C45-AE94-4DB7390B727D}" srcOrd="0" destOrd="0" presId="urn:microsoft.com/office/officeart/2005/8/layout/default"/>
    <dgm:cxn modelId="{2FCAF8BA-3FDE-429A-AB06-35EC4EA3AFB8}" srcId="{977A5008-8123-43BD-8320-02988EC055A6}" destId="{37387C47-8762-4031-A8C3-AC269211AEC8}" srcOrd="0" destOrd="0" parTransId="{E7A0DC36-01E1-4829-B795-AC81492FF69D}" sibTransId="{098A76CA-E124-43FE-B022-1F55846C0B89}"/>
    <dgm:cxn modelId="{510439D2-7B75-4868-8396-56E527C2AD6B}" srcId="{977A5008-8123-43BD-8320-02988EC055A6}" destId="{1D6F1FF1-98B3-4661-8E0A-6B7E1E55B030}" srcOrd="4" destOrd="0" parTransId="{EC4484A4-A950-4A61-BBA4-4260F1324B71}" sibTransId="{01732B2D-B128-43B7-80A9-67A44F5DCAE4}"/>
    <dgm:cxn modelId="{36B0DDD6-CBCC-4875-A38C-96E4D2DE084A}" type="presOf" srcId="{37387C47-8762-4031-A8C3-AC269211AEC8}" destId="{1AA768E5-043E-4D25-9F19-8849A0446D81}" srcOrd="0" destOrd="0" presId="urn:microsoft.com/office/officeart/2005/8/layout/default"/>
    <dgm:cxn modelId="{2C406AB5-45F8-46B4-986D-333DAFB49471}" type="presParOf" srcId="{DC042C93-FF09-46F4-8B31-2F270B381A12}" destId="{1AA768E5-043E-4D25-9F19-8849A0446D81}" srcOrd="0" destOrd="0" presId="urn:microsoft.com/office/officeart/2005/8/layout/default"/>
    <dgm:cxn modelId="{E6E2EB02-A5BE-43A0-A08F-A49C32F63058}" type="presParOf" srcId="{DC042C93-FF09-46F4-8B31-2F270B381A12}" destId="{EA3376A1-EA46-486E-AFB5-798666CDEF50}" srcOrd="1" destOrd="0" presId="urn:microsoft.com/office/officeart/2005/8/layout/default"/>
    <dgm:cxn modelId="{A291A222-7FFD-48C1-9F5A-51B1E61A6741}" type="presParOf" srcId="{DC042C93-FF09-46F4-8B31-2F270B381A12}" destId="{FA67823B-54DE-4C45-AE94-4DB7390B727D}" srcOrd="2" destOrd="0" presId="urn:microsoft.com/office/officeart/2005/8/layout/default"/>
    <dgm:cxn modelId="{6177075A-6AB9-4B6C-9C66-D7F91FD2A482}" type="presParOf" srcId="{DC042C93-FF09-46F4-8B31-2F270B381A12}" destId="{61CF76C7-F564-4644-91CD-4D2E7EC70BBB}" srcOrd="3" destOrd="0" presId="urn:microsoft.com/office/officeart/2005/8/layout/default"/>
    <dgm:cxn modelId="{6B4CE1B8-0B76-4A3E-9BAF-AF7003A2EFA8}" type="presParOf" srcId="{DC042C93-FF09-46F4-8B31-2F270B381A12}" destId="{5559E055-064A-4F59-9D27-D131238E4E32}" srcOrd="4" destOrd="0" presId="urn:microsoft.com/office/officeart/2005/8/layout/default"/>
    <dgm:cxn modelId="{0722E568-1618-4288-85DA-D67E045E1FD1}" type="presParOf" srcId="{DC042C93-FF09-46F4-8B31-2F270B381A12}" destId="{0173497C-BBA4-4682-8171-E07A4627A7A4}" srcOrd="5" destOrd="0" presId="urn:microsoft.com/office/officeart/2005/8/layout/default"/>
    <dgm:cxn modelId="{A2F7BA26-3D66-4DF6-9B6D-AAFF7E4E6081}" type="presParOf" srcId="{DC042C93-FF09-46F4-8B31-2F270B381A12}" destId="{C99A7C2B-5155-48A0-88CD-1196950FF7AA}" srcOrd="6" destOrd="0" presId="urn:microsoft.com/office/officeart/2005/8/layout/default"/>
    <dgm:cxn modelId="{8C08A04F-5F6F-4D9D-A2D1-F65E6819849E}" type="presParOf" srcId="{DC042C93-FF09-46F4-8B31-2F270B381A12}" destId="{303D5216-C3B5-4979-BA52-F734279C70AB}" srcOrd="7" destOrd="0" presId="urn:microsoft.com/office/officeart/2005/8/layout/default"/>
    <dgm:cxn modelId="{9BA76370-99BD-4DF0-8CCC-3B4BDBC4D77A}" type="presParOf" srcId="{DC042C93-FF09-46F4-8B31-2F270B381A12}" destId="{955A65C2-9A8A-4131-B9F8-33AE2D079A79}" srcOrd="8" destOrd="0" presId="urn:microsoft.com/office/officeart/2005/8/layout/default"/>
    <dgm:cxn modelId="{FDF77A56-641A-42BA-814D-A1D00494715F}" type="presParOf" srcId="{DC042C93-FF09-46F4-8B31-2F270B381A12}" destId="{F22131B9-BF0A-46BB-92D1-9E18C57778E5}" srcOrd="9" destOrd="0" presId="urn:microsoft.com/office/officeart/2005/8/layout/default"/>
    <dgm:cxn modelId="{F3F2C18B-BA5C-49B6-8150-D19462FF2670}" type="presParOf" srcId="{DC042C93-FF09-46F4-8B31-2F270B381A12}" destId="{0DC6FA73-DEAD-4A66-A988-651976BC7EC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29332-5423-4864-B8C5-6B43A30370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7A4CCA0-120D-49F9-802C-DD3BFB14F755}">
      <dgm:prSet/>
      <dgm:spPr/>
      <dgm:t>
        <a:bodyPr/>
        <a:lstStyle/>
        <a:p>
          <a:r>
            <a:rPr lang="en-US"/>
            <a:t>Needs assessment- ability perform ADLS, self-care, medical literacy, PEAT, cognitive needs.</a:t>
          </a:r>
        </a:p>
      </dgm:t>
    </dgm:pt>
    <dgm:pt modelId="{9D407C13-16EF-414A-8AFE-1CE65E266FBD}" type="parTrans" cxnId="{C8D20A75-6A63-43E3-B374-A4B5F757838E}">
      <dgm:prSet/>
      <dgm:spPr/>
      <dgm:t>
        <a:bodyPr/>
        <a:lstStyle/>
        <a:p>
          <a:endParaRPr lang="en-US"/>
        </a:p>
      </dgm:t>
    </dgm:pt>
    <dgm:pt modelId="{9FB36933-5321-4C7E-8EA9-4B234C310158}" type="sibTrans" cxnId="{C8D20A75-6A63-43E3-B374-A4B5F757838E}">
      <dgm:prSet/>
      <dgm:spPr/>
      <dgm:t>
        <a:bodyPr/>
        <a:lstStyle/>
        <a:p>
          <a:endParaRPr lang="en-US"/>
        </a:p>
      </dgm:t>
    </dgm:pt>
    <dgm:pt modelId="{C6F48CE1-D4CF-4735-8A8F-C5B2D8E1D9F9}">
      <dgm:prSet/>
      <dgm:spPr/>
      <dgm:t>
        <a:bodyPr/>
        <a:lstStyle/>
        <a:p>
          <a:r>
            <a:rPr lang="en-US"/>
            <a:t>Gap analysis</a:t>
          </a:r>
        </a:p>
      </dgm:t>
    </dgm:pt>
    <dgm:pt modelId="{44A263D1-D875-4181-8683-187BD79B3EB6}" type="parTrans" cxnId="{68C2EC9B-F921-4344-B006-3769ED1A2C00}">
      <dgm:prSet/>
      <dgm:spPr/>
      <dgm:t>
        <a:bodyPr/>
        <a:lstStyle/>
        <a:p>
          <a:endParaRPr lang="en-US"/>
        </a:p>
      </dgm:t>
    </dgm:pt>
    <dgm:pt modelId="{BF489C39-501A-49B3-A32A-899C1215DCB5}" type="sibTrans" cxnId="{68C2EC9B-F921-4344-B006-3769ED1A2C00}">
      <dgm:prSet/>
      <dgm:spPr/>
      <dgm:t>
        <a:bodyPr/>
        <a:lstStyle/>
        <a:p>
          <a:endParaRPr lang="en-US"/>
        </a:p>
      </dgm:t>
    </dgm:pt>
    <dgm:pt modelId="{921A1DF5-F0C7-4785-840B-FE23BDD2C574}">
      <dgm:prSet/>
      <dgm:spPr/>
      <dgm:t>
        <a:bodyPr/>
        <a:lstStyle/>
        <a:p>
          <a:r>
            <a:rPr lang="en-US"/>
            <a:t>Monitor 911 usage flag address</a:t>
          </a:r>
        </a:p>
      </dgm:t>
    </dgm:pt>
    <dgm:pt modelId="{8D14EF5D-E501-4718-97B1-C2F42C12337A}" type="parTrans" cxnId="{CC46E7F5-D9CC-4D97-9D13-B625708D452A}">
      <dgm:prSet/>
      <dgm:spPr/>
      <dgm:t>
        <a:bodyPr/>
        <a:lstStyle/>
        <a:p>
          <a:endParaRPr lang="en-US"/>
        </a:p>
      </dgm:t>
    </dgm:pt>
    <dgm:pt modelId="{2F611DE9-43C4-47A7-8B71-55429E793BE2}" type="sibTrans" cxnId="{CC46E7F5-D9CC-4D97-9D13-B625708D452A}">
      <dgm:prSet/>
      <dgm:spPr/>
      <dgm:t>
        <a:bodyPr/>
        <a:lstStyle/>
        <a:p>
          <a:endParaRPr lang="en-US"/>
        </a:p>
      </dgm:t>
    </dgm:pt>
    <dgm:pt modelId="{F7785FAA-67DD-493A-BE24-5F9843C1BD36}">
      <dgm:prSet/>
      <dgm:spPr/>
      <dgm:t>
        <a:bodyPr/>
        <a:lstStyle/>
        <a:p>
          <a:r>
            <a:rPr lang="en-US"/>
            <a:t>Connect patients community-based/social services</a:t>
          </a:r>
        </a:p>
      </dgm:t>
    </dgm:pt>
    <dgm:pt modelId="{84FA1321-AA8D-4E5A-9CE0-AEFEDB383292}" type="parTrans" cxnId="{640A5E60-083D-4593-B198-136AE83F7A82}">
      <dgm:prSet/>
      <dgm:spPr/>
      <dgm:t>
        <a:bodyPr/>
        <a:lstStyle/>
        <a:p>
          <a:endParaRPr lang="en-US"/>
        </a:p>
      </dgm:t>
    </dgm:pt>
    <dgm:pt modelId="{A3A076C8-684D-4159-977B-26B0C7B4E6D1}" type="sibTrans" cxnId="{640A5E60-083D-4593-B198-136AE83F7A82}">
      <dgm:prSet/>
      <dgm:spPr/>
      <dgm:t>
        <a:bodyPr/>
        <a:lstStyle/>
        <a:p>
          <a:endParaRPr lang="en-US"/>
        </a:p>
      </dgm:t>
    </dgm:pt>
    <dgm:pt modelId="{6610347E-7ABB-42B0-AF0C-1CE44F453DDF}" type="pres">
      <dgm:prSet presAssocID="{66629332-5423-4864-B8C5-6B43A3037057}" presName="root" presStyleCnt="0">
        <dgm:presLayoutVars>
          <dgm:dir/>
          <dgm:resizeHandles val="exact"/>
        </dgm:presLayoutVars>
      </dgm:prSet>
      <dgm:spPr/>
    </dgm:pt>
    <dgm:pt modelId="{02D5EFD6-4ADA-4EC6-9356-E8DBB337E6C5}" type="pres">
      <dgm:prSet presAssocID="{27A4CCA0-120D-49F9-802C-DD3BFB14F755}" presName="compNode" presStyleCnt="0"/>
      <dgm:spPr/>
    </dgm:pt>
    <dgm:pt modelId="{D9E6BC76-E11B-4954-A84B-E71FADDD836B}" type="pres">
      <dgm:prSet presAssocID="{27A4CCA0-120D-49F9-802C-DD3BFB14F755}" presName="bgRect" presStyleLbl="bgShp" presStyleIdx="0" presStyleCnt="4"/>
      <dgm:spPr/>
    </dgm:pt>
    <dgm:pt modelId="{0494B0B0-6194-49D5-8D5B-E7FCD1627AD7}" type="pres">
      <dgm:prSet presAssocID="{27A4CCA0-120D-49F9-802C-DD3BFB14F755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1DA64CB-4C70-4A51-8561-ABE7A55F1F7E}" type="pres">
      <dgm:prSet presAssocID="{27A4CCA0-120D-49F9-802C-DD3BFB14F755}" presName="spaceRect" presStyleCnt="0"/>
      <dgm:spPr/>
    </dgm:pt>
    <dgm:pt modelId="{C9DCE0F1-D307-4355-BAC5-1B808E02B58D}" type="pres">
      <dgm:prSet presAssocID="{27A4CCA0-120D-49F9-802C-DD3BFB14F755}" presName="parTx" presStyleLbl="revTx" presStyleIdx="0" presStyleCnt="4">
        <dgm:presLayoutVars>
          <dgm:chMax val="0"/>
          <dgm:chPref val="0"/>
        </dgm:presLayoutVars>
      </dgm:prSet>
      <dgm:spPr/>
    </dgm:pt>
    <dgm:pt modelId="{11D3FEF7-6C67-4C66-91F6-6FD27AD19A25}" type="pres">
      <dgm:prSet presAssocID="{9FB36933-5321-4C7E-8EA9-4B234C310158}" presName="sibTrans" presStyleCnt="0"/>
      <dgm:spPr/>
    </dgm:pt>
    <dgm:pt modelId="{F0EB7A4D-D9FB-459F-A6D7-2A5C39B359A0}" type="pres">
      <dgm:prSet presAssocID="{C6F48CE1-D4CF-4735-8A8F-C5B2D8E1D9F9}" presName="compNode" presStyleCnt="0"/>
      <dgm:spPr/>
    </dgm:pt>
    <dgm:pt modelId="{2023A434-F998-4DD1-8B8C-74C5A9C742CA}" type="pres">
      <dgm:prSet presAssocID="{C6F48CE1-D4CF-4735-8A8F-C5B2D8E1D9F9}" presName="bgRect" presStyleLbl="bgShp" presStyleIdx="1" presStyleCnt="4"/>
      <dgm:spPr/>
    </dgm:pt>
    <dgm:pt modelId="{61291FED-6F8E-4EC2-A20B-6D85246ABF14}" type="pres">
      <dgm:prSet presAssocID="{C6F48CE1-D4CF-4735-8A8F-C5B2D8E1D9F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2A248BC-E07E-4CCD-A1DC-86B769A6B09B}" type="pres">
      <dgm:prSet presAssocID="{C6F48CE1-D4CF-4735-8A8F-C5B2D8E1D9F9}" presName="spaceRect" presStyleCnt="0"/>
      <dgm:spPr/>
    </dgm:pt>
    <dgm:pt modelId="{3FCFB4BB-DDCB-4122-BE58-B3E400E19B35}" type="pres">
      <dgm:prSet presAssocID="{C6F48CE1-D4CF-4735-8A8F-C5B2D8E1D9F9}" presName="parTx" presStyleLbl="revTx" presStyleIdx="1" presStyleCnt="4">
        <dgm:presLayoutVars>
          <dgm:chMax val="0"/>
          <dgm:chPref val="0"/>
        </dgm:presLayoutVars>
      </dgm:prSet>
      <dgm:spPr/>
    </dgm:pt>
    <dgm:pt modelId="{E9ED646F-A9E6-42A0-828E-84B6150EEB24}" type="pres">
      <dgm:prSet presAssocID="{BF489C39-501A-49B3-A32A-899C1215DCB5}" presName="sibTrans" presStyleCnt="0"/>
      <dgm:spPr/>
    </dgm:pt>
    <dgm:pt modelId="{2C13125B-4C38-44C2-888F-E56E83B04B94}" type="pres">
      <dgm:prSet presAssocID="{921A1DF5-F0C7-4785-840B-FE23BDD2C574}" presName="compNode" presStyleCnt="0"/>
      <dgm:spPr/>
    </dgm:pt>
    <dgm:pt modelId="{26926D33-4241-4AF7-AE66-D1B842C7317D}" type="pres">
      <dgm:prSet presAssocID="{921A1DF5-F0C7-4785-840B-FE23BDD2C574}" presName="bgRect" presStyleLbl="bgShp" presStyleIdx="2" presStyleCnt="4"/>
      <dgm:spPr/>
    </dgm:pt>
    <dgm:pt modelId="{EC119467-7BAD-4277-9B06-4A26210C0A00}" type="pres">
      <dgm:prSet presAssocID="{921A1DF5-F0C7-4785-840B-FE23BDD2C574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C9242F8-75BA-487B-AD97-5A2D1897E88B}" type="pres">
      <dgm:prSet presAssocID="{921A1DF5-F0C7-4785-840B-FE23BDD2C574}" presName="spaceRect" presStyleCnt="0"/>
      <dgm:spPr/>
    </dgm:pt>
    <dgm:pt modelId="{80F74DEF-0331-4105-8684-FC878E015F8A}" type="pres">
      <dgm:prSet presAssocID="{921A1DF5-F0C7-4785-840B-FE23BDD2C574}" presName="parTx" presStyleLbl="revTx" presStyleIdx="2" presStyleCnt="4">
        <dgm:presLayoutVars>
          <dgm:chMax val="0"/>
          <dgm:chPref val="0"/>
        </dgm:presLayoutVars>
      </dgm:prSet>
      <dgm:spPr/>
    </dgm:pt>
    <dgm:pt modelId="{6EEB398E-9F84-48D5-8E71-D6BE00B0C360}" type="pres">
      <dgm:prSet presAssocID="{2F611DE9-43C4-47A7-8B71-55429E793BE2}" presName="sibTrans" presStyleCnt="0"/>
      <dgm:spPr/>
    </dgm:pt>
    <dgm:pt modelId="{D128CD05-0627-4017-8159-6F5B2149A449}" type="pres">
      <dgm:prSet presAssocID="{F7785FAA-67DD-493A-BE24-5F9843C1BD36}" presName="compNode" presStyleCnt="0"/>
      <dgm:spPr/>
    </dgm:pt>
    <dgm:pt modelId="{4B739275-F2BA-41D2-94C0-8616D3C293AF}" type="pres">
      <dgm:prSet presAssocID="{F7785FAA-67DD-493A-BE24-5F9843C1BD36}" presName="bgRect" presStyleLbl="bgShp" presStyleIdx="3" presStyleCnt="4"/>
      <dgm:spPr/>
    </dgm:pt>
    <dgm:pt modelId="{853DF14F-B841-4463-B67F-BB296B0692ED}" type="pres">
      <dgm:prSet presAssocID="{F7785FAA-67DD-493A-BE24-5F9843C1BD36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3069200-9716-4A8A-ADB8-034F6F7F0E17}" type="pres">
      <dgm:prSet presAssocID="{F7785FAA-67DD-493A-BE24-5F9843C1BD36}" presName="spaceRect" presStyleCnt="0"/>
      <dgm:spPr/>
    </dgm:pt>
    <dgm:pt modelId="{C512617E-D75E-421B-9562-7206F24CE14E}" type="pres">
      <dgm:prSet presAssocID="{F7785FAA-67DD-493A-BE24-5F9843C1BD3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0465F26-632D-4E66-B6E0-3D583EE66FAC}" type="presOf" srcId="{27A4CCA0-120D-49F9-802C-DD3BFB14F755}" destId="{C9DCE0F1-D307-4355-BAC5-1B808E02B58D}" srcOrd="0" destOrd="0" presId="urn:microsoft.com/office/officeart/2018/2/layout/IconVerticalSolidList"/>
    <dgm:cxn modelId="{BCA7942E-2CEA-4796-8F10-52F916F2AA31}" type="presOf" srcId="{F7785FAA-67DD-493A-BE24-5F9843C1BD36}" destId="{C512617E-D75E-421B-9562-7206F24CE14E}" srcOrd="0" destOrd="0" presId="urn:microsoft.com/office/officeart/2018/2/layout/IconVerticalSolidList"/>
    <dgm:cxn modelId="{640A5E60-083D-4593-B198-136AE83F7A82}" srcId="{66629332-5423-4864-B8C5-6B43A3037057}" destId="{F7785FAA-67DD-493A-BE24-5F9843C1BD36}" srcOrd="3" destOrd="0" parTransId="{84FA1321-AA8D-4E5A-9CE0-AEFEDB383292}" sibTransId="{A3A076C8-684D-4159-977B-26B0C7B4E6D1}"/>
    <dgm:cxn modelId="{C8D20A75-6A63-43E3-B374-A4B5F757838E}" srcId="{66629332-5423-4864-B8C5-6B43A3037057}" destId="{27A4CCA0-120D-49F9-802C-DD3BFB14F755}" srcOrd="0" destOrd="0" parTransId="{9D407C13-16EF-414A-8AFE-1CE65E266FBD}" sibTransId="{9FB36933-5321-4C7E-8EA9-4B234C310158}"/>
    <dgm:cxn modelId="{68C2EC9B-F921-4344-B006-3769ED1A2C00}" srcId="{66629332-5423-4864-B8C5-6B43A3037057}" destId="{C6F48CE1-D4CF-4735-8A8F-C5B2D8E1D9F9}" srcOrd="1" destOrd="0" parTransId="{44A263D1-D875-4181-8683-187BD79B3EB6}" sibTransId="{BF489C39-501A-49B3-A32A-899C1215DCB5}"/>
    <dgm:cxn modelId="{9D6454B1-C268-4E4E-AF05-13D96873438D}" type="presOf" srcId="{921A1DF5-F0C7-4785-840B-FE23BDD2C574}" destId="{80F74DEF-0331-4105-8684-FC878E015F8A}" srcOrd="0" destOrd="0" presId="urn:microsoft.com/office/officeart/2018/2/layout/IconVerticalSolidList"/>
    <dgm:cxn modelId="{E35194CC-3699-409C-A329-222E00C1AC92}" type="presOf" srcId="{66629332-5423-4864-B8C5-6B43A3037057}" destId="{6610347E-7ABB-42B0-AF0C-1CE44F453DDF}" srcOrd="0" destOrd="0" presId="urn:microsoft.com/office/officeart/2018/2/layout/IconVerticalSolidList"/>
    <dgm:cxn modelId="{889B13CF-D0FC-4ADA-B615-7960CD497798}" type="presOf" srcId="{C6F48CE1-D4CF-4735-8A8F-C5B2D8E1D9F9}" destId="{3FCFB4BB-DDCB-4122-BE58-B3E400E19B35}" srcOrd="0" destOrd="0" presId="urn:microsoft.com/office/officeart/2018/2/layout/IconVerticalSolidList"/>
    <dgm:cxn modelId="{CC46E7F5-D9CC-4D97-9D13-B625708D452A}" srcId="{66629332-5423-4864-B8C5-6B43A3037057}" destId="{921A1DF5-F0C7-4785-840B-FE23BDD2C574}" srcOrd="2" destOrd="0" parTransId="{8D14EF5D-E501-4718-97B1-C2F42C12337A}" sibTransId="{2F611DE9-43C4-47A7-8B71-55429E793BE2}"/>
    <dgm:cxn modelId="{4843D4C4-083B-4187-8DC4-42E7C685FBC8}" type="presParOf" srcId="{6610347E-7ABB-42B0-AF0C-1CE44F453DDF}" destId="{02D5EFD6-4ADA-4EC6-9356-E8DBB337E6C5}" srcOrd="0" destOrd="0" presId="urn:microsoft.com/office/officeart/2018/2/layout/IconVerticalSolidList"/>
    <dgm:cxn modelId="{70E06105-1E1E-46F5-B9EB-B440F69916A1}" type="presParOf" srcId="{02D5EFD6-4ADA-4EC6-9356-E8DBB337E6C5}" destId="{D9E6BC76-E11B-4954-A84B-E71FADDD836B}" srcOrd="0" destOrd="0" presId="urn:microsoft.com/office/officeart/2018/2/layout/IconVerticalSolidList"/>
    <dgm:cxn modelId="{75C4D45F-3FA7-4D9A-9955-9A0D8AB04EE3}" type="presParOf" srcId="{02D5EFD6-4ADA-4EC6-9356-E8DBB337E6C5}" destId="{0494B0B0-6194-49D5-8D5B-E7FCD1627AD7}" srcOrd="1" destOrd="0" presId="urn:microsoft.com/office/officeart/2018/2/layout/IconVerticalSolidList"/>
    <dgm:cxn modelId="{695285C9-93E3-4EAA-9328-273AA13F5EAC}" type="presParOf" srcId="{02D5EFD6-4ADA-4EC6-9356-E8DBB337E6C5}" destId="{21DA64CB-4C70-4A51-8561-ABE7A55F1F7E}" srcOrd="2" destOrd="0" presId="urn:microsoft.com/office/officeart/2018/2/layout/IconVerticalSolidList"/>
    <dgm:cxn modelId="{C3A17AA4-A46E-46FF-9763-90EF5B9889BB}" type="presParOf" srcId="{02D5EFD6-4ADA-4EC6-9356-E8DBB337E6C5}" destId="{C9DCE0F1-D307-4355-BAC5-1B808E02B58D}" srcOrd="3" destOrd="0" presId="urn:microsoft.com/office/officeart/2018/2/layout/IconVerticalSolidList"/>
    <dgm:cxn modelId="{2548A9AA-1782-441B-8366-C00AE594B6D7}" type="presParOf" srcId="{6610347E-7ABB-42B0-AF0C-1CE44F453DDF}" destId="{11D3FEF7-6C67-4C66-91F6-6FD27AD19A25}" srcOrd="1" destOrd="0" presId="urn:microsoft.com/office/officeart/2018/2/layout/IconVerticalSolidList"/>
    <dgm:cxn modelId="{DCA8A47F-9B58-47BD-B777-E456A1D1BEA6}" type="presParOf" srcId="{6610347E-7ABB-42B0-AF0C-1CE44F453DDF}" destId="{F0EB7A4D-D9FB-459F-A6D7-2A5C39B359A0}" srcOrd="2" destOrd="0" presId="urn:microsoft.com/office/officeart/2018/2/layout/IconVerticalSolidList"/>
    <dgm:cxn modelId="{6CF4485C-4351-425D-AA4A-57FDC068C170}" type="presParOf" srcId="{F0EB7A4D-D9FB-459F-A6D7-2A5C39B359A0}" destId="{2023A434-F998-4DD1-8B8C-74C5A9C742CA}" srcOrd="0" destOrd="0" presId="urn:microsoft.com/office/officeart/2018/2/layout/IconVerticalSolidList"/>
    <dgm:cxn modelId="{EAC88BBB-077C-448A-8216-4D1B7ABD732F}" type="presParOf" srcId="{F0EB7A4D-D9FB-459F-A6D7-2A5C39B359A0}" destId="{61291FED-6F8E-4EC2-A20B-6D85246ABF14}" srcOrd="1" destOrd="0" presId="urn:microsoft.com/office/officeart/2018/2/layout/IconVerticalSolidList"/>
    <dgm:cxn modelId="{8B5C8B84-F553-45B9-B518-86CCA08D2BEC}" type="presParOf" srcId="{F0EB7A4D-D9FB-459F-A6D7-2A5C39B359A0}" destId="{52A248BC-E07E-4CCD-A1DC-86B769A6B09B}" srcOrd="2" destOrd="0" presId="urn:microsoft.com/office/officeart/2018/2/layout/IconVerticalSolidList"/>
    <dgm:cxn modelId="{20EC51A2-049E-4B89-9277-3F282FD0DB53}" type="presParOf" srcId="{F0EB7A4D-D9FB-459F-A6D7-2A5C39B359A0}" destId="{3FCFB4BB-DDCB-4122-BE58-B3E400E19B35}" srcOrd="3" destOrd="0" presId="urn:microsoft.com/office/officeart/2018/2/layout/IconVerticalSolidList"/>
    <dgm:cxn modelId="{B0982081-70BF-4863-A8AC-FFDD25300DD5}" type="presParOf" srcId="{6610347E-7ABB-42B0-AF0C-1CE44F453DDF}" destId="{E9ED646F-A9E6-42A0-828E-84B6150EEB24}" srcOrd="3" destOrd="0" presId="urn:microsoft.com/office/officeart/2018/2/layout/IconVerticalSolidList"/>
    <dgm:cxn modelId="{54B3F74B-F6AF-458D-9939-F7432636B6D6}" type="presParOf" srcId="{6610347E-7ABB-42B0-AF0C-1CE44F453DDF}" destId="{2C13125B-4C38-44C2-888F-E56E83B04B94}" srcOrd="4" destOrd="0" presId="urn:microsoft.com/office/officeart/2018/2/layout/IconVerticalSolidList"/>
    <dgm:cxn modelId="{5B39299D-9620-44B4-833B-1482A72B0D46}" type="presParOf" srcId="{2C13125B-4C38-44C2-888F-E56E83B04B94}" destId="{26926D33-4241-4AF7-AE66-D1B842C7317D}" srcOrd="0" destOrd="0" presId="urn:microsoft.com/office/officeart/2018/2/layout/IconVerticalSolidList"/>
    <dgm:cxn modelId="{12ED08BC-374D-4FDD-A078-1F916A9D0628}" type="presParOf" srcId="{2C13125B-4C38-44C2-888F-E56E83B04B94}" destId="{EC119467-7BAD-4277-9B06-4A26210C0A00}" srcOrd="1" destOrd="0" presId="urn:microsoft.com/office/officeart/2018/2/layout/IconVerticalSolidList"/>
    <dgm:cxn modelId="{74235632-F2F2-4C5B-9FDF-7017DD2D250F}" type="presParOf" srcId="{2C13125B-4C38-44C2-888F-E56E83B04B94}" destId="{EC9242F8-75BA-487B-AD97-5A2D1897E88B}" srcOrd="2" destOrd="0" presId="urn:microsoft.com/office/officeart/2018/2/layout/IconVerticalSolidList"/>
    <dgm:cxn modelId="{4FB11480-A065-451C-AB31-6528EF93E5DF}" type="presParOf" srcId="{2C13125B-4C38-44C2-888F-E56E83B04B94}" destId="{80F74DEF-0331-4105-8684-FC878E015F8A}" srcOrd="3" destOrd="0" presId="urn:microsoft.com/office/officeart/2018/2/layout/IconVerticalSolidList"/>
    <dgm:cxn modelId="{E7627AB1-39B3-4487-8883-BE6E6BB3C842}" type="presParOf" srcId="{6610347E-7ABB-42B0-AF0C-1CE44F453DDF}" destId="{6EEB398E-9F84-48D5-8E71-D6BE00B0C360}" srcOrd="5" destOrd="0" presId="urn:microsoft.com/office/officeart/2018/2/layout/IconVerticalSolidList"/>
    <dgm:cxn modelId="{C53C4669-12DF-4C91-BCCD-8858E2DA795B}" type="presParOf" srcId="{6610347E-7ABB-42B0-AF0C-1CE44F453DDF}" destId="{D128CD05-0627-4017-8159-6F5B2149A449}" srcOrd="6" destOrd="0" presId="urn:microsoft.com/office/officeart/2018/2/layout/IconVerticalSolidList"/>
    <dgm:cxn modelId="{C3C305C0-F277-4A00-A5B0-9204B72221BF}" type="presParOf" srcId="{D128CD05-0627-4017-8159-6F5B2149A449}" destId="{4B739275-F2BA-41D2-94C0-8616D3C293AF}" srcOrd="0" destOrd="0" presId="urn:microsoft.com/office/officeart/2018/2/layout/IconVerticalSolidList"/>
    <dgm:cxn modelId="{7004BD2D-45F2-4627-B98E-89EDA6517284}" type="presParOf" srcId="{D128CD05-0627-4017-8159-6F5B2149A449}" destId="{853DF14F-B841-4463-B67F-BB296B0692ED}" srcOrd="1" destOrd="0" presId="urn:microsoft.com/office/officeart/2018/2/layout/IconVerticalSolidList"/>
    <dgm:cxn modelId="{F5E90B52-9D43-4613-BA91-E51EE6B9CA4A}" type="presParOf" srcId="{D128CD05-0627-4017-8159-6F5B2149A449}" destId="{73069200-9716-4A8A-ADB8-034F6F7F0E17}" srcOrd="2" destOrd="0" presId="urn:microsoft.com/office/officeart/2018/2/layout/IconVerticalSolidList"/>
    <dgm:cxn modelId="{F432F0BB-93F6-4BD8-97A5-B2AF7BFC7D31}" type="presParOf" srcId="{D128CD05-0627-4017-8159-6F5B2149A449}" destId="{C512617E-D75E-421B-9562-7206F24CE1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768E5-043E-4D25-9F19-8849A0446D81}">
      <dsp:nvSpPr>
        <dsp:cNvPr id="0" name=""/>
        <dsp:cNvSpPr/>
      </dsp:nvSpPr>
      <dsp:spPr>
        <a:xfrm>
          <a:off x="0" y="280947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2022 Falls</a:t>
          </a:r>
          <a:endParaRPr lang="en-US" sz="3300" kern="1200"/>
        </a:p>
      </dsp:txBody>
      <dsp:txXfrm>
        <a:off x="0" y="280947"/>
        <a:ext cx="2795065" cy="1677039"/>
      </dsp:txXfrm>
    </dsp:sp>
    <dsp:sp modelId="{FA67823B-54DE-4C45-AE94-4DB7390B727D}">
      <dsp:nvSpPr>
        <dsp:cNvPr id="0" name=""/>
        <dsp:cNvSpPr/>
      </dsp:nvSpPr>
      <dsp:spPr>
        <a:xfrm>
          <a:off x="3074572" y="280947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Total dispatch calls 48,710</a:t>
          </a:r>
          <a:endParaRPr lang="en-US" sz="3300" kern="1200"/>
        </a:p>
      </dsp:txBody>
      <dsp:txXfrm>
        <a:off x="3074572" y="280947"/>
        <a:ext cx="2795065" cy="1677039"/>
      </dsp:txXfrm>
    </dsp:sp>
    <dsp:sp modelId="{5559E055-064A-4F59-9D27-D131238E4E32}">
      <dsp:nvSpPr>
        <dsp:cNvPr id="0" name=""/>
        <dsp:cNvSpPr/>
      </dsp:nvSpPr>
      <dsp:spPr>
        <a:xfrm>
          <a:off x="6149145" y="280947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Falls 7,039 14.5% total calls</a:t>
          </a:r>
          <a:endParaRPr lang="en-US" sz="3300" kern="1200"/>
        </a:p>
      </dsp:txBody>
      <dsp:txXfrm>
        <a:off x="6149145" y="280947"/>
        <a:ext cx="2795065" cy="1677039"/>
      </dsp:txXfrm>
    </dsp:sp>
    <dsp:sp modelId="{C99A7C2B-5155-48A0-88CD-1196950FF7AA}">
      <dsp:nvSpPr>
        <dsp:cNvPr id="0" name=""/>
        <dsp:cNvSpPr/>
      </dsp:nvSpPr>
      <dsp:spPr>
        <a:xfrm>
          <a:off x="0" y="2237493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YTD 2023</a:t>
          </a:r>
          <a:endParaRPr lang="en-US" sz="3300" kern="1200"/>
        </a:p>
      </dsp:txBody>
      <dsp:txXfrm>
        <a:off x="0" y="2237493"/>
        <a:ext cx="2795065" cy="1677039"/>
      </dsp:txXfrm>
    </dsp:sp>
    <dsp:sp modelId="{955A65C2-9A8A-4131-B9F8-33AE2D079A79}">
      <dsp:nvSpPr>
        <dsp:cNvPr id="0" name=""/>
        <dsp:cNvSpPr/>
      </dsp:nvSpPr>
      <dsp:spPr>
        <a:xfrm>
          <a:off x="3074572" y="2237493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Total dispatch calls 42,126</a:t>
          </a:r>
          <a:endParaRPr lang="en-US" sz="3300" kern="1200"/>
        </a:p>
      </dsp:txBody>
      <dsp:txXfrm>
        <a:off x="3074572" y="2237493"/>
        <a:ext cx="2795065" cy="1677039"/>
      </dsp:txXfrm>
    </dsp:sp>
    <dsp:sp modelId="{0DC6FA73-DEAD-4A66-A988-651976BC7EC1}">
      <dsp:nvSpPr>
        <dsp:cNvPr id="0" name=""/>
        <dsp:cNvSpPr/>
      </dsp:nvSpPr>
      <dsp:spPr>
        <a:xfrm>
          <a:off x="6149145" y="2237493"/>
          <a:ext cx="2795065" cy="1677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i="0" kern="1200"/>
            <a:t>Falls YTD 6,464 15% total calls</a:t>
          </a:r>
          <a:endParaRPr lang="en-US" sz="3300" kern="1200"/>
        </a:p>
      </dsp:txBody>
      <dsp:txXfrm>
        <a:off x="6149145" y="2237493"/>
        <a:ext cx="2795065" cy="1677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6BC76-E11B-4954-A84B-E71FADDD836B}">
      <dsp:nvSpPr>
        <dsp:cNvPr id="0" name=""/>
        <dsp:cNvSpPr/>
      </dsp:nvSpPr>
      <dsp:spPr>
        <a:xfrm>
          <a:off x="0" y="1978"/>
          <a:ext cx="6188847" cy="1002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4B0B0-6194-49D5-8D5B-E7FCD1627AD7}">
      <dsp:nvSpPr>
        <dsp:cNvPr id="0" name=""/>
        <dsp:cNvSpPr/>
      </dsp:nvSpPr>
      <dsp:spPr>
        <a:xfrm>
          <a:off x="303360" y="227618"/>
          <a:ext cx="551564" cy="55156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DCE0F1-D307-4355-BAC5-1B808E02B58D}">
      <dsp:nvSpPr>
        <dsp:cNvPr id="0" name=""/>
        <dsp:cNvSpPr/>
      </dsp:nvSpPr>
      <dsp:spPr>
        <a:xfrm>
          <a:off x="1158285" y="1978"/>
          <a:ext cx="5030561" cy="100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34" tIns="106134" rIns="106134" bIns="1061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Needs assessment- ability perform ADLS, self-care, medical literacy, PEAT, cognitive needs.</a:t>
          </a:r>
        </a:p>
      </dsp:txBody>
      <dsp:txXfrm>
        <a:off x="1158285" y="1978"/>
        <a:ext cx="5030561" cy="1002844"/>
      </dsp:txXfrm>
    </dsp:sp>
    <dsp:sp modelId="{2023A434-F998-4DD1-8B8C-74C5A9C742CA}">
      <dsp:nvSpPr>
        <dsp:cNvPr id="0" name=""/>
        <dsp:cNvSpPr/>
      </dsp:nvSpPr>
      <dsp:spPr>
        <a:xfrm>
          <a:off x="0" y="1255534"/>
          <a:ext cx="6188847" cy="1002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91FED-6F8E-4EC2-A20B-6D85246ABF14}">
      <dsp:nvSpPr>
        <dsp:cNvPr id="0" name=""/>
        <dsp:cNvSpPr/>
      </dsp:nvSpPr>
      <dsp:spPr>
        <a:xfrm>
          <a:off x="303360" y="1481175"/>
          <a:ext cx="551564" cy="55156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FB4BB-DDCB-4122-BE58-B3E400E19B35}">
      <dsp:nvSpPr>
        <dsp:cNvPr id="0" name=""/>
        <dsp:cNvSpPr/>
      </dsp:nvSpPr>
      <dsp:spPr>
        <a:xfrm>
          <a:off x="1158285" y="1255534"/>
          <a:ext cx="5030561" cy="100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34" tIns="106134" rIns="106134" bIns="1061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Gap analysis</a:t>
          </a:r>
        </a:p>
      </dsp:txBody>
      <dsp:txXfrm>
        <a:off x="1158285" y="1255534"/>
        <a:ext cx="5030561" cy="1002844"/>
      </dsp:txXfrm>
    </dsp:sp>
    <dsp:sp modelId="{26926D33-4241-4AF7-AE66-D1B842C7317D}">
      <dsp:nvSpPr>
        <dsp:cNvPr id="0" name=""/>
        <dsp:cNvSpPr/>
      </dsp:nvSpPr>
      <dsp:spPr>
        <a:xfrm>
          <a:off x="0" y="2509091"/>
          <a:ext cx="6188847" cy="1002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19467-7BAD-4277-9B06-4A26210C0A00}">
      <dsp:nvSpPr>
        <dsp:cNvPr id="0" name=""/>
        <dsp:cNvSpPr/>
      </dsp:nvSpPr>
      <dsp:spPr>
        <a:xfrm>
          <a:off x="303360" y="2734731"/>
          <a:ext cx="551564" cy="55156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F74DEF-0331-4105-8684-FC878E015F8A}">
      <dsp:nvSpPr>
        <dsp:cNvPr id="0" name=""/>
        <dsp:cNvSpPr/>
      </dsp:nvSpPr>
      <dsp:spPr>
        <a:xfrm>
          <a:off x="1158285" y="2509091"/>
          <a:ext cx="5030561" cy="100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34" tIns="106134" rIns="106134" bIns="1061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Monitor 911 usage flag address</a:t>
          </a:r>
        </a:p>
      </dsp:txBody>
      <dsp:txXfrm>
        <a:off x="1158285" y="2509091"/>
        <a:ext cx="5030561" cy="1002844"/>
      </dsp:txXfrm>
    </dsp:sp>
    <dsp:sp modelId="{4B739275-F2BA-41D2-94C0-8616D3C293AF}">
      <dsp:nvSpPr>
        <dsp:cNvPr id="0" name=""/>
        <dsp:cNvSpPr/>
      </dsp:nvSpPr>
      <dsp:spPr>
        <a:xfrm>
          <a:off x="0" y="3762647"/>
          <a:ext cx="6188847" cy="10028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DF14F-B841-4463-B67F-BB296B0692ED}">
      <dsp:nvSpPr>
        <dsp:cNvPr id="0" name=""/>
        <dsp:cNvSpPr/>
      </dsp:nvSpPr>
      <dsp:spPr>
        <a:xfrm>
          <a:off x="303360" y="3988287"/>
          <a:ext cx="551564" cy="55156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2617E-D75E-421B-9562-7206F24CE14E}">
      <dsp:nvSpPr>
        <dsp:cNvPr id="0" name=""/>
        <dsp:cNvSpPr/>
      </dsp:nvSpPr>
      <dsp:spPr>
        <a:xfrm>
          <a:off x="1158285" y="3762647"/>
          <a:ext cx="5030561" cy="1002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34" tIns="106134" rIns="106134" bIns="1061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Connect patients community-based/social services</a:t>
          </a:r>
        </a:p>
      </dsp:txBody>
      <dsp:txXfrm>
        <a:off x="1158285" y="3762647"/>
        <a:ext cx="5030561" cy="100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MIH works closely with DHSS. </a:t>
            </a:r>
          </a:p>
          <a:p>
            <a:r>
              <a:rPr lang="en-US" dirty="0"/>
              <a:t>Connect patients to resources for food shelters, home pharmacy delivery, navigate health through PCP</a:t>
            </a:r>
          </a:p>
          <a:p>
            <a:r>
              <a:rPr lang="en-US" dirty="0"/>
              <a:t>Physical environment assessment tool (peat)</a:t>
            </a:r>
          </a:p>
          <a:p>
            <a:r>
              <a:rPr lang="en-US" dirty="0"/>
              <a:t>Social or financial resources access to?</a:t>
            </a:r>
          </a:p>
          <a:p>
            <a:r>
              <a:rPr lang="en-US" dirty="0"/>
              <a:t>Gap- services in home? PT, OT, RN, Aid</a:t>
            </a:r>
          </a:p>
          <a:p>
            <a:r>
              <a:rPr lang="en-US" dirty="0"/>
              <a:t>Health insurance? Veteran?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92396-924C-428C-B1A3-6786975B7C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4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1"/>
            <a:ext cx="8823360" cy="3329581"/>
          </a:xfrm>
        </p:spPr>
        <p:txBody>
          <a:bodyPr anchor="b"/>
          <a:lstStyle>
            <a:lvl1pPr>
              <a:defRPr sz="7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60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6BF-C811-45BB-8BA9-22EFF2B83FFA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38A473-D905-E0A1-617A-C6F17E7DA8B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22CD4D-3490-F3CE-A927-DF0B1A59ABB3}"/>
              </a:ext>
            </a:extLst>
          </p:cNvPr>
          <p:cNvSpPr/>
          <p:nvPr userDrawn="1"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33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4800587"/>
            <a:ext cx="8823359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654" y="685800"/>
            <a:ext cx="8823360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5" y="5367325"/>
            <a:ext cx="882335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98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4" y="1447800"/>
            <a:ext cx="8823361" cy="1981200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8823361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1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91" y="1447800"/>
            <a:ext cx="7997232" cy="2323374"/>
          </a:xfrm>
        </p:spPr>
        <p:txBody>
          <a:bodyPr/>
          <a:lstStyle>
            <a:lvl1pPr>
              <a:defRPr sz="4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29898" y="3771174"/>
            <a:ext cx="7277753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4350657"/>
            <a:ext cx="8823361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061" y="971253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28060" y="2613787"/>
            <a:ext cx="80170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19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82584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3" y="3124201"/>
            <a:ext cx="8823362" cy="1653180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1" cy="860400"/>
          </a:xfrm>
        </p:spPr>
        <p:txBody>
          <a:bodyPr anchor="t"/>
          <a:lstStyle>
            <a:lvl1pPr marL="0" indent="0" algn="l">
              <a:buNone/>
              <a:defRPr sz="1999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09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782" y="1981200"/>
            <a:ext cx="294609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293" y="2667000"/>
            <a:ext cx="292658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2648" y="1981200"/>
            <a:ext cx="2935476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2097" y="2667000"/>
            <a:ext cx="294602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1981200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2845" y="2667000"/>
            <a:ext cx="2931349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1348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293" y="4250949"/>
            <a:ext cx="293928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293" y="2209800"/>
            <a:ext cx="293928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293" y="4827212"/>
            <a:ext cx="293928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8363" y="4250949"/>
            <a:ext cx="2929762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8362" y="2209800"/>
            <a:ext cx="292976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7009" y="4827211"/>
            <a:ext cx="293364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2845" y="4250949"/>
            <a:ext cx="2931349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2844" y="2209800"/>
            <a:ext cx="2931349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2720" y="4827209"/>
            <a:ext cx="293523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517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0414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785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2050" y="430214"/>
            <a:ext cx="1752145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294" y="887414"/>
            <a:ext cx="7421216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DCC747-2970-F4DF-C007-C483E5B7FF26}"/>
              </a:ext>
            </a:extLst>
          </p:cNvPr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085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62CC-4597-4E8E-AFE5-237B3DA1FF07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6" y="2861734"/>
            <a:ext cx="8823359" cy="1915647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654" y="4777381"/>
            <a:ext cx="8823360" cy="860400"/>
          </a:xfrm>
        </p:spPr>
        <p:txBody>
          <a:bodyPr anchor="t"/>
          <a:lstStyle>
            <a:lvl1pPr marL="0" indent="0" algn="l">
              <a:buNone/>
              <a:defRPr sz="1999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63988-78D4-46C4-B808-1786C6A42859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025" y="2060576"/>
            <a:ext cx="4395194" cy="4195763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3021" y="2056093"/>
            <a:ext cx="4395196" cy="4200245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C1EE-CCC0-4F27-8918-BF938AC1419F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6" y="1905000"/>
            <a:ext cx="439519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025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3023" y="1905000"/>
            <a:ext cx="4395194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3023" y="2514600"/>
            <a:ext cx="4395194" cy="3741738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C48B-9D86-4C33-9BD3-2929B1D74E3D}" type="datetime1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711C-F9D6-42CE-B848-D107B7756573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AC44-87EE-4E25-9BCB-D1B8F4FDD9D1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0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52" y="1447800"/>
            <a:ext cx="3400178" cy="1447800"/>
          </a:xfrm>
        </p:spPr>
        <p:txBody>
          <a:bodyPr anchor="b"/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370" y="1447800"/>
            <a:ext cx="5194644" cy="4572000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3" y="3129281"/>
            <a:ext cx="340017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44B9-3FFE-4574-9630-3E5A6F960186}" type="datetime1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06" y="1854192"/>
            <a:ext cx="5091580" cy="1574808"/>
          </a:xfrm>
        </p:spPr>
        <p:txBody>
          <a:bodyPr anchor="b">
            <a:normAutofit/>
          </a:bodyPr>
          <a:lstStyle>
            <a:lvl1pPr algn="l">
              <a:defRPr sz="35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7736" y="1143000"/>
            <a:ext cx="3199567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654" y="3657600"/>
            <a:ext cx="5083655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4035961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522016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6770" y="1676400"/>
            <a:ext cx="2818666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7330" y="1"/>
            <a:ext cx="1602969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3637" y="6096000"/>
            <a:ext cx="99347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5094" y="0"/>
            <a:ext cx="685621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943" y="452718"/>
            <a:ext cx="9402274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025" y="2052919"/>
            <a:ext cx="894421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2866" y="1790741"/>
            <a:ext cx="990599" cy="30472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004168-AADC-4457-9784-543656FEE4FC}" type="datetime1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48740" y="3225337"/>
            <a:ext cx="3859795" cy="3047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49844" y="295730"/>
            <a:ext cx="83798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799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4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4199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99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799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24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1199" userDrawn="1">
          <p15:clr>
            <a:srgbClr val="F26B43"/>
          </p15:clr>
        </p15:guide>
        <p15:guide id="4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itting in a chair with a person measuring her blood pressure&#10;&#10;Description automatically generated">
            <a:extLst>
              <a:ext uri="{FF2B5EF4-FFF2-40B4-BE49-F238E27FC236}">
                <a16:creationId xmlns:a16="http://schemas.microsoft.com/office/drawing/2014/main" id="{A1918AC4-EF08-B472-4CD2-FC24E22B5E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654" y="1447800"/>
            <a:ext cx="8823359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St. Charles County Ambulance District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59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Mobile Integrated Health</a:t>
            </a:r>
          </a:p>
        </p:txBody>
      </p:sp>
    </p:spTree>
    <p:extLst>
      <p:ext uri="{BB962C8B-B14F-4D97-AF65-F5344CB8AC3E}">
        <p14:creationId xmlns:p14="http://schemas.microsoft.com/office/powerpoint/2010/main" val="6675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19C0C-BFE5-F3FB-2933-FB1E178B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Community Paramedics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8ABFA-45D6-1B81-0057-51CB2A7EE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  <a:p>
            <a:pPr lvl="1"/>
            <a:r>
              <a:rPr lang="en-US">
                <a:solidFill>
                  <a:srgbClr val="FFFFFF"/>
                </a:solidFill>
              </a:rPr>
              <a:t>Solving EMS problems in non-traditional ways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Collaboration with stakeholders &amp; community partners is key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Fill in gaps utilizing a community needs assessment</a:t>
            </a:r>
          </a:p>
          <a:p>
            <a:pPr marL="365760" lvl="1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1AAD33EC-2164-3E3A-93F7-989751C74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3" r="28849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2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DATA</a:t>
            </a:r>
          </a:p>
        </p:txBody>
      </p:sp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9B131DCF-CD22-DC38-2D06-9333C711C7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3025" y="2052919"/>
          <a:ext cx="894421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73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898B27-F571-4CA3-9ADD-5EEAC6EC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424" y="942072"/>
            <a:ext cx="3043103" cy="32477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does MIH do for your patient?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D17F4F1-7A1B-4881-B474-8BDF3C9269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0400" y="942072"/>
          <a:ext cx="6188847" cy="476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17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AE8351-C021-04C7-0B1C-C021491E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61" y="629266"/>
            <a:ext cx="6186578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Safety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FB3D-FDE6-3E7A-F27E-9DE54EA0B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61" y="2438400"/>
            <a:ext cx="6186577" cy="37854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Is the patient safe in their home?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Engage PCP.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Collaborate with DHSS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Is there a capable and available caregiver in the home?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4146" y="-1"/>
            <a:ext cx="559327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0937B762-7CAA-C00C-0E28-5D31C7B7E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705" r="-2" b="-2"/>
          <a:stretch/>
        </p:blipFill>
        <p:spPr>
          <a:xfrm>
            <a:off x="7227292" y="1"/>
            <a:ext cx="4961952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08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women in uniform standing in front of a building&#10;&#10;Description automatically generated">
            <a:extLst>
              <a:ext uri="{FF2B5EF4-FFF2-40B4-BE49-F238E27FC236}">
                <a16:creationId xmlns:a16="http://schemas.microsoft.com/office/drawing/2014/main" id="{9E8477F1-5001-0B5C-B700-F4D747255E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1" r="9090" b="-1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4D5B3-2E2B-8D23-6427-DA4AE3254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654" y="1447800"/>
            <a:ext cx="8823359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4B3B6-5429-0B9D-FAF8-1C13D5AA2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654" y="4777380"/>
            <a:ext cx="8823359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5093" y="0"/>
            <a:ext cx="685622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182</Words>
  <Application>Microsoft Office PowerPoint</Application>
  <PresentationFormat>Custom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Franklin Gothic Book</vt:lpstr>
      <vt:lpstr>Wingdings 3</vt:lpstr>
      <vt:lpstr>Ion</vt:lpstr>
      <vt:lpstr>St. Charles County Ambulance District</vt:lpstr>
      <vt:lpstr>Community Paramedics</vt:lpstr>
      <vt:lpstr>FALL DATA</vt:lpstr>
      <vt:lpstr>What does MIH do for your patient?</vt:lpstr>
      <vt:lpstr>Safety Plan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Charles County Ambulance District</dc:title>
  <dc:creator>Kimberlyn Tihen</dc:creator>
  <cp:lastModifiedBy>Sloan, Brady</cp:lastModifiedBy>
  <cp:revision>1</cp:revision>
  <dcterms:created xsi:type="dcterms:W3CDTF">2023-11-08T14:31:06Z</dcterms:created>
  <dcterms:modified xsi:type="dcterms:W3CDTF">2023-11-17T15:32:20Z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2023-11-17T15:32:19Z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831ecdf9-06f4-49a9-9b3e-32a7eac7ca52</vt:lpwstr>
  </property>
  <property fmtid="{D5CDD505-2E9C-101B-9397-08002B2CF9AE}" pid="8" name="MSIP_Label_defa4170-0d19-0005-0004-bc88714345d2_ActionId">
    <vt:lpwstr>a96f2eab-2ef4-4bc9-b8d1-0f5daf37299d</vt:lpwstr>
  </property>
  <property fmtid="{D5CDD505-2E9C-101B-9397-08002B2CF9AE}" pid="9" name="MSIP_Label_defa4170-0d19-0005-0004-bc88714345d2_ContentBits">
    <vt:lpwstr>0</vt:lpwstr>
  </property>
</Properties>
</file>