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5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3396" autoAdjust="0"/>
    <p:restoredTop sz="94651" autoAdjust="0"/>
  </p:normalViewPr>
  <p:slideViewPr>
    <p:cSldViewPr snapToGrid="0" snapToObjects="1">
      <p:cViewPr varScale="1">
        <p:scale>
          <a:sx n="105" d="100"/>
          <a:sy n="105" d="100"/>
        </p:scale>
        <p:origin x="149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C803A-7246-E141-95A8-200777BA732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76758-576A-0442-8599-07DA2692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1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122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B5FA-B0C5-2E42-B7D4-0AF14347F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9E7C-4595-224D-9189-8F81A918F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33C0E-D9F2-4D47-87AE-E88B9E5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50D30-4D5D-0042-8017-2D055655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6EAE5-C252-784A-A90F-55640DAE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C736-E391-BC4E-9282-6A98D653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0E63A-9965-BD4D-BC32-311407171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998D4-9190-474B-A36E-C2ACBEE1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44996-B54F-A64D-A764-BBD74A68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2E7A-1BF7-A240-9290-349D4BF1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37FAC-3D01-DE48-AE94-FCF074A14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B3183-A825-FA4C-9CDD-7EF158668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2F966-771D-D342-AF45-726AE4AF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C977C-3C90-8D47-9A5F-538730FF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553E-4E16-604E-9C23-D2EA0DB2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3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C9E6D-C89F-4CEC-9098-8B72ECA5BD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CCF79F-B688-4643-8E75-CF26F90815AC}"/>
              </a:ext>
            </a:extLst>
          </p:cNvPr>
          <p:cNvSpPr/>
          <p:nvPr userDrawn="1"/>
        </p:nvSpPr>
        <p:spPr>
          <a:xfrm>
            <a:off x="0" y="6379797"/>
            <a:ext cx="12192000" cy="501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2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B188-782E-814A-85D1-BDC7BC9D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1ADD-8E9E-5B4E-A8AD-A9CC9619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8FFD-A97C-4343-9E82-FF43C220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440BF-5677-144E-9DB9-5DD85D23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BF0D4-6653-374E-8978-CA8CED2C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F231-9E8A-B548-9E60-6150428D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5BAC2-B10E-B743-9CB0-813F99B17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BB5DE-0825-C443-8B46-8E96CF96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FD81A-E4E9-5E49-8FE1-89ABF453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D545A-C59C-2A47-9FC9-A04C3FBF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25EC-AFF0-0745-B100-7619171B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C823-B484-6E42-BBC7-7D92B81EC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F2623-6D5E-724E-81A6-10685A5FA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B3FE-DB1A-1A4A-A055-184085C0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E1A20-0086-C34A-A1C6-5032E023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6695F-8D63-A142-B366-33EDF9C8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5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823C-BA7D-7144-A0C7-1C563A1E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F0E9F-F290-5F4A-A147-943A0ACB4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A7426-74F3-3340-8BD4-D047EDA65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62448-12CE-7445-B9AF-9A5BC74E6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74B58-D57C-8C48-91D2-4553BA452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3F6C7-72AD-E544-8158-72F376AB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1C7360-7DC0-3840-89C5-3859C036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9F855-5097-2A48-BA99-5ED7A9F7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516C-E870-2D44-A46D-217DD06C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02F52-CD0F-424F-97B3-B937C9AF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9A6C4-0078-CF4D-ACD9-676E75C6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C89E1-57E3-3F45-B366-7C9E8219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C7CB0-B55D-204F-9939-207B3DE8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1123E-D961-C444-BF7A-7BBA6C9F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B70E9-B8A0-5147-9458-4BE3184E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7DE0-E121-A04C-92DA-8AA8B609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D3ECD-7B3E-674A-8E00-EAB05D225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F7262-C171-7D46-9CE2-20ADAC43F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23C9E-BC34-A442-AF2A-515CAFB6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5700F-06FF-6F4B-8618-26DF7BC3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3346E-568E-F948-A6E1-B4A53EA1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DF9A-0F4D-1149-A8BF-E68BCF61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3A1E4-4CCD-3F4A-894D-2C61BB042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2818B-B0C6-1C49-A4F4-E1B15ABFA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B2D23-A24F-9741-BF12-108AE789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12DF6-033F-5F49-8F7D-E2E745E2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B4440-2D1A-9644-8FAB-B0816B56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4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54D7F-18E6-1B46-B8D8-371F62E8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DC7CB-4344-7049-8B5D-CEDEF92F6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1F251-67E4-F049-A044-35422E9AF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51B2B-DB9D-6446-8205-5C5C1D24CE99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ADCD1-94B5-F249-9648-BFA132E17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07BCE-E12B-4E4A-B109-4E45C193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7B77-1519-8744-91AE-CB404CE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2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>
                <a:solidFill>
                  <a:schemeClr val="bg1"/>
                </a:solidFill>
              </a:rPr>
              <a:pPr/>
              <a:t>1</a:t>
            </a:fld>
            <a:endParaRPr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8036" y="284058"/>
            <a:ext cx="10515600" cy="1325563"/>
          </a:xfrm>
        </p:spPr>
        <p:txBody>
          <a:bodyPr/>
          <a:lstStyle/>
          <a:p>
            <a:r>
              <a:rPr lang="en-US" dirty="0">
                <a:latin typeface="Trebuchet MS"/>
              </a:rPr>
              <a:t>PDSA Ramp Cycle</a:t>
            </a:r>
            <a:endParaRPr lang="en-US" dirty="0"/>
          </a:p>
        </p:txBody>
      </p:sp>
      <p:sp>
        <p:nvSpPr>
          <p:cNvPr id="156" name="Google Shape;156;p26"/>
          <p:cNvSpPr/>
          <p:nvPr/>
        </p:nvSpPr>
        <p:spPr>
          <a:xfrm>
            <a:off x="802500" y="1425500"/>
            <a:ext cx="10587000" cy="957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05067"/>
              </p:ext>
            </p:extLst>
          </p:nvPr>
        </p:nvGraphicFramePr>
        <p:xfrm>
          <a:off x="1778790" y="1588189"/>
          <a:ext cx="9144003" cy="5311942"/>
        </p:xfrm>
        <a:graphic>
          <a:graphicData uri="http://schemas.openxmlformats.org/drawingml/2006/table">
            <a:tbl>
              <a:tblPr firstRow="1" bandRow="1"/>
              <a:tblGrid>
                <a:gridCol w="3048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Cycle #1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/>
                        <a:t>Cycle #2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/>
                        <a:t>Cycle #3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What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Who (population</a:t>
                      </a:r>
                      <a:r>
                        <a:rPr lang="en-US" sz="1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US" sz="1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Prediction: </a:t>
                      </a:r>
                    </a:p>
                    <a:p>
                      <a:pPr marL="0" algn="l" rtl="0" eaLnBrk="1" latinLnBrk="0" hangingPunct="1"/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Results:</a:t>
                      </a:r>
                    </a:p>
                    <a:p>
                      <a:pPr marL="0" algn="l" defTabSz="914400" rtl="0" eaLnBrk="1" latinLnBrk="0" hangingPunct="1"/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Adapt: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Abandon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Adopt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What: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Who (population):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US" sz="1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Prediction: </a:t>
                      </a:r>
                    </a:p>
                    <a:p>
                      <a:pPr marL="0" algn="l" rtl="0" eaLnBrk="1" latinLnBrk="0" hangingPunct="1"/>
                      <a:endParaRPr lang="en-US" sz="10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Results:</a:t>
                      </a:r>
                    </a:p>
                    <a:p>
                      <a:pPr marL="0" algn="l" defTabSz="914400" rtl="0" eaLnBrk="1" latinLnBrk="0" hangingPunct="1"/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Adapt: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Abandon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Adopt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What: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 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Who (population):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US" sz="1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endParaRPr lang="en-US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Prediction: </a:t>
                      </a:r>
                    </a:p>
                    <a:p>
                      <a:pPr marL="0" algn="l" rtl="0" eaLnBrk="1" latinLnBrk="0" hangingPunct="1"/>
                      <a:endParaRPr lang="en-US" sz="1000" b="1" kern="1200" dirty="0" smtClean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Results:</a:t>
                      </a:r>
                    </a:p>
                    <a:p>
                      <a:pPr marL="0" algn="l" defTabSz="914400" rtl="0" eaLnBrk="1" latinLnBrk="0" hangingPunct="1"/>
                      <a:endParaRPr lang="en-US" sz="1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Adapt: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Abandon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Adopt</a:t>
                      </a:r>
                    </a:p>
                  </a:txBody>
                  <a:tcPr marT="45725" marB="45725"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15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52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Office Theme</vt:lpstr>
      <vt:lpstr>PDSA Ramp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Jobe, Jamie</dc:creator>
  <cp:lastModifiedBy>Kirsch, Melinda</cp:lastModifiedBy>
  <cp:revision>5</cp:revision>
  <dcterms:created xsi:type="dcterms:W3CDTF">2019-12-13T17:06:44Z</dcterms:created>
  <dcterms:modified xsi:type="dcterms:W3CDTF">2020-01-08T16:13:35Z</dcterms:modified>
</cp:coreProperties>
</file>