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2"/>
  </p:sldMasterIdLst>
  <p:notesMasterIdLst>
    <p:notesMasterId r:id="rId52"/>
  </p:notesMasterIdLst>
  <p:handoutMasterIdLst>
    <p:handoutMasterId r:id="rId53"/>
  </p:handoutMasterIdLst>
  <p:sldIdLst>
    <p:sldId id="270" r:id="rId3"/>
    <p:sldId id="293" r:id="rId4"/>
    <p:sldId id="290" r:id="rId5"/>
    <p:sldId id="291" r:id="rId6"/>
    <p:sldId id="292" r:id="rId7"/>
    <p:sldId id="294" r:id="rId8"/>
    <p:sldId id="295" r:id="rId9"/>
    <p:sldId id="296" r:id="rId10"/>
    <p:sldId id="300" r:id="rId11"/>
    <p:sldId id="340" r:id="rId12"/>
    <p:sldId id="341" r:id="rId13"/>
    <p:sldId id="298" r:id="rId14"/>
    <p:sldId id="299" r:id="rId15"/>
    <p:sldId id="303" r:id="rId16"/>
    <p:sldId id="284" r:id="rId17"/>
    <p:sldId id="348" r:id="rId18"/>
    <p:sldId id="286" r:id="rId19"/>
    <p:sldId id="278" r:id="rId20"/>
    <p:sldId id="276" r:id="rId21"/>
    <p:sldId id="283" r:id="rId22"/>
    <p:sldId id="285" r:id="rId23"/>
    <p:sldId id="332" r:id="rId24"/>
    <p:sldId id="355" r:id="rId25"/>
    <p:sldId id="288" r:id="rId26"/>
    <p:sldId id="347" r:id="rId27"/>
    <p:sldId id="319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3" r:id="rId36"/>
    <p:sldId id="272" r:id="rId37"/>
    <p:sldId id="273" r:id="rId38"/>
    <p:sldId id="274" r:id="rId39"/>
    <p:sldId id="282" r:id="rId40"/>
    <p:sldId id="280" r:id="rId41"/>
    <p:sldId id="349" r:id="rId42"/>
    <p:sldId id="301" r:id="rId43"/>
    <p:sldId id="304" r:id="rId44"/>
    <p:sldId id="305" r:id="rId45"/>
    <p:sldId id="335" r:id="rId46"/>
    <p:sldId id="261" r:id="rId47"/>
    <p:sldId id="344" r:id="rId48"/>
    <p:sldId id="343" r:id="rId49"/>
    <p:sldId id="350" r:id="rId50"/>
    <p:sldId id="357" r:id="rId5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BCF"/>
    <a:srgbClr val="DE4258"/>
    <a:srgbClr val="4FEE08"/>
    <a:srgbClr val="FF4343"/>
    <a:srgbClr val="E25C6F"/>
    <a:srgbClr val="FFFF66"/>
    <a:srgbClr val="66FFFF"/>
    <a:srgbClr val="FF00FF"/>
    <a:srgbClr val="FC3324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544"/>
    </p:cViewPr>
  </p:sorter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Surveys with Immediate Jeopardy </a:t>
            </a:r>
            <a:r>
              <a:rPr lang="en-US" dirty="0" smtClean="0"/>
              <a:t>Cited</a:t>
            </a:r>
          </a:p>
        </c:rich>
      </c:tx>
      <c:layout>
        <c:manualLayout>
          <c:xMode val="edge"/>
          <c:yMode val="edge"/>
          <c:x val="0.15661712598425198"/>
          <c:y val="4.6296296296296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974628171478561E-2"/>
          <c:y val="0.21967048838461942"/>
          <c:w val="0.71743457042039283"/>
          <c:h val="0.53237163363735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 Health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2018 Calendar Year</c:v>
                </c:pt>
                <c:pt idx="1">
                  <c:v>2019 Calendar Year</c:v>
                </c:pt>
                <c:pt idx="2">
                  <c:v>2020 Calendar Year</c:v>
                </c:pt>
                <c:pt idx="3">
                  <c:v>2021 Calendar Year</c:v>
                </c:pt>
                <c:pt idx="4">
                  <c:v>2022 Calendar Year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D-44D5-8BF6-084BBD30D0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2018 Calendar Year</c:v>
                </c:pt>
                <c:pt idx="1">
                  <c:v>2019 Calendar Year</c:v>
                </c:pt>
                <c:pt idx="2">
                  <c:v>2020 Calendar Year</c:v>
                </c:pt>
                <c:pt idx="3">
                  <c:v>2021 Calendar Year</c:v>
                </c:pt>
                <c:pt idx="4">
                  <c:v>2022 Calendar Year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D-44D5-8BF6-084BBD30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27104"/>
        <c:axId val="40145280"/>
      </c:barChart>
      <c:catAx>
        <c:axId val="40127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500" b="1" baseline="0"/>
            </a:pPr>
            <a:endParaRPr lang="en-US"/>
          </a:p>
        </c:txPr>
        <c:crossAx val="40145280"/>
        <c:crosses val="autoZero"/>
        <c:auto val="1"/>
        <c:lblAlgn val="ctr"/>
        <c:lblOffset val="100"/>
        <c:noMultiLvlLbl val="0"/>
      </c:catAx>
      <c:valAx>
        <c:axId val="40145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012710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1711638045533908"/>
          <c:y val="0.253968212306795"/>
          <c:w val="0.16413362566712808"/>
          <c:h val="0.30164922247988585"/>
        </c:manualLayout>
      </c:layout>
      <c:overlay val="0"/>
      <c:txPr>
        <a:bodyPr/>
        <a:lstStyle/>
        <a:p>
          <a:pPr>
            <a:defRPr sz="25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>
          <a:latin typeface="Perpetua" panose="02020502060401020303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+mn-ea"/>
                <a:cs typeface="+mn-cs"/>
              </a:defRPr>
            </a:pPr>
            <a:r>
              <a:rPr lang="en-US" dirty="0"/>
              <a:t>CURRENT PENDING AGENCIES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90462015293799"/>
          <c:y val="0.11863896179644211"/>
          <c:w val="0.69154661934819872"/>
          <c:h val="0.813385535141440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ACHC</c:v>
                </c:pt>
                <c:pt idx="1">
                  <c:v>CHAP</c:v>
                </c:pt>
                <c:pt idx="2">
                  <c:v>TJC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7-427A-AD08-2AD73EF368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Home Health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77A0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827-427A-AD08-2AD73EF368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ACHC</c:v>
                </c:pt>
                <c:pt idx="1">
                  <c:v>CHAP</c:v>
                </c:pt>
                <c:pt idx="2">
                  <c:v>TJC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27-427A-AD08-2AD73EF36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0181432"/>
        <c:axId val="750181760"/>
      </c:barChart>
      <c:catAx>
        <c:axId val="750181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bg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  <c:crossAx val="750181760"/>
        <c:crosses val="autoZero"/>
        <c:auto val="1"/>
        <c:lblAlgn val="ctr"/>
        <c:lblOffset val="100"/>
        <c:noMultiLvlLbl val="0"/>
      </c:catAx>
      <c:valAx>
        <c:axId val="75018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bg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  <c:crossAx val="75018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19346098974101"/>
          <c:y val="0.44364552347623215"/>
          <c:w val="0.15555653798499638"/>
          <c:h val="0.30171828521434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bg1"/>
              </a:solidFill>
              <a:latin typeface="Perpetua" panose="02020502060401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800" b="1">
          <a:solidFill>
            <a:schemeClr val="bg1"/>
          </a:solidFill>
          <a:latin typeface="Perpetua" panose="020205020604010203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393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3595" dirty="0" smtClean="0">
                <a:latin typeface="Book Antiqua" panose="02040602050305030304" pitchFamily="18" charset="0"/>
              </a:rPr>
              <a:t>Home Health </a:t>
            </a:r>
            <a:r>
              <a:rPr lang="en-US" sz="3595" dirty="0">
                <a:latin typeface="Book Antiqua" panose="02040602050305030304" pitchFamily="18" charset="0"/>
              </a:rPr>
              <a:t>Deemed Agencies</a:t>
            </a:r>
          </a:p>
        </c:rich>
      </c:tx>
      <c:layout>
        <c:manualLayout>
          <c:xMode val="edge"/>
          <c:yMode val="edge"/>
          <c:x val="0.22035560372007662"/>
          <c:y val="4.629629629629629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97222222222224E-2"/>
          <c:y val="0.19440361621463981"/>
          <c:w val="0.8520833333333333"/>
          <c:h val="0.63803909079333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Hospice Deemed Agencies</c:v>
                </c:pt>
              </c:strCache>
            </c:strRef>
          </c:tx>
          <c:dPt>
            <c:idx val="0"/>
            <c:bubble3D val="0"/>
            <c:spPr>
              <a:solidFill>
                <a:srgbClr val="F0493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7924-44D9-9FA3-082303A492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924-44D9-9FA3-082303A492E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924-44D9-9FA3-082303A492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995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13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ACHC</c:v>
                </c:pt>
                <c:pt idx="1">
                  <c:v>TJC</c:v>
                </c:pt>
                <c:pt idx="2">
                  <c:v>CHAP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4-44D9-9FA3-082303A49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794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395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4396" dirty="0" smtClean="0">
                <a:latin typeface="Book Antiqua" panose="02040602050305030304" pitchFamily="18" charset="0"/>
              </a:rPr>
              <a:t>Hospice </a:t>
            </a:r>
            <a:r>
              <a:rPr lang="en-US" sz="4396" dirty="0">
                <a:latin typeface="Book Antiqua" panose="02040602050305030304" pitchFamily="18" charset="0"/>
              </a:rPr>
              <a:t>Deemed Agencies</a:t>
            </a:r>
          </a:p>
        </c:rich>
      </c:tx>
      <c:layout>
        <c:manualLayout>
          <c:xMode val="edge"/>
          <c:yMode val="edge"/>
          <c:x val="0.20861796330527915"/>
          <c:y val="3.646661365800724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08324561644298E-2"/>
          <c:y val="0.19444850984367562"/>
          <c:w val="0.8520833333333333"/>
          <c:h val="0.63803909079333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Hospice Deemed Agencies</c:v>
                </c:pt>
              </c:strCache>
            </c:strRef>
          </c:tx>
          <c:dPt>
            <c:idx val="0"/>
            <c:bubble3D val="0"/>
            <c:spPr>
              <a:solidFill>
                <a:srgbClr val="0000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62BE-4264-A028-478D687F0094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2BE-4264-A028-478D687F009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62BE-4264-A028-478D687F00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996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16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ACHC</c:v>
                </c:pt>
                <c:pt idx="1">
                  <c:v>TJC</c:v>
                </c:pt>
                <c:pt idx="2">
                  <c:v>CHAP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12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BE-4264-A028-478D687F0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196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r>
              <a:rPr lang="en-US" sz="3196" dirty="0" smtClean="0">
                <a:latin typeface="Perpetua" panose="02020502060401020303" pitchFamily="18" charset="0"/>
              </a:rPr>
              <a:t>Change of Ownership</a:t>
            </a:r>
            <a:endParaRPr lang="en-US" sz="3200" dirty="0">
              <a:latin typeface="Perpetua" panose="02020502060401020303" pitchFamily="18" charset="0"/>
            </a:endParaRPr>
          </a:p>
        </c:rich>
      </c:tx>
      <c:layout>
        <c:manualLayout>
          <c:xMode val="edge"/>
          <c:yMode val="edge"/>
          <c:x val="0.27171608751819654"/>
          <c:y val="2.0370358269531659E-2"/>
        </c:manualLayout>
      </c:layout>
      <c:overlay val="0"/>
      <c:spPr>
        <a:noFill/>
        <a:ln w="25371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solidFill>
          <a:schemeClr val="dk1">
            <a:tint val="95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dk1">
            <a:tint val="9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9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251312335958003E-2"/>
          <c:y val="0.19656506891891204"/>
          <c:w val="0.80925032808398956"/>
          <c:h val="0.615473111845735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Hospice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371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797" b="1" i="0" u="none" strike="noStrike" kern="1200" baseline="0">
                    <a:solidFill>
                      <a:schemeClr val="lt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2018           Calendar Year</c:v>
                </c:pt>
                <c:pt idx="1">
                  <c:v>2019           Calendar Year</c:v>
                </c:pt>
                <c:pt idx="2">
                  <c:v>2020           Calendar Year</c:v>
                </c:pt>
                <c:pt idx="3">
                  <c:v>2021         Calendar Year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D-4E10-A7AF-F6E79D96AEB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Home Health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2"/>
              <c:layout>
                <c:manualLayout>
                  <c:x val="2.361111111111101E-2"/>
                  <c:y val="-3.6933179299680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1D-4E10-A7AF-F6E79D96AEBB}"/>
                </c:ext>
              </c:extLst>
            </c:dLbl>
            <c:dLbl>
              <c:idx val="3"/>
              <c:layout>
                <c:manualLayout>
                  <c:x val="4.1666666666666567E-2"/>
                  <c:y val="-9.233610341643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3-40CE-ACA9-F26CCE42BE68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797" b="1" i="0" u="none" strike="noStrike" kern="1200" baseline="0">
                    <a:solidFill>
                      <a:schemeClr val="lt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2018           Calendar Year</c:v>
                </c:pt>
                <c:pt idx="1">
                  <c:v>2019           Calendar Year</c:v>
                </c:pt>
                <c:pt idx="2">
                  <c:v>2020           Calendar Year</c:v>
                </c:pt>
                <c:pt idx="3">
                  <c:v>2021         Calendar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1D-4E10-A7AF-F6E79D96A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280072"/>
        <c:axId val="1"/>
        <c:axId val="2"/>
      </c:bar3DChart>
      <c:catAx>
        <c:axId val="18428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43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8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43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43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8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  <c:crossAx val="184280072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371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98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98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3964123111041911"/>
          <c:y val="0.66709692408780852"/>
          <c:w val="0.1295524948039144"/>
          <c:h val="0.17882575881334339"/>
        </c:manualLayout>
      </c:layout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98" b="1" i="0" u="none" strike="noStrike" kern="1200" baseline="0">
              <a:solidFill>
                <a:schemeClr val="lt1"/>
              </a:solidFill>
              <a:latin typeface="Perpetua" panose="02020502060401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dk1"/>
    </a:solidFill>
    <a:ln>
      <a:noFill/>
    </a:ln>
    <a:effectLst/>
  </c:spPr>
  <c:txPr>
    <a:bodyPr/>
    <a:lstStyle/>
    <a:p>
      <a:pPr>
        <a:defRPr sz="1798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196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r>
              <a:rPr lang="en-US" sz="3196" dirty="0">
                <a:latin typeface="Perpetua" panose="02020502060401020303" pitchFamily="18" charset="0"/>
              </a:rPr>
              <a:t>Closed Agencies</a:t>
            </a:r>
          </a:p>
        </c:rich>
      </c:tx>
      <c:layout>
        <c:manualLayout>
          <c:xMode val="edge"/>
          <c:yMode val="edge"/>
          <c:x val="0.36754945866141731"/>
          <c:y val="2.5925925925925925E-2"/>
        </c:manualLayout>
      </c:layout>
      <c:overlay val="0"/>
      <c:spPr>
        <a:noFill/>
        <a:ln w="2536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917979002624673E-2"/>
          <c:y val="0.13200466608340625"/>
          <c:w val="0.75222342519685037"/>
          <c:h val="0.70016797900262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Home Health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5368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796" b="1" i="0" u="none" strike="noStrike" kern="1200" baseline="0">
                    <a:solidFill>
                      <a:schemeClr val="lt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2018           Calendar Year</c:v>
                </c:pt>
                <c:pt idx="1">
                  <c:v>2019           Calendar Year</c:v>
                </c:pt>
                <c:pt idx="2">
                  <c:v>2020           Calendar Year</c:v>
                </c:pt>
                <c:pt idx="3">
                  <c:v>2021           Calendar Year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B-47EF-B3CE-04CBEF22E37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Hospice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5368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796" b="1" i="0" u="none" strike="noStrike" kern="1200" baseline="0">
                    <a:solidFill>
                      <a:schemeClr val="lt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2018           Calendar Year</c:v>
                </c:pt>
                <c:pt idx="1">
                  <c:v>2019           Calendar Year</c:v>
                </c:pt>
                <c:pt idx="2">
                  <c:v>2020           Calendar Year</c:v>
                </c:pt>
                <c:pt idx="3">
                  <c:v>2021           Calendar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B-47EF-B3CE-04CBEF22E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282368"/>
        <c:axId val="1"/>
      </c:barChart>
      <c:catAx>
        <c:axId val="1842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42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42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42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8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  <c:crossAx val="184282368"/>
        <c:crosses val="autoZero"/>
        <c:crossBetween val="between"/>
      </c:valAx>
      <c:spPr>
        <a:solidFill>
          <a:schemeClr val="dk1">
            <a:tint val="95000"/>
          </a:schemeClr>
        </a:soli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549189519884417"/>
          <c:y val="0.34023844106865281"/>
          <c:w val="0.13258105483952898"/>
          <c:h val="0.26636568487191531"/>
        </c:manualLayout>
      </c:layout>
      <c:overlay val="0"/>
      <c:spPr>
        <a:noFill/>
        <a:ln w="25368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lt1"/>
              </a:solidFill>
              <a:latin typeface="Perpetua" panose="02020502060401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dk1"/>
    </a:solidFill>
    <a:ln>
      <a:noFill/>
    </a:ln>
    <a:effectLst/>
  </c:spPr>
  <c:txPr>
    <a:bodyPr/>
    <a:lstStyle/>
    <a:p>
      <a:pPr>
        <a:defRPr sz="1798"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84747-D591-4329-85BB-740DF7475208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0BD611-05A7-4DB6-A01D-ABB9BE63D754}">
      <dgm:prSet phldrT="[Text]" custT="1"/>
      <dgm:spPr>
        <a:xfrm>
          <a:off x="19385" y="911943"/>
          <a:ext cx="2774005" cy="503627"/>
        </a:xfr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6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600" b="1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36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2019</a:t>
          </a:r>
          <a:endParaRPr lang="en-US" sz="3600" b="1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EA599778-9374-4966-9409-5528467B5F9A}" type="parTrans" cxnId="{4FCE00C4-BB86-4345-867C-8C92DA3796C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182C3132-357D-46A4-9984-7E1A278439D5}" type="sibTrans" cxnId="{4FCE00C4-BB86-4345-867C-8C92DA3796C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240766B1-3D9C-4F9A-A46A-8F4FEE07171F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19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</dgm:t>
    </dgm:pt>
    <dgm:pt modelId="{FEDF61FC-67AA-4C13-BB11-9CDB28431B13}" type="parTrans" cxnId="{5D8A7DBD-602C-40DC-871B-8B77C2EF797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97ACBA34-2318-4257-8370-4FE169C8969D}" type="sibTrans" cxnId="{5D8A7DBD-602C-40DC-871B-8B77C2EF797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37B1DB69-E7B7-4249-9717-CD7D1BDB0FC4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 6  - Substantiated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885EADB7-27B8-4FC1-BB4A-31587686724C}" type="parTrans" cxnId="{96ABC757-DDB4-41DA-91F2-331FF067D098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25BF9D5A-206C-4D03-AC5C-6245EC3F1FF3}" type="sibTrans" cxnId="{96ABC757-DDB4-41DA-91F2-331FF067D098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758DE5B-C68A-44A2-A4E0-DC2DC281E818}">
      <dgm:prSet phldrT="[Text]" custT="1"/>
      <dgm:spPr>
        <a:xfrm>
          <a:off x="3062737" y="911943"/>
          <a:ext cx="2774005" cy="503627"/>
        </a:xfr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6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600" b="1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36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2020</a:t>
          </a:r>
          <a:endParaRPr lang="en-US" sz="3600" b="1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8DC02782-6D04-465A-B8DB-8FD22FB5D604}" type="parTrans" cxnId="{C4DC63C8-10A8-4BE8-903B-2ED4C2E9C8B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C8CF498D-DEA5-4E71-9B9F-B326003488AA}" type="sibTrans" cxnId="{C4DC63C8-10A8-4BE8-903B-2ED4C2E9C8B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B3DBC047-8BA6-4583-838D-1B03EA595357}">
      <dgm:prSet phldrT="[Text]" custT="1"/>
      <dgm:spPr>
        <a:xfrm>
          <a:off x="6090126" y="911943"/>
          <a:ext cx="2774005" cy="503627"/>
        </a:xfr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6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600" b="1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36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2021</a:t>
          </a:r>
          <a:endParaRPr lang="en-US" sz="3600" b="1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CDC4F32C-6C90-4DE0-B348-A6455B0B1076}" type="parTrans" cxnId="{16E99CE0-C143-458D-9036-B596F14B576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CC12EF8-8020-451A-8F06-4E3686B9820F}" type="sibTrans" cxnId="{16E99CE0-C143-458D-9036-B596F14B576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C314117-D566-4C58-B1FC-C6611EAC28D0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22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</dgm:t>
    </dgm:pt>
    <dgm:pt modelId="{62E3AAF2-A02D-467A-801D-E9E23A5B52C0}" type="parTrans" cxnId="{D0954257-582C-428F-9383-4F70F2AB1C4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8CEC0F4-B1D9-42DC-8824-9D236C0FE59A}" type="sibTrans" cxnId="{D0954257-582C-428F-9383-4F70F2AB1C4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37ED427-BC25-4B5F-A3E4-DEB61480F800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 7 -  Substantiated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733ED5BB-5990-4A6F-8A45-1461B297C0B5}" type="parTrans" cxnId="{DD3B24BD-70CB-4E30-817E-5CFD487E892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B48461C-A9F6-4325-B5B3-120F95419776}" type="sibTrans" cxnId="{DD3B24BD-70CB-4E30-817E-5CFD487E892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E0793CEF-A1BA-4D84-80EA-A32119AA9900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12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</dgm:t>
    </dgm:pt>
    <dgm:pt modelId="{A484A2C9-EBC6-47D6-B6CE-163ED676EE2A}" type="sibTrans" cxnId="{F021B4CB-51FE-4E82-BA0F-1DFE0F784931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4E45413-564B-4F67-86A0-BE834A9773B1}" type="parTrans" cxnId="{F021B4CB-51FE-4E82-BA0F-1DFE0F784931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F49E398E-A8D4-48FD-B450-2BE50F3AE572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13 - Unsubstantiated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6F09F0B8-C8AC-4D02-A7D6-A6E254A7BFE0}" type="parTrans" cxnId="{DE83E8EB-B147-4F49-B6B6-9BAE0D9E3F72}">
      <dgm:prSet/>
      <dgm:spPr/>
      <dgm:t>
        <a:bodyPr/>
        <a:lstStyle/>
        <a:p>
          <a:endParaRPr lang="en-US"/>
        </a:p>
      </dgm:t>
    </dgm:pt>
    <dgm:pt modelId="{B5B3AA13-E814-4B7C-BE50-2C71BA1AD654}" type="sibTrans" cxnId="{DE83E8EB-B147-4F49-B6B6-9BAE0D9E3F72}">
      <dgm:prSet/>
      <dgm:spPr/>
      <dgm:t>
        <a:bodyPr/>
        <a:lstStyle/>
        <a:p>
          <a:endParaRPr lang="en-US"/>
        </a:p>
      </dgm:t>
    </dgm:pt>
    <dgm:pt modelId="{248D7FFF-3E9D-4CE2-8C76-1119A19CFCB5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3 - Substantiated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A480CE94-E4D7-4A90-B753-072DDE9502C9}" type="sibTrans" cxnId="{2B936CE9-D0BF-4C9C-9980-6EDF388A724B}">
      <dgm:prSet/>
      <dgm:spPr/>
      <dgm:t>
        <a:bodyPr/>
        <a:lstStyle/>
        <a:p>
          <a:endParaRPr lang="en-US"/>
        </a:p>
      </dgm:t>
    </dgm:pt>
    <dgm:pt modelId="{4AB9A8CA-764A-468C-B411-76CC1173BCD2}" type="parTrans" cxnId="{2B936CE9-D0BF-4C9C-9980-6EDF388A724B}">
      <dgm:prSet/>
      <dgm:spPr/>
      <dgm:t>
        <a:bodyPr/>
        <a:lstStyle/>
        <a:p>
          <a:endParaRPr lang="en-US"/>
        </a:p>
      </dgm:t>
    </dgm:pt>
    <dgm:pt modelId="{67459E43-0F17-4A85-AF3F-5C5078772059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9 -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Unsubstantiated</a:t>
          </a:r>
        </a:p>
      </dgm:t>
    </dgm:pt>
    <dgm:pt modelId="{D9ADA98D-2BE6-4558-BEC3-31013E9D9F68}" type="parTrans" cxnId="{63EF57CE-4CED-49D3-B675-1DF8EE9B1A12}">
      <dgm:prSet/>
      <dgm:spPr/>
      <dgm:t>
        <a:bodyPr/>
        <a:lstStyle/>
        <a:p>
          <a:endParaRPr lang="en-US"/>
        </a:p>
      </dgm:t>
    </dgm:pt>
    <dgm:pt modelId="{87385943-D6DE-45A1-BDD0-44D64859582C}" type="sibTrans" cxnId="{63EF57CE-4CED-49D3-B675-1DF8EE9B1A12}">
      <dgm:prSet/>
      <dgm:spPr/>
      <dgm:t>
        <a:bodyPr/>
        <a:lstStyle/>
        <a:p>
          <a:endParaRPr lang="en-US"/>
        </a:p>
      </dgm:t>
    </dgm:pt>
    <dgm:pt modelId="{9F4BAA17-06C1-4E47-A8B2-A4F8E35BC7CB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15 -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Unsubstantiated</a:t>
          </a:r>
        </a:p>
      </dgm:t>
    </dgm:pt>
    <dgm:pt modelId="{A87D0F49-BFC9-46DF-B020-A5AEE53BB254}" type="parTrans" cxnId="{DBF26BF6-8BFB-42D0-9C2D-2F669E986B91}">
      <dgm:prSet/>
      <dgm:spPr/>
      <dgm:t>
        <a:bodyPr/>
        <a:lstStyle/>
        <a:p>
          <a:endParaRPr lang="en-US"/>
        </a:p>
      </dgm:t>
    </dgm:pt>
    <dgm:pt modelId="{F30DB698-3727-44A6-BC07-5725E1007345}" type="sibTrans" cxnId="{DBF26BF6-8BFB-42D0-9C2D-2F669E986B91}">
      <dgm:prSet/>
      <dgm:spPr/>
      <dgm:t>
        <a:bodyPr/>
        <a:lstStyle/>
        <a:p>
          <a:endParaRPr lang="en-US"/>
        </a:p>
      </dgm:t>
    </dgm:pt>
    <dgm:pt modelId="{C5E99B2A-6698-46DC-8854-E1F6B789B682}" type="pres">
      <dgm:prSet presAssocID="{B0C84747-D591-4329-85BB-740DF74752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F2034E-3EC6-4D39-9AF9-D9E9F53386AC}" type="pres">
      <dgm:prSet presAssocID="{570BD611-05A7-4DB6-A01D-ABB9BE63D754}" presName="root" presStyleCnt="0"/>
      <dgm:spPr/>
    </dgm:pt>
    <dgm:pt modelId="{B3E0F782-CBA8-4618-999D-1BECB4A548A0}" type="pres">
      <dgm:prSet presAssocID="{570BD611-05A7-4DB6-A01D-ABB9BE63D754}" presName="rootComposite" presStyleCnt="0"/>
      <dgm:spPr/>
    </dgm:pt>
    <dgm:pt modelId="{A4A30B7F-16BF-4C68-B48F-C2C87A6F9CDF}" type="pres">
      <dgm:prSet presAssocID="{570BD611-05A7-4DB6-A01D-ABB9BE63D754}" presName="rootText" presStyleLbl="node1" presStyleIdx="0" presStyleCnt="3"/>
      <dgm:spPr/>
      <dgm:t>
        <a:bodyPr/>
        <a:lstStyle/>
        <a:p>
          <a:endParaRPr lang="en-US"/>
        </a:p>
      </dgm:t>
    </dgm:pt>
    <dgm:pt modelId="{17AE4D5C-A9B8-4391-8738-722821AFE2FB}" type="pres">
      <dgm:prSet presAssocID="{570BD611-05A7-4DB6-A01D-ABB9BE63D754}" presName="rootConnector" presStyleLbl="node1" presStyleIdx="0" presStyleCnt="3"/>
      <dgm:spPr/>
      <dgm:t>
        <a:bodyPr/>
        <a:lstStyle/>
        <a:p>
          <a:endParaRPr lang="en-US"/>
        </a:p>
      </dgm:t>
    </dgm:pt>
    <dgm:pt modelId="{20E7F832-D236-47D9-86E4-9F8F5CA54983}" type="pres">
      <dgm:prSet presAssocID="{570BD611-05A7-4DB6-A01D-ABB9BE63D754}" presName="childShape" presStyleCnt="0"/>
      <dgm:spPr/>
    </dgm:pt>
    <dgm:pt modelId="{6520A77E-6701-4834-9827-A03FC02D5682}" type="pres">
      <dgm:prSet presAssocID="{FEDF61FC-67AA-4C13-BB11-9CDB28431B1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81F063E-3FF9-452D-A61B-D8CCA3FA7F69}" type="pres">
      <dgm:prSet presAssocID="{240766B1-3D9C-4F9A-A46A-8F4FEE07171F}" presName="childText" presStyleLbl="bgAcc1" presStyleIdx="0" presStyleCnt="3" custScaleX="111861" custScaleY="116590" custLinFactNeighborX="2054" custLinFactNeighborY="2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DE754-2462-4E97-BBA4-355CD2662BEC}" type="pres">
      <dgm:prSet presAssocID="{4758DE5B-C68A-44A2-A4E0-DC2DC281E818}" presName="root" presStyleCnt="0"/>
      <dgm:spPr/>
    </dgm:pt>
    <dgm:pt modelId="{DEAB061B-8ABD-4FF2-B719-4BCC5D915BCD}" type="pres">
      <dgm:prSet presAssocID="{4758DE5B-C68A-44A2-A4E0-DC2DC281E818}" presName="rootComposite" presStyleCnt="0"/>
      <dgm:spPr/>
    </dgm:pt>
    <dgm:pt modelId="{FC0B79FA-F34C-4DEC-932A-52281F3F07FC}" type="pres">
      <dgm:prSet presAssocID="{4758DE5B-C68A-44A2-A4E0-DC2DC281E818}" presName="rootText" presStyleLbl="node1" presStyleIdx="1" presStyleCnt="3" custLinFactNeighborX="-970" custLinFactNeighborY="934"/>
      <dgm:spPr/>
      <dgm:t>
        <a:bodyPr/>
        <a:lstStyle/>
        <a:p>
          <a:endParaRPr lang="en-US"/>
        </a:p>
      </dgm:t>
    </dgm:pt>
    <dgm:pt modelId="{E9BADCDB-3161-462D-B42B-FAD50CAAAE45}" type="pres">
      <dgm:prSet presAssocID="{4758DE5B-C68A-44A2-A4E0-DC2DC281E818}" presName="rootConnector" presStyleLbl="node1" presStyleIdx="1" presStyleCnt="3"/>
      <dgm:spPr/>
      <dgm:t>
        <a:bodyPr/>
        <a:lstStyle/>
        <a:p>
          <a:endParaRPr lang="en-US"/>
        </a:p>
      </dgm:t>
    </dgm:pt>
    <dgm:pt modelId="{9B90110B-A8C4-4743-94DB-850C23A36791}" type="pres">
      <dgm:prSet presAssocID="{4758DE5B-C68A-44A2-A4E0-DC2DC281E818}" presName="childShape" presStyleCnt="0"/>
      <dgm:spPr/>
    </dgm:pt>
    <dgm:pt modelId="{4EE9DED5-EFF5-44B9-B470-57FEF17A5C29}" type="pres">
      <dgm:prSet presAssocID="{D4E45413-564B-4F67-86A0-BE834A9773B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91C7962-883A-4565-AAAB-5F6DE8C60DAE}" type="pres">
      <dgm:prSet presAssocID="{E0793CEF-A1BA-4D84-80EA-A32119AA9900}" presName="childText" presStyleLbl="bgAcc1" presStyleIdx="1" presStyleCnt="3" custScaleX="111861" custScaleY="116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C20C-F06C-4E95-8BE1-9A7B4155743B}" type="pres">
      <dgm:prSet presAssocID="{B3DBC047-8BA6-4583-838D-1B03EA595357}" presName="root" presStyleCnt="0"/>
      <dgm:spPr/>
    </dgm:pt>
    <dgm:pt modelId="{8D8FC7E2-3073-4016-8716-2275919483DE}" type="pres">
      <dgm:prSet presAssocID="{B3DBC047-8BA6-4583-838D-1B03EA595357}" presName="rootComposite" presStyleCnt="0"/>
      <dgm:spPr/>
    </dgm:pt>
    <dgm:pt modelId="{72329D28-4205-4B46-81D1-0270676E0536}" type="pres">
      <dgm:prSet presAssocID="{B3DBC047-8BA6-4583-838D-1B03EA595357}" presName="rootText" presStyleLbl="node1" presStyleIdx="2" presStyleCnt="3" custLinFactNeighborX="-970" custLinFactNeighborY="934"/>
      <dgm:spPr/>
      <dgm:t>
        <a:bodyPr/>
        <a:lstStyle/>
        <a:p>
          <a:endParaRPr lang="en-US"/>
        </a:p>
      </dgm:t>
    </dgm:pt>
    <dgm:pt modelId="{A1F41873-CB92-48F0-850A-9C690EB703B9}" type="pres">
      <dgm:prSet presAssocID="{B3DBC047-8BA6-4583-838D-1B03EA595357}" presName="rootConnector" presStyleLbl="node1" presStyleIdx="2" presStyleCnt="3"/>
      <dgm:spPr/>
      <dgm:t>
        <a:bodyPr/>
        <a:lstStyle/>
        <a:p>
          <a:endParaRPr lang="en-US"/>
        </a:p>
      </dgm:t>
    </dgm:pt>
    <dgm:pt modelId="{05644E92-EC16-435B-920F-CFD27EFC6AE7}" type="pres">
      <dgm:prSet presAssocID="{B3DBC047-8BA6-4583-838D-1B03EA595357}" presName="childShape" presStyleCnt="0"/>
      <dgm:spPr/>
    </dgm:pt>
    <dgm:pt modelId="{1EC02AA1-B2E5-4943-A4CB-28712DDDDEAE}" type="pres">
      <dgm:prSet presAssocID="{62E3AAF2-A02D-467A-801D-E9E23A5B52C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373A8D9F-356A-4C40-8200-3D728F0E3B0F}" type="pres">
      <dgm:prSet presAssocID="{7C314117-D566-4C58-B1FC-C6611EAC28D0}" presName="childText" presStyleLbl="bgAcc1" presStyleIdx="2" presStyleCnt="3" custScaleX="111861" custScaleY="116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E00C4-BB86-4345-867C-8C92DA3796CE}" srcId="{B0C84747-D591-4329-85BB-740DF7475208}" destId="{570BD611-05A7-4DB6-A01D-ABB9BE63D754}" srcOrd="0" destOrd="0" parTransId="{EA599778-9374-4966-9409-5528467B5F9A}" sibTransId="{182C3132-357D-46A4-9984-7E1A278439D5}"/>
    <dgm:cxn modelId="{2B936CE9-D0BF-4C9C-9980-6EDF388A724B}" srcId="{E0793CEF-A1BA-4D84-80EA-A32119AA9900}" destId="{248D7FFF-3E9D-4CE2-8C76-1119A19CFCB5}" srcOrd="0" destOrd="0" parTransId="{4AB9A8CA-764A-468C-B411-76CC1173BCD2}" sibTransId="{A480CE94-E4D7-4A90-B753-072DDE9502C9}"/>
    <dgm:cxn modelId="{192825FA-D933-4F51-A028-0D8EDF4C6DBF}" type="presOf" srcId="{570BD611-05A7-4DB6-A01D-ABB9BE63D754}" destId="{A4A30B7F-16BF-4C68-B48F-C2C87A6F9CDF}" srcOrd="0" destOrd="0" presId="urn:microsoft.com/office/officeart/2005/8/layout/hierarchy3"/>
    <dgm:cxn modelId="{A5547D8F-ECBC-4932-A884-A3B270A8A629}" type="presOf" srcId="{67459E43-0F17-4A85-AF3F-5C5078772059}" destId="{791C7962-883A-4565-AAAB-5F6DE8C60DAE}" srcOrd="0" destOrd="2" presId="urn:microsoft.com/office/officeart/2005/8/layout/hierarchy3"/>
    <dgm:cxn modelId="{38BADE94-20F1-4DC8-A328-398287D470FF}" type="presOf" srcId="{62E3AAF2-A02D-467A-801D-E9E23A5B52C0}" destId="{1EC02AA1-B2E5-4943-A4CB-28712DDDDEAE}" srcOrd="0" destOrd="0" presId="urn:microsoft.com/office/officeart/2005/8/layout/hierarchy3"/>
    <dgm:cxn modelId="{4940232B-38F6-4A25-AA8E-61BD7A77F2A3}" type="presOf" srcId="{B3DBC047-8BA6-4583-838D-1B03EA595357}" destId="{72329D28-4205-4B46-81D1-0270676E0536}" srcOrd="0" destOrd="0" presId="urn:microsoft.com/office/officeart/2005/8/layout/hierarchy3"/>
    <dgm:cxn modelId="{EDE4657B-26E4-4D00-9628-B3FFBEAA4786}" type="presOf" srcId="{248D7FFF-3E9D-4CE2-8C76-1119A19CFCB5}" destId="{791C7962-883A-4565-AAAB-5F6DE8C60DAE}" srcOrd="0" destOrd="1" presId="urn:microsoft.com/office/officeart/2005/8/layout/hierarchy3"/>
    <dgm:cxn modelId="{5D8A7DBD-602C-40DC-871B-8B77C2EF7979}" srcId="{570BD611-05A7-4DB6-A01D-ABB9BE63D754}" destId="{240766B1-3D9C-4F9A-A46A-8F4FEE07171F}" srcOrd="0" destOrd="0" parTransId="{FEDF61FC-67AA-4C13-BB11-9CDB28431B13}" sibTransId="{97ACBA34-2318-4257-8370-4FE169C8969D}"/>
    <dgm:cxn modelId="{C4DC63C8-10A8-4BE8-903B-2ED4C2E9C8BC}" srcId="{B0C84747-D591-4329-85BB-740DF7475208}" destId="{4758DE5B-C68A-44A2-A4E0-DC2DC281E818}" srcOrd="1" destOrd="0" parTransId="{8DC02782-6D04-465A-B8DB-8FD22FB5D604}" sibTransId="{C8CF498D-DEA5-4E71-9B9F-B326003488AA}"/>
    <dgm:cxn modelId="{F021B4CB-51FE-4E82-BA0F-1DFE0F784931}" srcId="{4758DE5B-C68A-44A2-A4E0-DC2DC281E818}" destId="{E0793CEF-A1BA-4D84-80EA-A32119AA9900}" srcOrd="0" destOrd="0" parTransId="{D4E45413-564B-4F67-86A0-BE834A9773B1}" sibTransId="{A484A2C9-EBC6-47D6-B6CE-163ED676EE2A}"/>
    <dgm:cxn modelId="{2F926104-027A-4981-8F2C-4603B1F611BE}" type="presOf" srcId="{837ED427-BC25-4B5F-A3E4-DEB61480F800}" destId="{373A8D9F-356A-4C40-8200-3D728F0E3B0F}" srcOrd="0" destOrd="1" presId="urn:microsoft.com/office/officeart/2005/8/layout/hierarchy3"/>
    <dgm:cxn modelId="{DBF26BF6-8BFB-42D0-9C2D-2F669E986B91}" srcId="{7C314117-D566-4C58-B1FC-C6611EAC28D0}" destId="{9F4BAA17-06C1-4E47-A8B2-A4F8E35BC7CB}" srcOrd="1" destOrd="0" parTransId="{A87D0F49-BFC9-46DF-B020-A5AEE53BB254}" sibTransId="{F30DB698-3727-44A6-BC07-5725E1007345}"/>
    <dgm:cxn modelId="{D0954257-582C-428F-9383-4F70F2AB1C4D}" srcId="{B3DBC047-8BA6-4583-838D-1B03EA595357}" destId="{7C314117-D566-4C58-B1FC-C6611EAC28D0}" srcOrd="0" destOrd="0" parTransId="{62E3AAF2-A02D-467A-801D-E9E23A5B52C0}" sibTransId="{78CEC0F4-B1D9-42DC-8824-9D236C0FE59A}"/>
    <dgm:cxn modelId="{19350E5B-7126-42B9-8E42-05E1C8B18D95}" type="presOf" srcId="{B3DBC047-8BA6-4583-838D-1B03EA595357}" destId="{A1F41873-CB92-48F0-850A-9C690EB703B9}" srcOrd="1" destOrd="0" presId="urn:microsoft.com/office/officeart/2005/8/layout/hierarchy3"/>
    <dgm:cxn modelId="{16E99CE0-C143-458D-9036-B596F14B576B}" srcId="{B0C84747-D591-4329-85BB-740DF7475208}" destId="{B3DBC047-8BA6-4583-838D-1B03EA595357}" srcOrd="2" destOrd="0" parTransId="{CDC4F32C-6C90-4DE0-B348-A6455B0B1076}" sibTransId="{8CC12EF8-8020-451A-8F06-4E3686B9820F}"/>
    <dgm:cxn modelId="{DD3B24BD-70CB-4E30-817E-5CFD487E8929}" srcId="{7C314117-D566-4C58-B1FC-C6611EAC28D0}" destId="{837ED427-BC25-4B5F-A3E4-DEB61480F800}" srcOrd="0" destOrd="0" parTransId="{733ED5BB-5990-4A6F-8A45-1461B297C0B5}" sibTransId="{DB48461C-A9F6-4325-B5B3-120F95419776}"/>
    <dgm:cxn modelId="{96ABC757-DDB4-41DA-91F2-331FF067D098}" srcId="{240766B1-3D9C-4F9A-A46A-8F4FEE07171F}" destId="{37B1DB69-E7B7-4249-9717-CD7D1BDB0FC4}" srcOrd="0" destOrd="0" parTransId="{885EADB7-27B8-4FC1-BB4A-31587686724C}" sibTransId="{25BF9D5A-206C-4D03-AC5C-6245EC3F1FF3}"/>
    <dgm:cxn modelId="{CF0C97F6-0E8F-4777-898A-B78766CBE62A}" type="presOf" srcId="{E0793CEF-A1BA-4D84-80EA-A32119AA9900}" destId="{791C7962-883A-4565-AAAB-5F6DE8C60DAE}" srcOrd="0" destOrd="0" presId="urn:microsoft.com/office/officeart/2005/8/layout/hierarchy3"/>
    <dgm:cxn modelId="{7CCD8A8F-5594-4EC3-BADA-D940C8D3CB46}" type="presOf" srcId="{570BD611-05A7-4DB6-A01D-ABB9BE63D754}" destId="{17AE4D5C-A9B8-4391-8738-722821AFE2FB}" srcOrd="1" destOrd="0" presId="urn:microsoft.com/office/officeart/2005/8/layout/hierarchy3"/>
    <dgm:cxn modelId="{63EF57CE-4CED-49D3-B675-1DF8EE9B1A12}" srcId="{E0793CEF-A1BA-4D84-80EA-A32119AA9900}" destId="{67459E43-0F17-4A85-AF3F-5C5078772059}" srcOrd="1" destOrd="0" parTransId="{D9ADA98D-2BE6-4558-BEC3-31013E9D9F68}" sibTransId="{87385943-D6DE-45A1-BDD0-44D64859582C}"/>
    <dgm:cxn modelId="{A57662F6-3AC1-44FB-B47A-F9AC324718F7}" type="presOf" srcId="{B0C84747-D591-4329-85BB-740DF7475208}" destId="{C5E99B2A-6698-46DC-8854-E1F6B789B682}" srcOrd="0" destOrd="0" presId="urn:microsoft.com/office/officeart/2005/8/layout/hierarchy3"/>
    <dgm:cxn modelId="{54ED8A1C-3B6A-4873-A459-42630687D573}" type="presOf" srcId="{F49E398E-A8D4-48FD-B450-2BE50F3AE572}" destId="{D81F063E-3FF9-452D-A61B-D8CCA3FA7F69}" srcOrd="0" destOrd="2" presId="urn:microsoft.com/office/officeart/2005/8/layout/hierarchy3"/>
    <dgm:cxn modelId="{BDF37D13-546A-4885-9A53-5DCBF649AEFB}" type="presOf" srcId="{D4E45413-564B-4F67-86A0-BE834A9773B1}" destId="{4EE9DED5-EFF5-44B9-B470-57FEF17A5C29}" srcOrd="0" destOrd="0" presId="urn:microsoft.com/office/officeart/2005/8/layout/hierarchy3"/>
    <dgm:cxn modelId="{1205A113-1938-42A3-B86C-FEB1A6C9C327}" type="presOf" srcId="{37B1DB69-E7B7-4249-9717-CD7D1BDB0FC4}" destId="{D81F063E-3FF9-452D-A61B-D8CCA3FA7F69}" srcOrd="0" destOrd="1" presId="urn:microsoft.com/office/officeart/2005/8/layout/hierarchy3"/>
    <dgm:cxn modelId="{DE83E8EB-B147-4F49-B6B6-9BAE0D9E3F72}" srcId="{240766B1-3D9C-4F9A-A46A-8F4FEE07171F}" destId="{F49E398E-A8D4-48FD-B450-2BE50F3AE572}" srcOrd="1" destOrd="0" parTransId="{6F09F0B8-C8AC-4D02-A7D6-A6E254A7BFE0}" sibTransId="{B5B3AA13-E814-4B7C-BE50-2C71BA1AD654}"/>
    <dgm:cxn modelId="{49EA3050-06CD-4C7C-88B9-1B86D86258DB}" type="presOf" srcId="{9F4BAA17-06C1-4E47-A8B2-A4F8E35BC7CB}" destId="{373A8D9F-356A-4C40-8200-3D728F0E3B0F}" srcOrd="0" destOrd="2" presId="urn:microsoft.com/office/officeart/2005/8/layout/hierarchy3"/>
    <dgm:cxn modelId="{33CE891D-AAA7-4B48-97B6-23F152E19D84}" type="presOf" srcId="{4758DE5B-C68A-44A2-A4E0-DC2DC281E818}" destId="{FC0B79FA-F34C-4DEC-932A-52281F3F07FC}" srcOrd="0" destOrd="0" presId="urn:microsoft.com/office/officeart/2005/8/layout/hierarchy3"/>
    <dgm:cxn modelId="{470336D1-67E9-4720-B8C4-267C700D6FF1}" type="presOf" srcId="{240766B1-3D9C-4F9A-A46A-8F4FEE07171F}" destId="{D81F063E-3FF9-452D-A61B-D8CCA3FA7F69}" srcOrd="0" destOrd="0" presId="urn:microsoft.com/office/officeart/2005/8/layout/hierarchy3"/>
    <dgm:cxn modelId="{C18AFC7D-AD1B-44F5-A76F-675B252C0718}" type="presOf" srcId="{4758DE5B-C68A-44A2-A4E0-DC2DC281E818}" destId="{E9BADCDB-3161-462D-B42B-FAD50CAAAE45}" srcOrd="1" destOrd="0" presId="urn:microsoft.com/office/officeart/2005/8/layout/hierarchy3"/>
    <dgm:cxn modelId="{3741222C-15B3-4AB2-B3DA-00CDD897C3A3}" type="presOf" srcId="{FEDF61FC-67AA-4C13-BB11-9CDB28431B13}" destId="{6520A77E-6701-4834-9827-A03FC02D5682}" srcOrd="0" destOrd="0" presId="urn:microsoft.com/office/officeart/2005/8/layout/hierarchy3"/>
    <dgm:cxn modelId="{31B474D9-A812-48DD-BE60-3ED658D60303}" type="presOf" srcId="{7C314117-D566-4C58-B1FC-C6611EAC28D0}" destId="{373A8D9F-356A-4C40-8200-3D728F0E3B0F}" srcOrd="0" destOrd="0" presId="urn:microsoft.com/office/officeart/2005/8/layout/hierarchy3"/>
    <dgm:cxn modelId="{47F7D634-3424-4DEC-A8E5-2EC9DCF2A411}" type="presParOf" srcId="{C5E99B2A-6698-46DC-8854-E1F6B789B682}" destId="{CAF2034E-3EC6-4D39-9AF9-D9E9F53386AC}" srcOrd="0" destOrd="0" presId="urn:microsoft.com/office/officeart/2005/8/layout/hierarchy3"/>
    <dgm:cxn modelId="{32F670C5-2908-4BE9-8F98-196C941E1E33}" type="presParOf" srcId="{CAF2034E-3EC6-4D39-9AF9-D9E9F53386AC}" destId="{B3E0F782-CBA8-4618-999D-1BECB4A548A0}" srcOrd="0" destOrd="0" presId="urn:microsoft.com/office/officeart/2005/8/layout/hierarchy3"/>
    <dgm:cxn modelId="{A0841273-3BEE-489E-807E-D05088AAE87F}" type="presParOf" srcId="{B3E0F782-CBA8-4618-999D-1BECB4A548A0}" destId="{A4A30B7F-16BF-4C68-B48F-C2C87A6F9CDF}" srcOrd="0" destOrd="0" presId="urn:microsoft.com/office/officeart/2005/8/layout/hierarchy3"/>
    <dgm:cxn modelId="{3C023972-5AAC-45C8-9F44-76DBB8C0FA7B}" type="presParOf" srcId="{B3E0F782-CBA8-4618-999D-1BECB4A548A0}" destId="{17AE4D5C-A9B8-4391-8738-722821AFE2FB}" srcOrd="1" destOrd="0" presId="urn:microsoft.com/office/officeart/2005/8/layout/hierarchy3"/>
    <dgm:cxn modelId="{4B7FA943-7B15-4D7B-86B5-1154D1BE7BF9}" type="presParOf" srcId="{CAF2034E-3EC6-4D39-9AF9-D9E9F53386AC}" destId="{20E7F832-D236-47D9-86E4-9F8F5CA54983}" srcOrd="1" destOrd="0" presId="urn:microsoft.com/office/officeart/2005/8/layout/hierarchy3"/>
    <dgm:cxn modelId="{7D6ABEA3-FFEE-4E20-BAD1-2BFB068AD7B6}" type="presParOf" srcId="{20E7F832-D236-47D9-86E4-9F8F5CA54983}" destId="{6520A77E-6701-4834-9827-A03FC02D5682}" srcOrd="0" destOrd="0" presId="urn:microsoft.com/office/officeart/2005/8/layout/hierarchy3"/>
    <dgm:cxn modelId="{E95F9D23-4291-42A4-B280-1BC6997713B5}" type="presParOf" srcId="{20E7F832-D236-47D9-86E4-9F8F5CA54983}" destId="{D81F063E-3FF9-452D-A61B-D8CCA3FA7F69}" srcOrd="1" destOrd="0" presId="urn:microsoft.com/office/officeart/2005/8/layout/hierarchy3"/>
    <dgm:cxn modelId="{F2E04B22-8D72-4C70-9703-053F26626BB1}" type="presParOf" srcId="{C5E99B2A-6698-46DC-8854-E1F6B789B682}" destId="{AABDE754-2462-4E97-BBA4-355CD2662BEC}" srcOrd="1" destOrd="0" presId="urn:microsoft.com/office/officeart/2005/8/layout/hierarchy3"/>
    <dgm:cxn modelId="{5E0A3174-43EB-47CE-99F9-0B6B0DBE20FA}" type="presParOf" srcId="{AABDE754-2462-4E97-BBA4-355CD2662BEC}" destId="{DEAB061B-8ABD-4FF2-B719-4BCC5D915BCD}" srcOrd="0" destOrd="0" presId="urn:microsoft.com/office/officeart/2005/8/layout/hierarchy3"/>
    <dgm:cxn modelId="{2291A3CE-CDF3-4805-9741-25C20B5BC626}" type="presParOf" srcId="{DEAB061B-8ABD-4FF2-B719-4BCC5D915BCD}" destId="{FC0B79FA-F34C-4DEC-932A-52281F3F07FC}" srcOrd="0" destOrd="0" presId="urn:microsoft.com/office/officeart/2005/8/layout/hierarchy3"/>
    <dgm:cxn modelId="{0A1C4DC8-3D9B-466B-BBA8-0FA959D1F385}" type="presParOf" srcId="{DEAB061B-8ABD-4FF2-B719-4BCC5D915BCD}" destId="{E9BADCDB-3161-462D-B42B-FAD50CAAAE45}" srcOrd="1" destOrd="0" presId="urn:microsoft.com/office/officeart/2005/8/layout/hierarchy3"/>
    <dgm:cxn modelId="{69EE6DF1-B21F-42D7-A919-B7626E50CA7C}" type="presParOf" srcId="{AABDE754-2462-4E97-BBA4-355CD2662BEC}" destId="{9B90110B-A8C4-4743-94DB-850C23A36791}" srcOrd="1" destOrd="0" presId="urn:microsoft.com/office/officeart/2005/8/layout/hierarchy3"/>
    <dgm:cxn modelId="{897C9DEB-5224-4CA1-91EC-CF43F4E5ADE9}" type="presParOf" srcId="{9B90110B-A8C4-4743-94DB-850C23A36791}" destId="{4EE9DED5-EFF5-44B9-B470-57FEF17A5C29}" srcOrd="0" destOrd="0" presId="urn:microsoft.com/office/officeart/2005/8/layout/hierarchy3"/>
    <dgm:cxn modelId="{3E86C6A5-9B49-4E71-AFB8-7D1EB37D27A0}" type="presParOf" srcId="{9B90110B-A8C4-4743-94DB-850C23A36791}" destId="{791C7962-883A-4565-AAAB-5F6DE8C60DAE}" srcOrd="1" destOrd="0" presId="urn:microsoft.com/office/officeart/2005/8/layout/hierarchy3"/>
    <dgm:cxn modelId="{5C92941B-A239-402B-B397-D424D385ABE1}" type="presParOf" srcId="{C5E99B2A-6698-46DC-8854-E1F6B789B682}" destId="{1FABC20C-F06C-4E95-8BE1-9A7B4155743B}" srcOrd="2" destOrd="0" presId="urn:microsoft.com/office/officeart/2005/8/layout/hierarchy3"/>
    <dgm:cxn modelId="{4E5571B1-7A86-4F6C-B478-B72567E711E8}" type="presParOf" srcId="{1FABC20C-F06C-4E95-8BE1-9A7B4155743B}" destId="{8D8FC7E2-3073-4016-8716-2275919483DE}" srcOrd="0" destOrd="0" presId="urn:microsoft.com/office/officeart/2005/8/layout/hierarchy3"/>
    <dgm:cxn modelId="{9E0E0A69-C736-4C9B-ABD4-CBB53D8BACE1}" type="presParOf" srcId="{8D8FC7E2-3073-4016-8716-2275919483DE}" destId="{72329D28-4205-4B46-81D1-0270676E0536}" srcOrd="0" destOrd="0" presId="urn:microsoft.com/office/officeart/2005/8/layout/hierarchy3"/>
    <dgm:cxn modelId="{92910438-CCD3-43EE-933A-394405D8889D}" type="presParOf" srcId="{8D8FC7E2-3073-4016-8716-2275919483DE}" destId="{A1F41873-CB92-48F0-850A-9C690EB703B9}" srcOrd="1" destOrd="0" presId="urn:microsoft.com/office/officeart/2005/8/layout/hierarchy3"/>
    <dgm:cxn modelId="{2585CDC2-E47D-420D-A234-7A9C2BF21BF8}" type="presParOf" srcId="{1FABC20C-F06C-4E95-8BE1-9A7B4155743B}" destId="{05644E92-EC16-435B-920F-CFD27EFC6AE7}" srcOrd="1" destOrd="0" presId="urn:microsoft.com/office/officeart/2005/8/layout/hierarchy3"/>
    <dgm:cxn modelId="{A736AE75-3C6E-41B4-818D-331E11C22C2E}" type="presParOf" srcId="{05644E92-EC16-435B-920F-CFD27EFC6AE7}" destId="{1EC02AA1-B2E5-4943-A4CB-28712DDDDEAE}" srcOrd="0" destOrd="0" presId="urn:microsoft.com/office/officeart/2005/8/layout/hierarchy3"/>
    <dgm:cxn modelId="{B78ADA94-AC57-4F85-8CFA-0B43DBD4D262}" type="presParOf" srcId="{05644E92-EC16-435B-920F-CFD27EFC6AE7}" destId="{373A8D9F-356A-4C40-8200-3D728F0E3B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4C236-419E-46E9-A6C8-B1CAF5B17A79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752CA1-C080-4875-9BE6-0147286FBA7A}">
      <dgm:prSet phldrT="[Text]"/>
      <dgm:spPr>
        <a:xfrm>
          <a:off x="0" y="2062"/>
          <a:ext cx="4223430" cy="901943"/>
        </a:xfrm>
        <a:prstGeom prst="round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 smtClean="0">
              <a:latin typeface="Perpetua" panose="02020502060401020303" pitchFamily="18" charset="0"/>
              <a:ea typeface="+mn-ea"/>
              <a:cs typeface="+mn-cs"/>
            </a:rPr>
            <a:t>418.54</a:t>
          </a:r>
          <a:endParaRPr lang="en-US" b="1" dirty="0">
            <a:latin typeface="Perpetua" panose="02020502060401020303" pitchFamily="18" charset="0"/>
            <a:ea typeface="+mn-ea"/>
            <a:cs typeface="+mn-cs"/>
          </a:endParaRPr>
        </a:p>
      </dgm:t>
    </dgm:pt>
    <dgm:pt modelId="{05BAA519-BE6D-48CF-B4D1-3A5A86F04464}" type="parTrans" cxnId="{C533EE24-78D0-4981-AA35-51C098315DA7}">
      <dgm:prSet/>
      <dgm:spPr/>
      <dgm:t>
        <a:bodyPr/>
        <a:lstStyle/>
        <a:p>
          <a:endParaRPr lang="en-US"/>
        </a:p>
      </dgm:t>
    </dgm:pt>
    <dgm:pt modelId="{E8480CA1-8F40-4C2A-B0F9-3A717DC7D04B}" type="sibTrans" cxnId="{C533EE24-78D0-4981-AA35-51C098315DA7}">
      <dgm:prSet/>
      <dgm:spPr/>
      <dgm:t>
        <a:bodyPr/>
        <a:lstStyle/>
        <a:p>
          <a:endParaRPr lang="en-US"/>
        </a:p>
      </dgm:t>
    </dgm:pt>
    <dgm:pt modelId="{9E7C304F-D319-4590-8818-E2DA7C6836D6}">
      <dgm:prSet phldrT="[Text]"/>
      <dgm:spPr>
        <a:xfrm rot="5400000">
          <a:off x="7616814" y="-3301126"/>
          <a:ext cx="721554" cy="7508321"/>
        </a:xfrm>
        <a:prstGeom prst="round2Same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 smtClean="0">
              <a:latin typeface="Perpetua" panose="02020502060401020303" pitchFamily="18" charset="0"/>
              <a:ea typeface="+mn-ea"/>
              <a:cs typeface="+mn-cs"/>
            </a:rPr>
            <a:t>Initial and Comprehensive Assessment of the Patient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3CEBDDF-EFC3-4785-8480-BEBC02C0BD3F}" type="parTrans" cxnId="{EE7265BA-1169-4302-ACE3-647C7168C45D}">
      <dgm:prSet/>
      <dgm:spPr/>
      <dgm:t>
        <a:bodyPr/>
        <a:lstStyle/>
        <a:p>
          <a:endParaRPr lang="en-US"/>
        </a:p>
      </dgm:t>
    </dgm:pt>
    <dgm:pt modelId="{877F4EB9-12DF-4AEE-B3EB-109EC92AD197}" type="sibTrans" cxnId="{EE7265BA-1169-4302-ACE3-647C7168C45D}">
      <dgm:prSet/>
      <dgm:spPr/>
      <dgm:t>
        <a:bodyPr/>
        <a:lstStyle/>
        <a:p>
          <a:endParaRPr lang="en-US"/>
        </a:p>
      </dgm:t>
    </dgm:pt>
    <dgm:pt modelId="{C61B4AA0-C933-413D-B3E9-C059EBF26B09}">
      <dgm:prSet phldrT="[Text]"/>
      <dgm:spPr>
        <a:xfrm>
          <a:off x="0" y="949103"/>
          <a:ext cx="4223430" cy="901943"/>
        </a:xfrm>
        <a:prstGeom prst="round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 smtClean="0">
              <a:latin typeface="Perpetua" panose="02020502060401020303" pitchFamily="18" charset="0"/>
              <a:ea typeface="+mn-ea"/>
              <a:cs typeface="+mn-cs"/>
            </a:rPr>
            <a:t>418.100</a:t>
          </a:r>
          <a:endParaRPr lang="en-US" b="1" dirty="0">
            <a:latin typeface="Perpetua" panose="02020502060401020303" pitchFamily="18" charset="0"/>
            <a:ea typeface="+mn-ea"/>
            <a:cs typeface="+mn-cs"/>
          </a:endParaRPr>
        </a:p>
      </dgm:t>
    </dgm:pt>
    <dgm:pt modelId="{46024CE5-83C6-4B39-83CC-D7326A5ED5FC}" type="parTrans" cxnId="{9585F1B6-5EEE-41A2-BD3D-54A3DFD8483B}">
      <dgm:prSet/>
      <dgm:spPr/>
      <dgm:t>
        <a:bodyPr/>
        <a:lstStyle/>
        <a:p>
          <a:endParaRPr lang="en-US"/>
        </a:p>
      </dgm:t>
    </dgm:pt>
    <dgm:pt modelId="{69BF4CF5-F4D9-4BB2-BFA9-F87A61119824}" type="sibTrans" cxnId="{9585F1B6-5EEE-41A2-BD3D-54A3DFD8483B}">
      <dgm:prSet/>
      <dgm:spPr/>
      <dgm:t>
        <a:bodyPr/>
        <a:lstStyle/>
        <a:p>
          <a:endParaRPr lang="en-US"/>
        </a:p>
      </dgm:t>
    </dgm:pt>
    <dgm:pt modelId="{BF872CBD-CD23-47B0-8C50-9E88C92AEE2E}">
      <dgm:prSet phldrT="[Text]"/>
      <dgm:spPr>
        <a:xfrm rot="5400000">
          <a:off x="7616814" y="-2354085"/>
          <a:ext cx="721554" cy="7508321"/>
        </a:xfrm>
        <a:prstGeom prst="round2Same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 smtClean="0">
              <a:latin typeface="Perpetua" panose="02020502060401020303" pitchFamily="18" charset="0"/>
              <a:ea typeface="+mn-ea"/>
              <a:cs typeface="+mn-cs"/>
            </a:rPr>
            <a:t>Organization and Administration of Services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B7233F5-A4A2-4033-8613-CADDC4050777}" type="parTrans" cxnId="{424045ED-5525-4AB5-9C63-1F2D219791B9}">
      <dgm:prSet/>
      <dgm:spPr/>
      <dgm:t>
        <a:bodyPr/>
        <a:lstStyle/>
        <a:p>
          <a:endParaRPr lang="en-US"/>
        </a:p>
      </dgm:t>
    </dgm:pt>
    <dgm:pt modelId="{02A444AA-3963-4DEF-A75F-B002B74F9C93}" type="sibTrans" cxnId="{424045ED-5525-4AB5-9C63-1F2D219791B9}">
      <dgm:prSet/>
      <dgm:spPr/>
      <dgm:t>
        <a:bodyPr/>
        <a:lstStyle/>
        <a:p>
          <a:endParaRPr lang="en-US"/>
        </a:p>
      </dgm:t>
    </dgm:pt>
    <dgm:pt modelId="{C06DFA95-05B5-4B3E-8BE3-7F857345668A}">
      <dgm:prSet phldrT="[Text]"/>
      <dgm:spPr>
        <a:xfrm>
          <a:off x="0" y="1896143"/>
          <a:ext cx="4223430" cy="901943"/>
        </a:xfrm>
        <a:prstGeom prst="round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 smtClean="0">
              <a:latin typeface="Perpetua" panose="02020502060401020303" pitchFamily="18" charset="0"/>
              <a:ea typeface="+mn-ea"/>
              <a:cs typeface="+mn-cs"/>
            </a:rPr>
            <a:t>418.112</a:t>
          </a:r>
          <a:endParaRPr lang="en-US" b="1" dirty="0">
            <a:latin typeface="Perpetua" panose="02020502060401020303" pitchFamily="18" charset="0"/>
            <a:ea typeface="+mn-ea"/>
            <a:cs typeface="+mn-cs"/>
          </a:endParaRPr>
        </a:p>
      </dgm:t>
    </dgm:pt>
    <dgm:pt modelId="{4B542256-F987-4E41-8BE1-0DEBB536EE0F}" type="parTrans" cxnId="{92FE6980-26D9-43E2-8BCF-CF2F594639FE}">
      <dgm:prSet/>
      <dgm:spPr/>
      <dgm:t>
        <a:bodyPr/>
        <a:lstStyle/>
        <a:p>
          <a:endParaRPr lang="en-US"/>
        </a:p>
      </dgm:t>
    </dgm:pt>
    <dgm:pt modelId="{BEA5FFF7-07E9-413C-BF01-A0C7ADAA92D2}" type="sibTrans" cxnId="{92FE6980-26D9-43E2-8BCF-CF2F594639FE}">
      <dgm:prSet/>
      <dgm:spPr/>
      <dgm:t>
        <a:bodyPr/>
        <a:lstStyle/>
        <a:p>
          <a:endParaRPr lang="en-US"/>
        </a:p>
      </dgm:t>
    </dgm:pt>
    <dgm:pt modelId="{9A1AC027-3895-4C16-BDC6-0E431B216963}">
      <dgm:prSet phldrT="[Text]"/>
      <dgm:spPr>
        <a:xfrm rot="5400000">
          <a:off x="7616814" y="-1407045"/>
          <a:ext cx="721554" cy="7508321"/>
        </a:xfrm>
        <a:prstGeom prst="round2Same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 smtClean="0">
              <a:latin typeface="Perpetua" panose="02020502060401020303" pitchFamily="18" charset="0"/>
              <a:ea typeface="+mn-ea"/>
              <a:cs typeface="+mn-cs"/>
            </a:rPr>
            <a:t>Hospices that Provide Hospice Care to Residents of SNF/NF or ICF/MR</a:t>
          </a:r>
          <a:endParaRPr lang="en-US" b="1" dirty="0">
            <a:latin typeface="Perpetua" panose="02020502060401020303" pitchFamily="18" charset="0"/>
            <a:ea typeface="+mn-ea"/>
            <a:cs typeface="+mn-cs"/>
          </a:endParaRPr>
        </a:p>
      </dgm:t>
    </dgm:pt>
    <dgm:pt modelId="{3BBE4494-45B3-4544-9E97-E948BC41C659}" type="sibTrans" cxnId="{B0450788-472E-449A-AD0E-2C92DEFCA8B4}">
      <dgm:prSet/>
      <dgm:spPr/>
      <dgm:t>
        <a:bodyPr/>
        <a:lstStyle/>
        <a:p>
          <a:endParaRPr lang="en-US"/>
        </a:p>
      </dgm:t>
    </dgm:pt>
    <dgm:pt modelId="{C519624F-AFFB-4CA7-A2BB-CFF13A16C1FD}" type="parTrans" cxnId="{B0450788-472E-449A-AD0E-2C92DEFCA8B4}">
      <dgm:prSet/>
      <dgm:spPr/>
      <dgm:t>
        <a:bodyPr/>
        <a:lstStyle/>
        <a:p>
          <a:endParaRPr lang="en-US"/>
        </a:p>
      </dgm:t>
    </dgm:pt>
    <dgm:pt modelId="{92B5EC04-2904-45DF-93BF-09B18D55E2EB}" type="pres">
      <dgm:prSet presAssocID="{DAC4C236-419E-46E9-A6C8-B1CAF5B17A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8D13F9-7B2A-4996-B7FD-A83FC0CE2778}" type="pres">
      <dgm:prSet presAssocID="{39752CA1-C080-4875-9BE6-0147286FBA7A}" presName="linNode" presStyleCnt="0"/>
      <dgm:spPr/>
      <dgm:t>
        <a:bodyPr/>
        <a:lstStyle/>
        <a:p>
          <a:endParaRPr lang="en-US"/>
        </a:p>
      </dgm:t>
    </dgm:pt>
    <dgm:pt modelId="{1B061247-A8C2-4089-9BC8-6A5FDB9A4FA8}" type="pres">
      <dgm:prSet presAssocID="{39752CA1-C080-4875-9BE6-0147286FBA7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EA2A1-F251-42E1-BC02-1EA6F25621AD}" type="pres">
      <dgm:prSet presAssocID="{39752CA1-C080-4875-9BE6-0147286FBA7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45742-34BF-47F5-85C5-2F3324686AE9}" type="pres">
      <dgm:prSet presAssocID="{E8480CA1-8F40-4C2A-B0F9-3A717DC7D04B}" presName="sp" presStyleCnt="0"/>
      <dgm:spPr/>
      <dgm:t>
        <a:bodyPr/>
        <a:lstStyle/>
        <a:p>
          <a:endParaRPr lang="en-US"/>
        </a:p>
      </dgm:t>
    </dgm:pt>
    <dgm:pt modelId="{779114E4-3FB9-4FEF-9BE7-4CF7CF248545}" type="pres">
      <dgm:prSet presAssocID="{C61B4AA0-C933-413D-B3E9-C059EBF26B09}" presName="linNode" presStyleCnt="0"/>
      <dgm:spPr/>
      <dgm:t>
        <a:bodyPr/>
        <a:lstStyle/>
        <a:p>
          <a:endParaRPr lang="en-US"/>
        </a:p>
      </dgm:t>
    </dgm:pt>
    <dgm:pt modelId="{A612D1EA-444D-4A53-BCFE-7993904BF1FA}" type="pres">
      <dgm:prSet presAssocID="{C61B4AA0-C933-413D-B3E9-C059EBF26B0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B1F58-FBA2-4A18-8333-A2ED93EE8819}" type="pres">
      <dgm:prSet presAssocID="{C61B4AA0-C933-413D-B3E9-C059EBF26B0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33D67-0FD8-43BE-9912-B6618D67BE58}" type="pres">
      <dgm:prSet presAssocID="{69BF4CF5-F4D9-4BB2-BFA9-F87A61119824}" presName="sp" presStyleCnt="0"/>
      <dgm:spPr/>
      <dgm:t>
        <a:bodyPr/>
        <a:lstStyle/>
        <a:p>
          <a:endParaRPr lang="en-US"/>
        </a:p>
      </dgm:t>
    </dgm:pt>
    <dgm:pt modelId="{315B84FC-E1F9-481D-A6D7-8D0E593A9727}" type="pres">
      <dgm:prSet presAssocID="{C06DFA95-05B5-4B3E-8BE3-7F857345668A}" presName="linNode" presStyleCnt="0"/>
      <dgm:spPr/>
      <dgm:t>
        <a:bodyPr/>
        <a:lstStyle/>
        <a:p>
          <a:endParaRPr lang="en-US"/>
        </a:p>
      </dgm:t>
    </dgm:pt>
    <dgm:pt modelId="{A2CB7BF8-2B75-4CE9-A4FE-D1EAD58C6427}" type="pres">
      <dgm:prSet presAssocID="{C06DFA95-05B5-4B3E-8BE3-7F85734566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9C043-1726-407E-A9BA-8C84897CD251}" type="pres">
      <dgm:prSet presAssocID="{C06DFA95-05B5-4B3E-8BE3-7F857345668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54169-89EB-446F-B3F3-D0E2E7AD66B6}" type="presOf" srcId="{C61B4AA0-C933-413D-B3E9-C059EBF26B09}" destId="{A612D1EA-444D-4A53-BCFE-7993904BF1FA}" srcOrd="0" destOrd="0" presId="urn:microsoft.com/office/officeart/2005/8/layout/vList5"/>
    <dgm:cxn modelId="{9BADE168-D71D-4092-900B-9BF4FC37930E}" type="presOf" srcId="{BF872CBD-CD23-47B0-8C50-9E88C92AEE2E}" destId="{48DB1F58-FBA2-4A18-8333-A2ED93EE8819}" srcOrd="0" destOrd="0" presId="urn:microsoft.com/office/officeart/2005/8/layout/vList5"/>
    <dgm:cxn modelId="{E7649651-2607-4E9D-9EFA-4ABC966D52D3}" type="presOf" srcId="{DAC4C236-419E-46E9-A6C8-B1CAF5B17A79}" destId="{92B5EC04-2904-45DF-93BF-09B18D55E2EB}" srcOrd="0" destOrd="0" presId="urn:microsoft.com/office/officeart/2005/8/layout/vList5"/>
    <dgm:cxn modelId="{08E1BD9E-BE4B-43BF-BAD8-A70FA6864951}" type="presOf" srcId="{39752CA1-C080-4875-9BE6-0147286FBA7A}" destId="{1B061247-A8C2-4089-9BC8-6A5FDB9A4FA8}" srcOrd="0" destOrd="0" presId="urn:microsoft.com/office/officeart/2005/8/layout/vList5"/>
    <dgm:cxn modelId="{FF8A1A63-8EF0-4741-93F2-3BA5C5A6E7E1}" type="presOf" srcId="{9E7C304F-D319-4590-8818-E2DA7C6836D6}" destId="{431EA2A1-F251-42E1-BC02-1EA6F25621AD}" srcOrd="0" destOrd="0" presId="urn:microsoft.com/office/officeart/2005/8/layout/vList5"/>
    <dgm:cxn modelId="{B0450788-472E-449A-AD0E-2C92DEFCA8B4}" srcId="{C06DFA95-05B5-4B3E-8BE3-7F857345668A}" destId="{9A1AC027-3895-4C16-BDC6-0E431B216963}" srcOrd="0" destOrd="0" parTransId="{C519624F-AFFB-4CA7-A2BB-CFF13A16C1FD}" sibTransId="{3BBE4494-45B3-4544-9E97-E948BC41C659}"/>
    <dgm:cxn modelId="{92FE6980-26D9-43E2-8BCF-CF2F594639FE}" srcId="{DAC4C236-419E-46E9-A6C8-B1CAF5B17A79}" destId="{C06DFA95-05B5-4B3E-8BE3-7F857345668A}" srcOrd="2" destOrd="0" parTransId="{4B542256-F987-4E41-8BE1-0DEBB536EE0F}" sibTransId="{BEA5FFF7-07E9-413C-BF01-A0C7ADAA92D2}"/>
    <dgm:cxn modelId="{9585F1B6-5EEE-41A2-BD3D-54A3DFD8483B}" srcId="{DAC4C236-419E-46E9-A6C8-B1CAF5B17A79}" destId="{C61B4AA0-C933-413D-B3E9-C059EBF26B09}" srcOrd="1" destOrd="0" parTransId="{46024CE5-83C6-4B39-83CC-D7326A5ED5FC}" sibTransId="{69BF4CF5-F4D9-4BB2-BFA9-F87A61119824}"/>
    <dgm:cxn modelId="{DC492E2B-3E07-4CB4-A662-BCF8F23DB3B3}" type="presOf" srcId="{C06DFA95-05B5-4B3E-8BE3-7F857345668A}" destId="{A2CB7BF8-2B75-4CE9-A4FE-D1EAD58C6427}" srcOrd="0" destOrd="0" presId="urn:microsoft.com/office/officeart/2005/8/layout/vList5"/>
    <dgm:cxn modelId="{DD24CE5D-12ED-4556-BAD9-331DA076A411}" type="presOf" srcId="{9A1AC027-3895-4C16-BDC6-0E431B216963}" destId="{C809C043-1726-407E-A9BA-8C84897CD251}" srcOrd="0" destOrd="0" presId="urn:microsoft.com/office/officeart/2005/8/layout/vList5"/>
    <dgm:cxn modelId="{C533EE24-78D0-4981-AA35-51C098315DA7}" srcId="{DAC4C236-419E-46E9-A6C8-B1CAF5B17A79}" destId="{39752CA1-C080-4875-9BE6-0147286FBA7A}" srcOrd="0" destOrd="0" parTransId="{05BAA519-BE6D-48CF-B4D1-3A5A86F04464}" sibTransId="{E8480CA1-8F40-4C2A-B0F9-3A717DC7D04B}"/>
    <dgm:cxn modelId="{EE7265BA-1169-4302-ACE3-647C7168C45D}" srcId="{39752CA1-C080-4875-9BE6-0147286FBA7A}" destId="{9E7C304F-D319-4590-8818-E2DA7C6836D6}" srcOrd="0" destOrd="0" parTransId="{A3CEBDDF-EFC3-4785-8480-BEBC02C0BD3F}" sibTransId="{877F4EB9-12DF-4AEE-B3EB-109EC92AD197}"/>
    <dgm:cxn modelId="{424045ED-5525-4AB5-9C63-1F2D219791B9}" srcId="{C61B4AA0-C933-413D-B3E9-C059EBF26B09}" destId="{BF872CBD-CD23-47B0-8C50-9E88C92AEE2E}" srcOrd="0" destOrd="0" parTransId="{3B7233F5-A4A2-4033-8613-CADDC4050777}" sibTransId="{02A444AA-3963-4DEF-A75F-B002B74F9C93}"/>
    <dgm:cxn modelId="{9669B017-DCEC-4F4C-A5FF-5DDC2AA75859}" type="presParOf" srcId="{92B5EC04-2904-45DF-93BF-09B18D55E2EB}" destId="{458D13F9-7B2A-4996-B7FD-A83FC0CE2778}" srcOrd="0" destOrd="0" presId="urn:microsoft.com/office/officeart/2005/8/layout/vList5"/>
    <dgm:cxn modelId="{805E2F8E-384E-49B0-A9E0-0964E9146874}" type="presParOf" srcId="{458D13F9-7B2A-4996-B7FD-A83FC0CE2778}" destId="{1B061247-A8C2-4089-9BC8-6A5FDB9A4FA8}" srcOrd="0" destOrd="0" presId="urn:microsoft.com/office/officeart/2005/8/layout/vList5"/>
    <dgm:cxn modelId="{B0A8AE57-CE41-47E9-958A-BFC01E4498DA}" type="presParOf" srcId="{458D13F9-7B2A-4996-B7FD-A83FC0CE2778}" destId="{431EA2A1-F251-42E1-BC02-1EA6F25621AD}" srcOrd="1" destOrd="0" presId="urn:microsoft.com/office/officeart/2005/8/layout/vList5"/>
    <dgm:cxn modelId="{9AE4637A-0E55-470E-948A-2ABC68591590}" type="presParOf" srcId="{92B5EC04-2904-45DF-93BF-09B18D55E2EB}" destId="{5AA45742-34BF-47F5-85C5-2F3324686AE9}" srcOrd="1" destOrd="0" presId="urn:microsoft.com/office/officeart/2005/8/layout/vList5"/>
    <dgm:cxn modelId="{FA880386-CC30-4686-943F-81F2F610EAED}" type="presParOf" srcId="{92B5EC04-2904-45DF-93BF-09B18D55E2EB}" destId="{779114E4-3FB9-4FEF-9BE7-4CF7CF248545}" srcOrd="2" destOrd="0" presId="urn:microsoft.com/office/officeart/2005/8/layout/vList5"/>
    <dgm:cxn modelId="{F5E350AF-D773-4987-A905-510AF10AA998}" type="presParOf" srcId="{779114E4-3FB9-4FEF-9BE7-4CF7CF248545}" destId="{A612D1EA-444D-4A53-BCFE-7993904BF1FA}" srcOrd="0" destOrd="0" presId="urn:microsoft.com/office/officeart/2005/8/layout/vList5"/>
    <dgm:cxn modelId="{3DF9D778-192D-42C4-8BB7-5BD27A6859C2}" type="presParOf" srcId="{779114E4-3FB9-4FEF-9BE7-4CF7CF248545}" destId="{48DB1F58-FBA2-4A18-8333-A2ED93EE8819}" srcOrd="1" destOrd="0" presId="urn:microsoft.com/office/officeart/2005/8/layout/vList5"/>
    <dgm:cxn modelId="{EC145E95-0085-40F9-A1BA-35EFFFFC8B50}" type="presParOf" srcId="{92B5EC04-2904-45DF-93BF-09B18D55E2EB}" destId="{D9B33D67-0FD8-43BE-9912-B6618D67BE58}" srcOrd="3" destOrd="0" presId="urn:microsoft.com/office/officeart/2005/8/layout/vList5"/>
    <dgm:cxn modelId="{E0AE8619-1A78-4514-AFF9-E0E4865ED614}" type="presParOf" srcId="{92B5EC04-2904-45DF-93BF-09B18D55E2EB}" destId="{315B84FC-E1F9-481D-A6D7-8D0E593A9727}" srcOrd="4" destOrd="0" presId="urn:microsoft.com/office/officeart/2005/8/layout/vList5"/>
    <dgm:cxn modelId="{67B27F8B-7A00-467D-BE32-E70C97C81213}" type="presParOf" srcId="{315B84FC-E1F9-481D-A6D7-8D0E593A9727}" destId="{A2CB7BF8-2B75-4CE9-A4FE-D1EAD58C6427}" srcOrd="0" destOrd="0" presId="urn:microsoft.com/office/officeart/2005/8/layout/vList5"/>
    <dgm:cxn modelId="{466ECB9E-C7AD-40F9-8B7F-9963699578F1}" type="presParOf" srcId="{315B84FC-E1F9-481D-A6D7-8D0E593A9727}" destId="{C809C043-1726-407E-A9BA-8C84897CD2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84747-D591-4329-85BB-740DF7475208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0BD611-05A7-4DB6-A01D-ABB9BE63D754}">
      <dgm:prSet phldrT="[Text]" custT="1"/>
      <dgm:spPr>
        <a:xfrm>
          <a:off x="19385" y="911943"/>
          <a:ext cx="2774005" cy="503627"/>
        </a:xfr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44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- 2020</a:t>
          </a:r>
          <a:endParaRPr lang="en-US" sz="4400" b="1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EA599778-9374-4966-9409-5528467B5F9A}" type="parTrans" cxnId="{4FCE00C4-BB86-4345-867C-8C92DA3796CE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182C3132-357D-46A4-9984-7E1A278439D5}" type="sibTrans" cxnId="{4FCE00C4-BB86-4345-867C-8C92DA3796CE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240766B1-3D9C-4F9A-A46A-8F4FEE07171F}">
      <dgm:prSet phldrT="[Text]"/>
      <dgm:spPr>
        <a:xfrm>
          <a:off x="0" y="1415290"/>
          <a:ext cx="2805931" cy="1618330"/>
        </a:xfrm>
        <a:solidFill>
          <a:srgbClr val="6DD9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49 Complaints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FEDF61FC-67AA-4C13-BB11-9CDB28431B13}" type="parTrans" cxnId="{5D8A7DBD-602C-40DC-871B-8B77C2EF7979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97ACBA34-2318-4257-8370-4FE169C8969D}" type="sibTrans" cxnId="{5D8A7DBD-602C-40DC-871B-8B77C2EF7979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37B1DB69-E7B7-4249-9717-CD7D1BDB0FC4}">
      <dgm:prSet phldrT="[Text]"/>
      <dgm:spPr>
        <a:xfrm>
          <a:off x="0" y="1415290"/>
          <a:ext cx="2805931" cy="1618330"/>
        </a:xfrm>
        <a:solidFill>
          <a:srgbClr val="6DD9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26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Substantiated</a:t>
          </a:r>
        </a:p>
      </dgm:t>
    </dgm:pt>
    <dgm:pt modelId="{885EADB7-27B8-4FC1-BB4A-31587686724C}" type="parTrans" cxnId="{96ABC757-DDB4-41DA-91F2-331FF067D098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25BF9D5A-206C-4D03-AC5C-6245EC3F1FF3}" type="sibTrans" cxnId="{96ABC757-DDB4-41DA-91F2-331FF067D098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4758DE5B-C68A-44A2-A4E0-DC2DC281E818}">
      <dgm:prSet phldrT="[Text]" custT="1"/>
      <dgm:spPr>
        <a:xfrm>
          <a:off x="3062737" y="911943"/>
          <a:ext cx="2774005" cy="503627"/>
        </a:xfrm>
        <a:solidFill>
          <a:srgbClr val="F0493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44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4400" b="1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44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2021</a:t>
          </a:r>
          <a:endParaRPr lang="en-US" sz="4400" b="1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8DC02782-6D04-465A-B8DB-8FD22FB5D604}" type="parTrans" cxnId="{C4DC63C8-10A8-4BE8-903B-2ED4C2E9C8BC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C8CF498D-DEA5-4E71-9B9F-B326003488AA}" type="sibTrans" cxnId="{C4DC63C8-10A8-4BE8-903B-2ED4C2E9C8BC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B3DBC047-8BA6-4583-838D-1B03EA595357}">
      <dgm:prSet phldrT="[Text]" custT="1"/>
      <dgm:spPr>
        <a:xfrm>
          <a:off x="6090126" y="911943"/>
          <a:ext cx="2774005" cy="503627"/>
        </a:xfrm>
        <a:solidFill>
          <a:srgbClr val="00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44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4400" b="1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4400" b="1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2022</a:t>
          </a:r>
          <a:endParaRPr lang="en-US" sz="4400" b="1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CDC4F32C-6C90-4DE0-B348-A6455B0B1076}" type="parTrans" cxnId="{16E99CE0-C143-458D-9036-B596F14B576B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8CC12EF8-8020-451A-8F06-4E3686B9820F}" type="sibTrans" cxnId="{16E99CE0-C143-458D-9036-B596F14B576B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7C314117-D566-4C58-B1FC-C6611EAC28D0}">
      <dgm:prSet phldrT="[Text]"/>
      <dgm:spPr>
        <a:xfrm>
          <a:off x="6106597" y="1399548"/>
          <a:ext cx="2760956" cy="1618330"/>
        </a:xfrm>
        <a:gradFill flip="none" rotWithShape="0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46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</dgm:t>
    </dgm:pt>
    <dgm:pt modelId="{62E3AAF2-A02D-467A-801D-E9E23A5B52C0}" type="parTrans" cxnId="{D0954257-582C-428F-9383-4F70F2AB1C4D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78CEC0F4-B1D9-42DC-8824-9D236C0FE59A}" type="sibTrans" cxnId="{D0954257-582C-428F-9383-4F70F2AB1C4D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837ED427-BC25-4B5F-A3E4-DEB61480F800}">
      <dgm:prSet phldrT="[Text]"/>
      <dgm:spPr>
        <a:xfrm>
          <a:off x="6106597" y="1399548"/>
          <a:ext cx="2760956" cy="1618330"/>
        </a:xfrm>
        <a:gradFill flip="none" rotWithShape="0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29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Substantiated</a:t>
          </a:r>
        </a:p>
      </dgm:t>
    </dgm:pt>
    <dgm:pt modelId="{733ED5BB-5990-4A6F-8A45-1461B297C0B5}" type="parTrans" cxnId="{DD3B24BD-70CB-4E30-817E-5CFD487E8929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DB48461C-A9F6-4325-B5B3-120F95419776}" type="sibTrans" cxnId="{DD3B24BD-70CB-4E30-817E-5CFD487E8929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E0793CEF-A1BA-4D84-80EA-A32119AA9900}">
      <dgm:prSet phldrT="[Text]"/>
      <dgm:spPr>
        <a:xfrm>
          <a:off x="3107830" y="1427261"/>
          <a:ext cx="2743979" cy="1618330"/>
        </a:xfrm>
        <a:solidFill>
          <a:srgbClr val="F8A49E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39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</dgm:t>
    </dgm:pt>
    <dgm:pt modelId="{A484A2C9-EBC6-47D6-B6CE-163ED676EE2A}" type="sibTrans" cxnId="{F021B4CB-51FE-4E82-BA0F-1DFE0F784931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D4E45413-564B-4F67-86A0-BE834A9773B1}" type="parTrans" cxnId="{F021B4CB-51FE-4E82-BA0F-1DFE0F784931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F49E398E-A8D4-48FD-B450-2BE50F3AE572}">
      <dgm:prSet phldrT="[Text]"/>
      <dgm:spPr>
        <a:xfrm>
          <a:off x="0" y="1415290"/>
          <a:ext cx="2805931" cy="1618330"/>
        </a:xfrm>
        <a:solidFill>
          <a:srgbClr val="6DD9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23 Unsubstantiated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6F09F0B8-C8AC-4D02-A7D6-A6E254A7BFE0}" type="parTrans" cxnId="{DE83E8EB-B147-4F49-B6B6-9BAE0D9E3F72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B5B3AA13-E814-4B7C-BE50-2C71BA1AD654}" type="sibTrans" cxnId="{DE83E8EB-B147-4F49-B6B6-9BAE0D9E3F72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248D7FFF-3E9D-4CE2-8C76-1119A19CFCB5}">
      <dgm:prSet phldrT="[Text]"/>
      <dgm:spPr>
        <a:xfrm>
          <a:off x="3107830" y="1427261"/>
          <a:ext cx="2743979" cy="1618330"/>
        </a:xfrm>
        <a:solidFill>
          <a:srgbClr val="F8A49E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25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Substantiated</a:t>
          </a:r>
        </a:p>
      </dgm:t>
    </dgm:pt>
    <dgm:pt modelId="{A480CE94-E4D7-4A90-B753-072DDE9502C9}" type="sibTrans" cxnId="{2B936CE9-D0BF-4C9C-9980-6EDF388A724B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4AB9A8CA-764A-468C-B411-76CC1173BCD2}" type="parTrans" cxnId="{2B936CE9-D0BF-4C9C-9980-6EDF388A724B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67459E43-0F17-4A85-AF3F-5C5078772059}">
      <dgm:prSet phldrT="[Text]"/>
      <dgm:spPr>
        <a:xfrm>
          <a:off x="3107830" y="1427261"/>
          <a:ext cx="2743979" cy="1618330"/>
        </a:xfrm>
        <a:solidFill>
          <a:srgbClr val="F8A49E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14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Unsubstantiated</a:t>
          </a:r>
        </a:p>
      </dgm:t>
    </dgm:pt>
    <dgm:pt modelId="{D9ADA98D-2BE6-4558-BEC3-31013E9D9F68}" type="parTrans" cxnId="{63EF57CE-4CED-49D3-B675-1DF8EE9B1A12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87385943-D6DE-45A1-BDD0-44D64859582C}" type="sibTrans" cxnId="{63EF57CE-4CED-49D3-B675-1DF8EE9B1A12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9F4BAA17-06C1-4E47-A8B2-A4F8E35BC7CB}">
      <dgm:prSet phldrT="[Text]"/>
      <dgm:spPr>
        <a:xfrm>
          <a:off x="6106597" y="1399548"/>
          <a:ext cx="2760956" cy="1618330"/>
        </a:xfrm>
        <a:gradFill flip="none" rotWithShape="0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17 Unsubstantiated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gm:t>
    </dgm:pt>
    <dgm:pt modelId="{A87D0F49-BFC9-46DF-B020-A5AEE53BB254}" type="parTrans" cxnId="{DBF26BF6-8BFB-42D0-9C2D-2F669E986B91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F30DB698-3727-44A6-BC07-5725E1007345}" type="sibTrans" cxnId="{DBF26BF6-8BFB-42D0-9C2D-2F669E986B91}">
      <dgm:prSet/>
      <dgm:spPr/>
      <dgm:t>
        <a:bodyPr/>
        <a:lstStyle/>
        <a:p>
          <a:endParaRPr lang="en-US">
            <a:latin typeface="Adobe Arabic" panose="02040503050201020203" pitchFamily="18" charset="-78"/>
            <a:cs typeface="Adobe Arabic" panose="02040503050201020203" pitchFamily="18" charset="-78"/>
          </a:endParaRPr>
        </a:p>
      </dgm:t>
    </dgm:pt>
    <dgm:pt modelId="{C5E99B2A-6698-46DC-8854-E1F6B789B682}" type="pres">
      <dgm:prSet presAssocID="{B0C84747-D591-4329-85BB-740DF74752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F2034E-3EC6-4D39-9AF9-D9E9F53386AC}" type="pres">
      <dgm:prSet presAssocID="{570BD611-05A7-4DB6-A01D-ABB9BE63D754}" presName="root" presStyleCnt="0"/>
      <dgm:spPr/>
    </dgm:pt>
    <dgm:pt modelId="{B3E0F782-CBA8-4618-999D-1BECB4A548A0}" type="pres">
      <dgm:prSet presAssocID="{570BD611-05A7-4DB6-A01D-ABB9BE63D754}" presName="rootComposite" presStyleCnt="0"/>
      <dgm:spPr/>
    </dgm:pt>
    <dgm:pt modelId="{A4A30B7F-16BF-4C68-B48F-C2C87A6F9CDF}" type="pres">
      <dgm:prSet presAssocID="{570BD611-05A7-4DB6-A01D-ABB9BE63D754}" presName="rootText" presStyleLbl="node1" presStyleIdx="0" presStyleCnt="3"/>
      <dgm:spPr/>
      <dgm:t>
        <a:bodyPr/>
        <a:lstStyle/>
        <a:p>
          <a:endParaRPr lang="en-US"/>
        </a:p>
      </dgm:t>
    </dgm:pt>
    <dgm:pt modelId="{17AE4D5C-A9B8-4391-8738-722821AFE2FB}" type="pres">
      <dgm:prSet presAssocID="{570BD611-05A7-4DB6-A01D-ABB9BE63D754}" presName="rootConnector" presStyleLbl="node1" presStyleIdx="0" presStyleCnt="3"/>
      <dgm:spPr/>
      <dgm:t>
        <a:bodyPr/>
        <a:lstStyle/>
        <a:p>
          <a:endParaRPr lang="en-US"/>
        </a:p>
      </dgm:t>
    </dgm:pt>
    <dgm:pt modelId="{20E7F832-D236-47D9-86E4-9F8F5CA54983}" type="pres">
      <dgm:prSet presAssocID="{570BD611-05A7-4DB6-A01D-ABB9BE63D754}" presName="childShape" presStyleCnt="0"/>
      <dgm:spPr/>
    </dgm:pt>
    <dgm:pt modelId="{6520A77E-6701-4834-9827-A03FC02D5682}" type="pres">
      <dgm:prSet presAssocID="{FEDF61FC-67AA-4C13-BB11-9CDB28431B1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81F063E-3FF9-452D-A61B-D8CCA3FA7F69}" type="pres">
      <dgm:prSet presAssocID="{240766B1-3D9C-4F9A-A46A-8F4FEE07171F}" presName="childText" presStyleLbl="bgAcc1" presStyleIdx="0" presStyleCnt="3" custScaleX="111861" custScaleY="116590" custLinFactNeighborX="-8963" custLinFactNeighborY="1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DE754-2462-4E97-BBA4-355CD2662BEC}" type="pres">
      <dgm:prSet presAssocID="{4758DE5B-C68A-44A2-A4E0-DC2DC281E818}" presName="root" presStyleCnt="0"/>
      <dgm:spPr/>
    </dgm:pt>
    <dgm:pt modelId="{DEAB061B-8ABD-4FF2-B719-4BCC5D915BCD}" type="pres">
      <dgm:prSet presAssocID="{4758DE5B-C68A-44A2-A4E0-DC2DC281E818}" presName="rootComposite" presStyleCnt="0"/>
      <dgm:spPr/>
    </dgm:pt>
    <dgm:pt modelId="{FC0B79FA-F34C-4DEC-932A-52281F3F07FC}" type="pres">
      <dgm:prSet presAssocID="{4758DE5B-C68A-44A2-A4E0-DC2DC281E818}" presName="rootText" presStyleLbl="node1" presStyleIdx="1" presStyleCnt="3"/>
      <dgm:spPr/>
      <dgm:t>
        <a:bodyPr/>
        <a:lstStyle/>
        <a:p>
          <a:endParaRPr lang="en-US"/>
        </a:p>
      </dgm:t>
    </dgm:pt>
    <dgm:pt modelId="{E9BADCDB-3161-462D-B42B-FAD50CAAAE45}" type="pres">
      <dgm:prSet presAssocID="{4758DE5B-C68A-44A2-A4E0-DC2DC281E818}" presName="rootConnector" presStyleLbl="node1" presStyleIdx="1" presStyleCnt="3"/>
      <dgm:spPr/>
      <dgm:t>
        <a:bodyPr/>
        <a:lstStyle/>
        <a:p>
          <a:endParaRPr lang="en-US"/>
        </a:p>
      </dgm:t>
    </dgm:pt>
    <dgm:pt modelId="{9B90110B-A8C4-4743-94DB-850C23A36791}" type="pres">
      <dgm:prSet presAssocID="{4758DE5B-C68A-44A2-A4E0-DC2DC281E818}" presName="childShape" presStyleCnt="0"/>
      <dgm:spPr/>
    </dgm:pt>
    <dgm:pt modelId="{4EE9DED5-EFF5-44B9-B470-57FEF17A5C29}" type="pres">
      <dgm:prSet presAssocID="{D4E45413-564B-4F67-86A0-BE834A9773B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91C7962-883A-4565-AAAB-5F6DE8C60DAE}" type="pres">
      <dgm:prSet presAssocID="{E0793CEF-A1BA-4D84-80EA-A32119AA9900}" presName="childText" presStyleLbl="bgAcc1" presStyleIdx="1" presStyleCnt="3" custScaleX="111861" custScaleY="116590" custLinFactNeighborX="-15620" custLinFactNeighborY="1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C20C-F06C-4E95-8BE1-9A7B4155743B}" type="pres">
      <dgm:prSet presAssocID="{B3DBC047-8BA6-4583-838D-1B03EA595357}" presName="root" presStyleCnt="0"/>
      <dgm:spPr/>
    </dgm:pt>
    <dgm:pt modelId="{8D8FC7E2-3073-4016-8716-2275919483DE}" type="pres">
      <dgm:prSet presAssocID="{B3DBC047-8BA6-4583-838D-1B03EA595357}" presName="rootComposite" presStyleCnt="0"/>
      <dgm:spPr/>
    </dgm:pt>
    <dgm:pt modelId="{72329D28-4205-4B46-81D1-0270676E0536}" type="pres">
      <dgm:prSet presAssocID="{B3DBC047-8BA6-4583-838D-1B03EA595357}" presName="rootText" presStyleLbl="node1" presStyleIdx="2" presStyleCnt="3"/>
      <dgm:spPr/>
      <dgm:t>
        <a:bodyPr/>
        <a:lstStyle/>
        <a:p>
          <a:endParaRPr lang="en-US"/>
        </a:p>
      </dgm:t>
    </dgm:pt>
    <dgm:pt modelId="{A1F41873-CB92-48F0-850A-9C690EB703B9}" type="pres">
      <dgm:prSet presAssocID="{B3DBC047-8BA6-4583-838D-1B03EA595357}" presName="rootConnector" presStyleLbl="node1" presStyleIdx="2" presStyleCnt="3"/>
      <dgm:spPr/>
      <dgm:t>
        <a:bodyPr/>
        <a:lstStyle/>
        <a:p>
          <a:endParaRPr lang="en-US"/>
        </a:p>
      </dgm:t>
    </dgm:pt>
    <dgm:pt modelId="{05644E92-EC16-435B-920F-CFD27EFC6AE7}" type="pres">
      <dgm:prSet presAssocID="{B3DBC047-8BA6-4583-838D-1B03EA595357}" presName="childShape" presStyleCnt="0"/>
      <dgm:spPr/>
    </dgm:pt>
    <dgm:pt modelId="{1EC02AA1-B2E5-4943-A4CB-28712DDDDEAE}" type="pres">
      <dgm:prSet presAssocID="{62E3AAF2-A02D-467A-801D-E9E23A5B52C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373A8D9F-356A-4C40-8200-3D728F0E3B0F}" type="pres">
      <dgm:prSet presAssocID="{7C314117-D566-4C58-B1FC-C6611EAC28D0}" presName="childText" presStyleLbl="bgAcc1" presStyleIdx="2" presStyleCnt="3" custScaleX="116467" custScaleY="116590" custLinFactNeighborX="-14403" custLinFactNeighborY="1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41222C-15B3-4AB2-B3DA-00CDD897C3A3}" type="presOf" srcId="{FEDF61FC-67AA-4C13-BB11-9CDB28431B13}" destId="{6520A77E-6701-4834-9827-A03FC02D5682}" srcOrd="0" destOrd="0" presId="urn:microsoft.com/office/officeart/2005/8/layout/hierarchy3"/>
    <dgm:cxn modelId="{2B936CE9-D0BF-4C9C-9980-6EDF388A724B}" srcId="{E0793CEF-A1BA-4D84-80EA-A32119AA9900}" destId="{248D7FFF-3E9D-4CE2-8C76-1119A19CFCB5}" srcOrd="0" destOrd="0" parTransId="{4AB9A8CA-764A-468C-B411-76CC1173BCD2}" sibTransId="{A480CE94-E4D7-4A90-B753-072DDE9502C9}"/>
    <dgm:cxn modelId="{DE83E8EB-B147-4F49-B6B6-9BAE0D9E3F72}" srcId="{240766B1-3D9C-4F9A-A46A-8F4FEE07171F}" destId="{F49E398E-A8D4-48FD-B450-2BE50F3AE572}" srcOrd="1" destOrd="0" parTransId="{6F09F0B8-C8AC-4D02-A7D6-A6E254A7BFE0}" sibTransId="{B5B3AA13-E814-4B7C-BE50-2C71BA1AD654}"/>
    <dgm:cxn modelId="{F021B4CB-51FE-4E82-BA0F-1DFE0F784931}" srcId="{4758DE5B-C68A-44A2-A4E0-DC2DC281E818}" destId="{E0793CEF-A1BA-4D84-80EA-A32119AA9900}" srcOrd="0" destOrd="0" parTransId="{D4E45413-564B-4F67-86A0-BE834A9773B1}" sibTransId="{A484A2C9-EBC6-47D6-B6CE-163ED676EE2A}"/>
    <dgm:cxn modelId="{63EF57CE-4CED-49D3-B675-1DF8EE9B1A12}" srcId="{E0793CEF-A1BA-4D84-80EA-A32119AA9900}" destId="{67459E43-0F17-4A85-AF3F-5C5078772059}" srcOrd="1" destOrd="0" parTransId="{D9ADA98D-2BE6-4558-BEC3-31013E9D9F68}" sibTransId="{87385943-D6DE-45A1-BDD0-44D64859582C}"/>
    <dgm:cxn modelId="{16E99CE0-C143-458D-9036-B596F14B576B}" srcId="{B0C84747-D591-4329-85BB-740DF7475208}" destId="{B3DBC047-8BA6-4583-838D-1B03EA595357}" srcOrd="2" destOrd="0" parTransId="{CDC4F32C-6C90-4DE0-B348-A6455B0B1076}" sibTransId="{8CC12EF8-8020-451A-8F06-4E3686B9820F}"/>
    <dgm:cxn modelId="{2F926104-027A-4981-8F2C-4603B1F611BE}" type="presOf" srcId="{837ED427-BC25-4B5F-A3E4-DEB61480F800}" destId="{373A8D9F-356A-4C40-8200-3D728F0E3B0F}" srcOrd="0" destOrd="1" presId="urn:microsoft.com/office/officeart/2005/8/layout/hierarchy3"/>
    <dgm:cxn modelId="{BDF37D13-546A-4885-9A53-5DCBF649AEFB}" type="presOf" srcId="{D4E45413-564B-4F67-86A0-BE834A9773B1}" destId="{4EE9DED5-EFF5-44B9-B470-57FEF17A5C29}" srcOrd="0" destOrd="0" presId="urn:microsoft.com/office/officeart/2005/8/layout/hierarchy3"/>
    <dgm:cxn modelId="{19350E5B-7126-42B9-8E42-05E1C8B18D95}" type="presOf" srcId="{B3DBC047-8BA6-4583-838D-1B03EA595357}" destId="{A1F41873-CB92-48F0-850A-9C690EB703B9}" srcOrd="1" destOrd="0" presId="urn:microsoft.com/office/officeart/2005/8/layout/hierarchy3"/>
    <dgm:cxn modelId="{38BADE94-20F1-4DC8-A328-398287D470FF}" type="presOf" srcId="{62E3AAF2-A02D-467A-801D-E9E23A5B52C0}" destId="{1EC02AA1-B2E5-4943-A4CB-28712DDDDEAE}" srcOrd="0" destOrd="0" presId="urn:microsoft.com/office/officeart/2005/8/layout/hierarchy3"/>
    <dgm:cxn modelId="{192825FA-D933-4F51-A028-0D8EDF4C6DBF}" type="presOf" srcId="{570BD611-05A7-4DB6-A01D-ABB9BE63D754}" destId="{A4A30B7F-16BF-4C68-B48F-C2C87A6F9CDF}" srcOrd="0" destOrd="0" presId="urn:microsoft.com/office/officeart/2005/8/layout/hierarchy3"/>
    <dgm:cxn modelId="{A5547D8F-ECBC-4932-A884-A3B270A8A629}" type="presOf" srcId="{67459E43-0F17-4A85-AF3F-5C5078772059}" destId="{791C7962-883A-4565-AAAB-5F6DE8C60DAE}" srcOrd="0" destOrd="2" presId="urn:microsoft.com/office/officeart/2005/8/layout/hierarchy3"/>
    <dgm:cxn modelId="{4940232B-38F6-4A25-AA8E-61BD7A77F2A3}" type="presOf" srcId="{B3DBC047-8BA6-4583-838D-1B03EA595357}" destId="{72329D28-4205-4B46-81D1-0270676E0536}" srcOrd="0" destOrd="0" presId="urn:microsoft.com/office/officeart/2005/8/layout/hierarchy3"/>
    <dgm:cxn modelId="{31B474D9-A812-48DD-BE60-3ED658D60303}" type="presOf" srcId="{7C314117-D566-4C58-B1FC-C6611EAC28D0}" destId="{373A8D9F-356A-4C40-8200-3D728F0E3B0F}" srcOrd="0" destOrd="0" presId="urn:microsoft.com/office/officeart/2005/8/layout/hierarchy3"/>
    <dgm:cxn modelId="{DD3B24BD-70CB-4E30-817E-5CFD487E8929}" srcId="{7C314117-D566-4C58-B1FC-C6611EAC28D0}" destId="{837ED427-BC25-4B5F-A3E4-DEB61480F800}" srcOrd="0" destOrd="0" parTransId="{733ED5BB-5990-4A6F-8A45-1461B297C0B5}" sibTransId="{DB48461C-A9F6-4325-B5B3-120F95419776}"/>
    <dgm:cxn modelId="{5D8A7DBD-602C-40DC-871B-8B77C2EF7979}" srcId="{570BD611-05A7-4DB6-A01D-ABB9BE63D754}" destId="{240766B1-3D9C-4F9A-A46A-8F4FEE07171F}" srcOrd="0" destOrd="0" parTransId="{FEDF61FC-67AA-4C13-BB11-9CDB28431B13}" sibTransId="{97ACBA34-2318-4257-8370-4FE169C8969D}"/>
    <dgm:cxn modelId="{CF0C97F6-0E8F-4777-898A-B78766CBE62A}" type="presOf" srcId="{E0793CEF-A1BA-4D84-80EA-A32119AA9900}" destId="{791C7962-883A-4565-AAAB-5F6DE8C60DAE}" srcOrd="0" destOrd="0" presId="urn:microsoft.com/office/officeart/2005/8/layout/hierarchy3"/>
    <dgm:cxn modelId="{C18AFC7D-AD1B-44F5-A76F-675B252C0718}" type="presOf" srcId="{4758DE5B-C68A-44A2-A4E0-DC2DC281E818}" destId="{E9BADCDB-3161-462D-B42B-FAD50CAAAE45}" srcOrd="1" destOrd="0" presId="urn:microsoft.com/office/officeart/2005/8/layout/hierarchy3"/>
    <dgm:cxn modelId="{1205A113-1938-42A3-B86C-FEB1A6C9C327}" type="presOf" srcId="{37B1DB69-E7B7-4249-9717-CD7D1BDB0FC4}" destId="{D81F063E-3FF9-452D-A61B-D8CCA3FA7F69}" srcOrd="0" destOrd="1" presId="urn:microsoft.com/office/officeart/2005/8/layout/hierarchy3"/>
    <dgm:cxn modelId="{33CE891D-AAA7-4B48-97B6-23F152E19D84}" type="presOf" srcId="{4758DE5B-C68A-44A2-A4E0-DC2DC281E818}" destId="{FC0B79FA-F34C-4DEC-932A-52281F3F07FC}" srcOrd="0" destOrd="0" presId="urn:microsoft.com/office/officeart/2005/8/layout/hierarchy3"/>
    <dgm:cxn modelId="{54ED8A1C-3B6A-4873-A459-42630687D573}" type="presOf" srcId="{F49E398E-A8D4-48FD-B450-2BE50F3AE572}" destId="{D81F063E-3FF9-452D-A61B-D8CCA3FA7F69}" srcOrd="0" destOrd="2" presId="urn:microsoft.com/office/officeart/2005/8/layout/hierarchy3"/>
    <dgm:cxn modelId="{A57662F6-3AC1-44FB-B47A-F9AC324718F7}" type="presOf" srcId="{B0C84747-D591-4329-85BB-740DF7475208}" destId="{C5E99B2A-6698-46DC-8854-E1F6B789B682}" srcOrd="0" destOrd="0" presId="urn:microsoft.com/office/officeart/2005/8/layout/hierarchy3"/>
    <dgm:cxn modelId="{EDE4657B-26E4-4D00-9628-B3FFBEAA4786}" type="presOf" srcId="{248D7FFF-3E9D-4CE2-8C76-1119A19CFCB5}" destId="{791C7962-883A-4565-AAAB-5F6DE8C60DAE}" srcOrd="0" destOrd="1" presId="urn:microsoft.com/office/officeart/2005/8/layout/hierarchy3"/>
    <dgm:cxn modelId="{470336D1-67E9-4720-B8C4-267C700D6FF1}" type="presOf" srcId="{240766B1-3D9C-4F9A-A46A-8F4FEE07171F}" destId="{D81F063E-3FF9-452D-A61B-D8CCA3FA7F69}" srcOrd="0" destOrd="0" presId="urn:microsoft.com/office/officeart/2005/8/layout/hierarchy3"/>
    <dgm:cxn modelId="{96ABC757-DDB4-41DA-91F2-331FF067D098}" srcId="{240766B1-3D9C-4F9A-A46A-8F4FEE07171F}" destId="{37B1DB69-E7B7-4249-9717-CD7D1BDB0FC4}" srcOrd="0" destOrd="0" parTransId="{885EADB7-27B8-4FC1-BB4A-31587686724C}" sibTransId="{25BF9D5A-206C-4D03-AC5C-6245EC3F1FF3}"/>
    <dgm:cxn modelId="{7CCD8A8F-5594-4EC3-BADA-D940C8D3CB46}" type="presOf" srcId="{570BD611-05A7-4DB6-A01D-ABB9BE63D754}" destId="{17AE4D5C-A9B8-4391-8738-722821AFE2FB}" srcOrd="1" destOrd="0" presId="urn:microsoft.com/office/officeart/2005/8/layout/hierarchy3"/>
    <dgm:cxn modelId="{4FCE00C4-BB86-4345-867C-8C92DA3796CE}" srcId="{B0C84747-D591-4329-85BB-740DF7475208}" destId="{570BD611-05A7-4DB6-A01D-ABB9BE63D754}" srcOrd="0" destOrd="0" parTransId="{EA599778-9374-4966-9409-5528467B5F9A}" sibTransId="{182C3132-357D-46A4-9984-7E1A278439D5}"/>
    <dgm:cxn modelId="{DBF26BF6-8BFB-42D0-9C2D-2F669E986B91}" srcId="{7C314117-D566-4C58-B1FC-C6611EAC28D0}" destId="{9F4BAA17-06C1-4E47-A8B2-A4F8E35BC7CB}" srcOrd="1" destOrd="0" parTransId="{A87D0F49-BFC9-46DF-B020-A5AEE53BB254}" sibTransId="{F30DB698-3727-44A6-BC07-5725E1007345}"/>
    <dgm:cxn modelId="{49EA3050-06CD-4C7C-88B9-1B86D86258DB}" type="presOf" srcId="{9F4BAA17-06C1-4E47-A8B2-A4F8E35BC7CB}" destId="{373A8D9F-356A-4C40-8200-3D728F0E3B0F}" srcOrd="0" destOrd="2" presId="urn:microsoft.com/office/officeart/2005/8/layout/hierarchy3"/>
    <dgm:cxn modelId="{C4DC63C8-10A8-4BE8-903B-2ED4C2E9C8BC}" srcId="{B0C84747-D591-4329-85BB-740DF7475208}" destId="{4758DE5B-C68A-44A2-A4E0-DC2DC281E818}" srcOrd="1" destOrd="0" parTransId="{8DC02782-6D04-465A-B8DB-8FD22FB5D604}" sibTransId="{C8CF498D-DEA5-4E71-9B9F-B326003488AA}"/>
    <dgm:cxn modelId="{D0954257-582C-428F-9383-4F70F2AB1C4D}" srcId="{B3DBC047-8BA6-4583-838D-1B03EA595357}" destId="{7C314117-D566-4C58-B1FC-C6611EAC28D0}" srcOrd="0" destOrd="0" parTransId="{62E3AAF2-A02D-467A-801D-E9E23A5B52C0}" sibTransId="{78CEC0F4-B1D9-42DC-8824-9D236C0FE59A}"/>
    <dgm:cxn modelId="{47F7D634-3424-4DEC-A8E5-2EC9DCF2A411}" type="presParOf" srcId="{C5E99B2A-6698-46DC-8854-E1F6B789B682}" destId="{CAF2034E-3EC6-4D39-9AF9-D9E9F53386AC}" srcOrd="0" destOrd="0" presId="urn:microsoft.com/office/officeart/2005/8/layout/hierarchy3"/>
    <dgm:cxn modelId="{32F670C5-2908-4BE9-8F98-196C941E1E33}" type="presParOf" srcId="{CAF2034E-3EC6-4D39-9AF9-D9E9F53386AC}" destId="{B3E0F782-CBA8-4618-999D-1BECB4A548A0}" srcOrd="0" destOrd="0" presId="urn:microsoft.com/office/officeart/2005/8/layout/hierarchy3"/>
    <dgm:cxn modelId="{A0841273-3BEE-489E-807E-D05088AAE87F}" type="presParOf" srcId="{B3E0F782-CBA8-4618-999D-1BECB4A548A0}" destId="{A4A30B7F-16BF-4C68-B48F-C2C87A6F9CDF}" srcOrd="0" destOrd="0" presId="urn:microsoft.com/office/officeart/2005/8/layout/hierarchy3"/>
    <dgm:cxn modelId="{3C023972-5AAC-45C8-9F44-76DBB8C0FA7B}" type="presParOf" srcId="{B3E0F782-CBA8-4618-999D-1BECB4A548A0}" destId="{17AE4D5C-A9B8-4391-8738-722821AFE2FB}" srcOrd="1" destOrd="0" presId="urn:microsoft.com/office/officeart/2005/8/layout/hierarchy3"/>
    <dgm:cxn modelId="{4B7FA943-7B15-4D7B-86B5-1154D1BE7BF9}" type="presParOf" srcId="{CAF2034E-3EC6-4D39-9AF9-D9E9F53386AC}" destId="{20E7F832-D236-47D9-86E4-9F8F5CA54983}" srcOrd="1" destOrd="0" presId="urn:microsoft.com/office/officeart/2005/8/layout/hierarchy3"/>
    <dgm:cxn modelId="{7D6ABEA3-FFEE-4E20-BAD1-2BFB068AD7B6}" type="presParOf" srcId="{20E7F832-D236-47D9-86E4-9F8F5CA54983}" destId="{6520A77E-6701-4834-9827-A03FC02D5682}" srcOrd="0" destOrd="0" presId="urn:microsoft.com/office/officeart/2005/8/layout/hierarchy3"/>
    <dgm:cxn modelId="{E95F9D23-4291-42A4-B280-1BC6997713B5}" type="presParOf" srcId="{20E7F832-D236-47D9-86E4-9F8F5CA54983}" destId="{D81F063E-3FF9-452D-A61B-D8CCA3FA7F69}" srcOrd="1" destOrd="0" presId="urn:microsoft.com/office/officeart/2005/8/layout/hierarchy3"/>
    <dgm:cxn modelId="{F2E04B22-8D72-4C70-9703-053F26626BB1}" type="presParOf" srcId="{C5E99B2A-6698-46DC-8854-E1F6B789B682}" destId="{AABDE754-2462-4E97-BBA4-355CD2662BEC}" srcOrd="1" destOrd="0" presId="urn:microsoft.com/office/officeart/2005/8/layout/hierarchy3"/>
    <dgm:cxn modelId="{5E0A3174-43EB-47CE-99F9-0B6B0DBE20FA}" type="presParOf" srcId="{AABDE754-2462-4E97-BBA4-355CD2662BEC}" destId="{DEAB061B-8ABD-4FF2-B719-4BCC5D915BCD}" srcOrd="0" destOrd="0" presId="urn:microsoft.com/office/officeart/2005/8/layout/hierarchy3"/>
    <dgm:cxn modelId="{2291A3CE-CDF3-4805-9741-25C20B5BC626}" type="presParOf" srcId="{DEAB061B-8ABD-4FF2-B719-4BCC5D915BCD}" destId="{FC0B79FA-F34C-4DEC-932A-52281F3F07FC}" srcOrd="0" destOrd="0" presId="urn:microsoft.com/office/officeart/2005/8/layout/hierarchy3"/>
    <dgm:cxn modelId="{0A1C4DC8-3D9B-466B-BBA8-0FA959D1F385}" type="presParOf" srcId="{DEAB061B-8ABD-4FF2-B719-4BCC5D915BCD}" destId="{E9BADCDB-3161-462D-B42B-FAD50CAAAE45}" srcOrd="1" destOrd="0" presId="urn:microsoft.com/office/officeart/2005/8/layout/hierarchy3"/>
    <dgm:cxn modelId="{69EE6DF1-B21F-42D7-A919-B7626E50CA7C}" type="presParOf" srcId="{AABDE754-2462-4E97-BBA4-355CD2662BEC}" destId="{9B90110B-A8C4-4743-94DB-850C23A36791}" srcOrd="1" destOrd="0" presId="urn:microsoft.com/office/officeart/2005/8/layout/hierarchy3"/>
    <dgm:cxn modelId="{897C9DEB-5224-4CA1-91EC-CF43F4E5ADE9}" type="presParOf" srcId="{9B90110B-A8C4-4743-94DB-850C23A36791}" destId="{4EE9DED5-EFF5-44B9-B470-57FEF17A5C29}" srcOrd="0" destOrd="0" presId="urn:microsoft.com/office/officeart/2005/8/layout/hierarchy3"/>
    <dgm:cxn modelId="{3E86C6A5-9B49-4E71-AFB8-7D1EB37D27A0}" type="presParOf" srcId="{9B90110B-A8C4-4743-94DB-850C23A36791}" destId="{791C7962-883A-4565-AAAB-5F6DE8C60DAE}" srcOrd="1" destOrd="0" presId="urn:microsoft.com/office/officeart/2005/8/layout/hierarchy3"/>
    <dgm:cxn modelId="{5C92941B-A239-402B-B397-D424D385ABE1}" type="presParOf" srcId="{C5E99B2A-6698-46DC-8854-E1F6B789B682}" destId="{1FABC20C-F06C-4E95-8BE1-9A7B4155743B}" srcOrd="2" destOrd="0" presId="urn:microsoft.com/office/officeart/2005/8/layout/hierarchy3"/>
    <dgm:cxn modelId="{4E5571B1-7A86-4F6C-B478-B72567E711E8}" type="presParOf" srcId="{1FABC20C-F06C-4E95-8BE1-9A7B4155743B}" destId="{8D8FC7E2-3073-4016-8716-2275919483DE}" srcOrd="0" destOrd="0" presId="urn:microsoft.com/office/officeart/2005/8/layout/hierarchy3"/>
    <dgm:cxn modelId="{9E0E0A69-C736-4C9B-ABD4-CBB53D8BACE1}" type="presParOf" srcId="{8D8FC7E2-3073-4016-8716-2275919483DE}" destId="{72329D28-4205-4B46-81D1-0270676E0536}" srcOrd="0" destOrd="0" presId="urn:microsoft.com/office/officeart/2005/8/layout/hierarchy3"/>
    <dgm:cxn modelId="{92910438-CCD3-43EE-933A-394405D8889D}" type="presParOf" srcId="{8D8FC7E2-3073-4016-8716-2275919483DE}" destId="{A1F41873-CB92-48F0-850A-9C690EB703B9}" srcOrd="1" destOrd="0" presId="urn:microsoft.com/office/officeart/2005/8/layout/hierarchy3"/>
    <dgm:cxn modelId="{2585CDC2-E47D-420D-A234-7A9C2BF21BF8}" type="presParOf" srcId="{1FABC20C-F06C-4E95-8BE1-9A7B4155743B}" destId="{05644E92-EC16-435B-920F-CFD27EFC6AE7}" srcOrd="1" destOrd="0" presId="urn:microsoft.com/office/officeart/2005/8/layout/hierarchy3"/>
    <dgm:cxn modelId="{A736AE75-3C6E-41B4-818D-331E11C22C2E}" type="presParOf" srcId="{05644E92-EC16-435B-920F-CFD27EFC6AE7}" destId="{1EC02AA1-B2E5-4943-A4CB-28712DDDDEAE}" srcOrd="0" destOrd="0" presId="urn:microsoft.com/office/officeart/2005/8/layout/hierarchy3"/>
    <dgm:cxn modelId="{B78ADA94-AC57-4F85-8CFA-0B43DBD4D262}" type="presParOf" srcId="{05644E92-EC16-435B-920F-CFD27EFC6AE7}" destId="{373A8D9F-356A-4C40-8200-3D728F0E3B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84747-D591-4329-85BB-740DF7475208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0BD611-05A7-4DB6-A01D-ABB9BE63D754}">
      <dgm:prSet phldrT="[Text]" custT="1"/>
      <dgm:spPr>
        <a:xfrm>
          <a:off x="19385" y="911943"/>
          <a:ext cx="2774005" cy="503627"/>
        </a:xfr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200" b="1" dirty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- </a:t>
          </a:r>
          <a:r>
            <a:rPr lang="en-US" sz="3200" b="1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2019</a:t>
          </a:r>
          <a:endParaRPr lang="en-US" sz="3200" b="1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EA599778-9374-4966-9409-5528467B5F9A}" type="parTrans" cxnId="{4FCE00C4-BB86-4345-867C-8C92DA3796CE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182C3132-357D-46A4-9984-7E1A278439D5}" type="sibTrans" cxnId="{4FCE00C4-BB86-4345-867C-8C92DA3796CE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240766B1-3D9C-4F9A-A46A-8F4FEE07171F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44 Recertification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FEDF61FC-67AA-4C13-BB11-9CDB28431B13}" type="parTrans" cxnId="{5D8A7DBD-602C-40DC-871B-8B77C2EF7979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97ACBA34-2318-4257-8370-4FE169C8969D}" type="sibTrans" cxnId="{5D8A7DBD-602C-40DC-871B-8B77C2EF7979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4758DE5B-C68A-44A2-A4E0-DC2DC281E818}">
      <dgm:prSet phldrT="[Text]" custT="1"/>
      <dgm:spPr>
        <a:xfrm>
          <a:off x="3062737" y="911943"/>
          <a:ext cx="2774005" cy="503627"/>
        </a:xfr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200" b="1" dirty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- </a:t>
          </a:r>
          <a:r>
            <a:rPr lang="en-US" sz="3200" b="1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2020</a:t>
          </a:r>
          <a:endParaRPr lang="en-US" sz="3200" b="1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8DC02782-6D04-465A-B8DB-8FD22FB5D604}" type="parTrans" cxnId="{C4DC63C8-10A8-4BE8-903B-2ED4C2E9C8BC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C8CF498D-DEA5-4E71-9B9F-B326003488AA}" type="sibTrans" cxnId="{C4DC63C8-10A8-4BE8-903B-2ED4C2E9C8BC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B3DBC047-8BA6-4583-838D-1B03EA595357}">
      <dgm:prSet phldrT="[Text]" custT="1"/>
      <dgm:spPr>
        <a:xfrm>
          <a:off x="6090126" y="911943"/>
          <a:ext cx="2774005" cy="503627"/>
        </a:xfr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200" b="1" dirty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- </a:t>
          </a:r>
          <a:r>
            <a:rPr lang="en-US" sz="3200" b="1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2021</a:t>
          </a:r>
          <a:endParaRPr lang="en-US" sz="3200" b="1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CDC4F32C-6C90-4DE0-B348-A6455B0B1076}" type="parTrans" cxnId="{16E99CE0-C143-458D-9036-B596F14B576B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8CC12EF8-8020-451A-8F06-4E3686B9820F}" type="sibTrans" cxnId="{16E99CE0-C143-458D-9036-B596F14B576B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7C314117-D566-4C58-B1FC-C6611EAC28D0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42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Recertification</a:t>
          </a:r>
        </a:p>
      </dgm:t>
    </dgm:pt>
    <dgm:pt modelId="{62E3AAF2-A02D-467A-801D-E9E23A5B52C0}" type="parTrans" cxnId="{D0954257-582C-428F-9383-4F70F2AB1C4D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78CEC0F4-B1D9-42DC-8824-9D236C0FE59A}" type="sibTrans" cxnId="{D0954257-582C-428F-9383-4F70F2AB1C4D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837ED427-BC25-4B5F-A3E4-DEB61480F800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18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Follow up Surveys</a:t>
          </a:r>
        </a:p>
      </dgm:t>
    </dgm:pt>
    <dgm:pt modelId="{733ED5BB-5990-4A6F-8A45-1461B297C0B5}" type="parTrans" cxnId="{DD3B24BD-70CB-4E30-817E-5CFD487E8929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DB48461C-A9F6-4325-B5B3-120F95419776}" type="sibTrans" cxnId="{DD3B24BD-70CB-4E30-817E-5CFD487E8929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E0793CEF-A1BA-4D84-80EA-A32119AA9900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14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Recertification</a:t>
          </a:r>
        </a:p>
      </dgm:t>
    </dgm:pt>
    <dgm:pt modelId="{A484A2C9-EBC6-47D6-B6CE-163ED676EE2A}" type="sibTrans" cxnId="{F021B4CB-51FE-4E82-BA0F-1DFE0F784931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D4E45413-564B-4F67-86A0-BE834A9773B1}" type="parTrans" cxnId="{F021B4CB-51FE-4E82-BA0F-1DFE0F784931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248D7FFF-3E9D-4CE2-8C76-1119A19CFCB5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Follow up Surveys</a:t>
          </a:r>
        </a:p>
      </dgm:t>
    </dgm:pt>
    <dgm:pt modelId="{A480CE94-E4D7-4A90-B753-072DDE9502C9}" type="sibTrans" cxnId="{2B936CE9-D0BF-4C9C-9980-6EDF388A724B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4AB9A8CA-764A-468C-B411-76CC1173BCD2}" type="parTrans" cxnId="{2B936CE9-D0BF-4C9C-9980-6EDF388A724B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BCBFF29F-C9AA-40AE-A707-51CBD0931511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8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Follow up Surveys</a:t>
          </a:r>
        </a:p>
      </dgm:t>
    </dgm:pt>
    <dgm:pt modelId="{BB58B41A-EAE7-4464-BF4F-8197EBA8085E}" type="sibTrans" cxnId="{3D5B324A-5860-4181-B44D-C016497CA7DA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B3BBBCBE-A72F-41C1-BDF1-FBEF50FA4025}" type="parTrans" cxnId="{3D5B324A-5860-4181-B44D-C016497CA7DA}">
      <dgm:prSet/>
      <dgm:spPr/>
      <dgm:t>
        <a:bodyPr/>
        <a:lstStyle/>
        <a:p>
          <a:endParaRPr lang="en-US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C5E99B2A-6698-46DC-8854-E1F6B789B682}" type="pres">
      <dgm:prSet presAssocID="{B0C84747-D591-4329-85BB-740DF74752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F2034E-3EC6-4D39-9AF9-D9E9F53386AC}" type="pres">
      <dgm:prSet presAssocID="{570BD611-05A7-4DB6-A01D-ABB9BE63D754}" presName="root" presStyleCnt="0"/>
      <dgm:spPr/>
    </dgm:pt>
    <dgm:pt modelId="{B3E0F782-CBA8-4618-999D-1BECB4A548A0}" type="pres">
      <dgm:prSet presAssocID="{570BD611-05A7-4DB6-A01D-ABB9BE63D754}" presName="rootComposite" presStyleCnt="0"/>
      <dgm:spPr/>
    </dgm:pt>
    <dgm:pt modelId="{A4A30B7F-16BF-4C68-B48F-C2C87A6F9CDF}" type="pres">
      <dgm:prSet presAssocID="{570BD611-05A7-4DB6-A01D-ABB9BE63D754}" presName="rootText" presStyleLbl="node1" presStyleIdx="0" presStyleCnt="3"/>
      <dgm:spPr/>
      <dgm:t>
        <a:bodyPr/>
        <a:lstStyle/>
        <a:p>
          <a:endParaRPr lang="en-US"/>
        </a:p>
      </dgm:t>
    </dgm:pt>
    <dgm:pt modelId="{17AE4D5C-A9B8-4391-8738-722821AFE2FB}" type="pres">
      <dgm:prSet presAssocID="{570BD611-05A7-4DB6-A01D-ABB9BE63D754}" presName="rootConnector" presStyleLbl="node1" presStyleIdx="0" presStyleCnt="3"/>
      <dgm:spPr/>
      <dgm:t>
        <a:bodyPr/>
        <a:lstStyle/>
        <a:p>
          <a:endParaRPr lang="en-US"/>
        </a:p>
      </dgm:t>
    </dgm:pt>
    <dgm:pt modelId="{20E7F832-D236-47D9-86E4-9F8F5CA54983}" type="pres">
      <dgm:prSet presAssocID="{570BD611-05A7-4DB6-A01D-ABB9BE63D754}" presName="childShape" presStyleCnt="0"/>
      <dgm:spPr/>
    </dgm:pt>
    <dgm:pt modelId="{6520A77E-6701-4834-9827-A03FC02D5682}" type="pres">
      <dgm:prSet presAssocID="{FEDF61FC-67AA-4C13-BB11-9CDB28431B1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81F063E-3FF9-452D-A61B-D8CCA3FA7F69}" type="pres">
      <dgm:prSet presAssocID="{240766B1-3D9C-4F9A-A46A-8F4FEE07171F}" presName="childText" presStyleLbl="bgAcc1" presStyleIdx="0" presStyleCnt="3" custScaleX="107818" custScaleY="11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DE754-2462-4E97-BBA4-355CD2662BEC}" type="pres">
      <dgm:prSet presAssocID="{4758DE5B-C68A-44A2-A4E0-DC2DC281E818}" presName="root" presStyleCnt="0"/>
      <dgm:spPr/>
    </dgm:pt>
    <dgm:pt modelId="{DEAB061B-8ABD-4FF2-B719-4BCC5D915BCD}" type="pres">
      <dgm:prSet presAssocID="{4758DE5B-C68A-44A2-A4E0-DC2DC281E818}" presName="rootComposite" presStyleCnt="0"/>
      <dgm:spPr/>
    </dgm:pt>
    <dgm:pt modelId="{FC0B79FA-F34C-4DEC-932A-52281F3F07FC}" type="pres">
      <dgm:prSet presAssocID="{4758DE5B-C68A-44A2-A4E0-DC2DC281E818}" presName="rootText" presStyleLbl="node1" presStyleIdx="1" presStyleCnt="3"/>
      <dgm:spPr/>
      <dgm:t>
        <a:bodyPr/>
        <a:lstStyle/>
        <a:p>
          <a:endParaRPr lang="en-US"/>
        </a:p>
      </dgm:t>
    </dgm:pt>
    <dgm:pt modelId="{E9BADCDB-3161-462D-B42B-FAD50CAAAE45}" type="pres">
      <dgm:prSet presAssocID="{4758DE5B-C68A-44A2-A4E0-DC2DC281E818}" presName="rootConnector" presStyleLbl="node1" presStyleIdx="1" presStyleCnt="3"/>
      <dgm:spPr/>
      <dgm:t>
        <a:bodyPr/>
        <a:lstStyle/>
        <a:p>
          <a:endParaRPr lang="en-US"/>
        </a:p>
      </dgm:t>
    </dgm:pt>
    <dgm:pt modelId="{9B90110B-A8C4-4743-94DB-850C23A36791}" type="pres">
      <dgm:prSet presAssocID="{4758DE5B-C68A-44A2-A4E0-DC2DC281E818}" presName="childShape" presStyleCnt="0"/>
      <dgm:spPr/>
    </dgm:pt>
    <dgm:pt modelId="{4EE9DED5-EFF5-44B9-B470-57FEF17A5C29}" type="pres">
      <dgm:prSet presAssocID="{D4E45413-564B-4F67-86A0-BE834A9773B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91C7962-883A-4565-AAAB-5F6DE8C60DAE}" type="pres">
      <dgm:prSet presAssocID="{E0793CEF-A1BA-4D84-80EA-A32119AA9900}" presName="childText" presStyleLbl="bgAcc1" presStyleIdx="1" presStyleCnt="3" custScaleX="109402" custScaleY="11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C20C-F06C-4E95-8BE1-9A7B4155743B}" type="pres">
      <dgm:prSet presAssocID="{B3DBC047-8BA6-4583-838D-1B03EA595357}" presName="root" presStyleCnt="0"/>
      <dgm:spPr/>
    </dgm:pt>
    <dgm:pt modelId="{8D8FC7E2-3073-4016-8716-2275919483DE}" type="pres">
      <dgm:prSet presAssocID="{B3DBC047-8BA6-4583-838D-1B03EA595357}" presName="rootComposite" presStyleCnt="0"/>
      <dgm:spPr/>
    </dgm:pt>
    <dgm:pt modelId="{72329D28-4205-4B46-81D1-0270676E0536}" type="pres">
      <dgm:prSet presAssocID="{B3DBC047-8BA6-4583-838D-1B03EA595357}" presName="rootText" presStyleLbl="node1" presStyleIdx="2" presStyleCnt="3"/>
      <dgm:spPr/>
      <dgm:t>
        <a:bodyPr/>
        <a:lstStyle/>
        <a:p>
          <a:endParaRPr lang="en-US"/>
        </a:p>
      </dgm:t>
    </dgm:pt>
    <dgm:pt modelId="{A1F41873-CB92-48F0-850A-9C690EB703B9}" type="pres">
      <dgm:prSet presAssocID="{B3DBC047-8BA6-4583-838D-1B03EA595357}" presName="rootConnector" presStyleLbl="node1" presStyleIdx="2" presStyleCnt="3"/>
      <dgm:spPr/>
      <dgm:t>
        <a:bodyPr/>
        <a:lstStyle/>
        <a:p>
          <a:endParaRPr lang="en-US"/>
        </a:p>
      </dgm:t>
    </dgm:pt>
    <dgm:pt modelId="{05644E92-EC16-435B-920F-CFD27EFC6AE7}" type="pres">
      <dgm:prSet presAssocID="{B3DBC047-8BA6-4583-838D-1B03EA595357}" presName="childShape" presStyleCnt="0"/>
      <dgm:spPr/>
    </dgm:pt>
    <dgm:pt modelId="{1EC02AA1-B2E5-4943-A4CB-28712DDDDEAE}" type="pres">
      <dgm:prSet presAssocID="{62E3AAF2-A02D-467A-801D-E9E23A5B52C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373A8D9F-356A-4C40-8200-3D728F0E3B0F}" type="pres">
      <dgm:prSet presAssocID="{7C314117-D566-4C58-B1FC-C6611EAC28D0}" presName="childText" presStyleLbl="bgAcc1" presStyleIdx="2" presStyleCnt="3" custScaleX="102568" custScaleY="11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41222C-15B3-4AB2-B3DA-00CDD897C3A3}" type="presOf" srcId="{FEDF61FC-67AA-4C13-BB11-9CDB28431B13}" destId="{6520A77E-6701-4834-9827-A03FC02D5682}" srcOrd="0" destOrd="0" presId="urn:microsoft.com/office/officeart/2005/8/layout/hierarchy3"/>
    <dgm:cxn modelId="{2B936CE9-D0BF-4C9C-9980-6EDF388A724B}" srcId="{E0793CEF-A1BA-4D84-80EA-A32119AA9900}" destId="{248D7FFF-3E9D-4CE2-8C76-1119A19CFCB5}" srcOrd="0" destOrd="0" parTransId="{4AB9A8CA-764A-468C-B411-76CC1173BCD2}" sibTransId="{A480CE94-E4D7-4A90-B753-072DDE9502C9}"/>
    <dgm:cxn modelId="{F021B4CB-51FE-4E82-BA0F-1DFE0F784931}" srcId="{4758DE5B-C68A-44A2-A4E0-DC2DC281E818}" destId="{E0793CEF-A1BA-4D84-80EA-A32119AA9900}" srcOrd="0" destOrd="0" parTransId="{D4E45413-564B-4F67-86A0-BE834A9773B1}" sibTransId="{A484A2C9-EBC6-47D6-B6CE-163ED676EE2A}"/>
    <dgm:cxn modelId="{16E99CE0-C143-458D-9036-B596F14B576B}" srcId="{B0C84747-D591-4329-85BB-740DF7475208}" destId="{B3DBC047-8BA6-4583-838D-1B03EA595357}" srcOrd="2" destOrd="0" parTransId="{CDC4F32C-6C90-4DE0-B348-A6455B0B1076}" sibTransId="{8CC12EF8-8020-451A-8F06-4E3686B9820F}"/>
    <dgm:cxn modelId="{2F926104-027A-4981-8F2C-4603B1F611BE}" type="presOf" srcId="{837ED427-BC25-4B5F-A3E4-DEB61480F800}" destId="{373A8D9F-356A-4C40-8200-3D728F0E3B0F}" srcOrd="0" destOrd="1" presId="urn:microsoft.com/office/officeart/2005/8/layout/hierarchy3"/>
    <dgm:cxn modelId="{BDF37D13-546A-4885-9A53-5DCBF649AEFB}" type="presOf" srcId="{D4E45413-564B-4F67-86A0-BE834A9773B1}" destId="{4EE9DED5-EFF5-44B9-B470-57FEF17A5C29}" srcOrd="0" destOrd="0" presId="urn:microsoft.com/office/officeart/2005/8/layout/hierarchy3"/>
    <dgm:cxn modelId="{19350E5B-7126-42B9-8E42-05E1C8B18D95}" type="presOf" srcId="{B3DBC047-8BA6-4583-838D-1B03EA595357}" destId="{A1F41873-CB92-48F0-850A-9C690EB703B9}" srcOrd="1" destOrd="0" presId="urn:microsoft.com/office/officeart/2005/8/layout/hierarchy3"/>
    <dgm:cxn modelId="{38BADE94-20F1-4DC8-A328-398287D470FF}" type="presOf" srcId="{62E3AAF2-A02D-467A-801D-E9E23A5B52C0}" destId="{1EC02AA1-B2E5-4943-A4CB-28712DDDDEAE}" srcOrd="0" destOrd="0" presId="urn:microsoft.com/office/officeart/2005/8/layout/hierarchy3"/>
    <dgm:cxn modelId="{192825FA-D933-4F51-A028-0D8EDF4C6DBF}" type="presOf" srcId="{570BD611-05A7-4DB6-A01D-ABB9BE63D754}" destId="{A4A30B7F-16BF-4C68-B48F-C2C87A6F9CDF}" srcOrd="0" destOrd="0" presId="urn:microsoft.com/office/officeart/2005/8/layout/hierarchy3"/>
    <dgm:cxn modelId="{4940232B-38F6-4A25-AA8E-61BD7A77F2A3}" type="presOf" srcId="{B3DBC047-8BA6-4583-838D-1B03EA595357}" destId="{72329D28-4205-4B46-81D1-0270676E0536}" srcOrd="0" destOrd="0" presId="urn:microsoft.com/office/officeart/2005/8/layout/hierarchy3"/>
    <dgm:cxn modelId="{DD3B24BD-70CB-4E30-817E-5CFD487E8929}" srcId="{7C314117-D566-4C58-B1FC-C6611EAC28D0}" destId="{837ED427-BC25-4B5F-A3E4-DEB61480F800}" srcOrd="0" destOrd="0" parTransId="{733ED5BB-5990-4A6F-8A45-1461B297C0B5}" sibTransId="{DB48461C-A9F6-4325-B5B3-120F95419776}"/>
    <dgm:cxn modelId="{31B474D9-A812-48DD-BE60-3ED658D60303}" type="presOf" srcId="{7C314117-D566-4C58-B1FC-C6611EAC28D0}" destId="{373A8D9F-356A-4C40-8200-3D728F0E3B0F}" srcOrd="0" destOrd="0" presId="urn:microsoft.com/office/officeart/2005/8/layout/hierarchy3"/>
    <dgm:cxn modelId="{5D8A7DBD-602C-40DC-871B-8B77C2EF7979}" srcId="{570BD611-05A7-4DB6-A01D-ABB9BE63D754}" destId="{240766B1-3D9C-4F9A-A46A-8F4FEE07171F}" srcOrd="0" destOrd="0" parTransId="{FEDF61FC-67AA-4C13-BB11-9CDB28431B13}" sibTransId="{97ACBA34-2318-4257-8370-4FE169C8969D}"/>
    <dgm:cxn modelId="{CF0C97F6-0E8F-4777-898A-B78766CBE62A}" type="presOf" srcId="{E0793CEF-A1BA-4D84-80EA-A32119AA9900}" destId="{791C7962-883A-4565-AAAB-5F6DE8C60DAE}" srcOrd="0" destOrd="0" presId="urn:microsoft.com/office/officeart/2005/8/layout/hierarchy3"/>
    <dgm:cxn modelId="{C18AFC7D-AD1B-44F5-A76F-675B252C0718}" type="presOf" srcId="{4758DE5B-C68A-44A2-A4E0-DC2DC281E818}" destId="{E9BADCDB-3161-462D-B42B-FAD50CAAAE45}" srcOrd="1" destOrd="0" presId="urn:microsoft.com/office/officeart/2005/8/layout/hierarchy3"/>
    <dgm:cxn modelId="{0D288BD6-E161-4A82-8CC1-75CD69474BB7}" type="presOf" srcId="{BCBFF29F-C9AA-40AE-A707-51CBD0931511}" destId="{D81F063E-3FF9-452D-A61B-D8CCA3FA7F69}" srcOrd="0" destOrd="1" presId="urn:microsoft.com/office/officeart/2005/8/layout/hierarchy3"/>
    <dgm:cxn modelId="{33CE891D-AAA7-4B48-97B6-23F152E19D84}" type="presOf" srcId="{4758DE5B-C68A-44A2-A4E0-DC2DC281E818}" destId="{FC0B79FA-F34C-4DEC-932A-52281F3F07FC}" srcOrd="0" destOrd="0" presId="urn:microsoft.com/office/officeart/2005/8/layout/hierarchy3"/>
    <dgm:cxn modelId="{A57662F6-3AC1-44FB-B47A-F9AC324718F7}" type="presOf" srcId="{B0C84747-D591-4329-85BB-740DF7475208}" destId="{C5E99B2A-6698-46DC-8854-E1F6B789B682}" srcOrd="0" destOrd="0" presId="urn:microsoft.com/office/officeart/2005/8/layout/hierarchy3"/>
    <dgm:cxn modelId="{EDE4657B-26E4-4D00-9628-B3FFBEAA4786}" type="presOf" srcId="{248D7FFF-3E9D-4CE2-8C76-1119A19CFCB5}" destId="{791C7962-883A-4565-AAAB-5F6DE8C60DAE}" srcOrd="0" destOrd="1" presId="urn:microsoft.com/office/officeart/2005/8/layout/hierarchy3"/>
    <dgm:cxn modelId="{470336D1-67E9-4720-B8C4-267C700D6FF1}" type="presOf" srcId="{240766B1-3D9C-4F9A-A46A-8F4FEE07171F}" destId="{D81F063E-3FF9-452D-A61B-D8CCA3FA7F69}" srcOrd="0" destOrd="0" presId="urn:microsoft.com/office/officeart/2005/8/layout/hierarchy3"/>
    <dgm:cxn modelId="{7CCD8A8F-5594-4EC3-BADA-D940C8D3CB46}" type="presOf" srcId="{570BD611-05A7-4DB6-A01D-ABB9BE63D754}" destId="{17AE4D5C-A9B8-4391-8738-722821AFE2FB}" srcOrd="1" destOrd="0" presId="urn:microsoft.com/office/officeart/2005/8/layout/hierarchy3"/>
    <dgm:cxn modelId="{4FCE00C4-BB86-4345-867C-8C92DA3796CE}" srcId="{B0C84747-D591-4329-85BB-740DF7475208}" destId="{570BD611-05A7-4DB6-A01D-ABB9BE63D754}" srcOrd="0" destOrd="0" parTransId="{EA599778-9374-4966-9409-5528467B5F9A}" sibTransId="{182C3132-357D-46A4-9984-7E1A278439D5}"/>
    <dgm:cxn modelId="{C4DC63C8-10A8-4BE8-903B-2ED4C2E9C8BC}" srcId="{B0C84747-D591-4329-85BB-740DF7475208}" destId="{4758DE5B-C68A-44A2-A4E0-DC2DC281E818}" srcOrd="1" destOrd="0" parTransId="{8DC02782-6D04-465A-B8DB-8FD22FB5D604}" sibTransId="{C8CF498D-DEA5-4E71-9B9F-B326003488AA}"/>
    <dgm:cxn modelId="{D0954257-582C-428F-9383-4F70F2AB1C4D}" srcId="{B3DBC047-8BA6-4583-838D-1B03EA595357}" destId="{7C314117-D566-4C58-B1FC-C6611EAC28D0}" srcOrd="0" destOrd="0" parTransId="{62E3AAF2-A02D-467A-801D-E9E23A5B52C0}" sibTransId="{78CEC0F4-B1D9-42DC-8824-9D236C0FE59A}"/>
    <dgm:cxn modelId="{3D5B324A-5860-4181-B44D-C016497CA7DA}" srcId="{240766B1-3D9C-4F9A-A46A-8F4FEE07171F}" destId="{BCBFF29F-C9AA-40AE-A707-51CBD0931511}" srcOrd="0" destOrd="0" parTransId="{B3BBBCBE-A72F-41C1-BDF1-FBEF50FA4025}" sibTransId="{BB58B41A-EAE7-4464-BF4F-8197EBA8085E}"/>
    <dgm:cxn modelId="{47F7D634-3424-4DEC-A8E5-2EC9DCF2A411}" type="presParOf" srcId="{C5E99B2A-6698-46DC-8854-E1F6B789B682}" destId="{CAF2034E-3EC6-4D39-9AF9-D9E9F53386AC}" srcOrd="0" destOrd="0" presId="urn:microsoft.com/office/officeart/2005/8/layout/hierarchy3"/>
    <dgm:cxn modelId="{32F670C5-2908-4BE9-8F98-196C941E1E33}" type="presParOf" srcId="{CAF2034E-3EC6-4D39-9AF9-D9E9F53386AC}" destId="{B3E0F782-CBA8-4618-999D-1BECB4A548A0}" srcOrd="0" destOrd="0" presId="urn:microsoft.com/office/officeart/2005/8/layout/hierarchy3"/>
    <dgm:cxn modelId="{A0841273-3BEE-489E-807E-D05088AAE87F}" type="presParOf" srcId="{B3E0F782-CBA8-4618-999D-1BECB4A548A0}" destId="{A4A30B7F-16BF-4C68-B48F-C2C87A6F9CDF}" srcOrd="0" destOrd="0" presId="urn:microsoft.com/office/officeart/2005/8/layout/hierarchy3"/>
    <dgm:cxn modelId="{3C023972-5AAC-45C8-9F44-76DBB8C0FA7B}" type="presParOf" srcId="{B3E0F782-CBA8-4618-999D-1BECB4A548A0}" destId="{17AE4D5C-A9B8-4391-8738-722821AFE2FB}" srcOrd="1" destOrd="0" presId="urn:microsoft.com/office/officeart/2005/8/layout/hierarchy3"/>
    <dgm:cxn modelId="{4B7FA943-7B15-4D7B-86B5-1154D1BE7BF9}" type="presParOf" srcId="{CAF2034E-3EC6-4D39-9AF9-D9E9F53386AC}" destId="{20E7F832-D236-47D9-86E4-9F8F5CA54983}" srcOrd="1" destOrd="0" presId="urn:microsoft.com/office/officeart/2005/8/layout/hierarchy3"/>
    <dgm:cxn modelId="{7D6ABEA3-FFEE-4E20-BAD1-2BFB068AD7B6}" type="presParOf" srcId="{20E7F832-D236-47D9-86E4-9F8F5CA54983}" destId="{6520A77E-6701-4834-9827-A03FC02D5682}" srcOrd="0" destOrd="0" presId="urn:microsoft.com/office/officeart/2005/8/layout/hierarchy3"/>
    <dgm:cxn modelId="{E95F9D23-4291-42A4-B280-1BC6997713B5}" type="presParOf" srcId="{20E7F832-D236-47D9-86E4-9F8F5CA54983}" destId="{D81F063E-3FF9-452D-A61B-D8CCA3FA7F69}" srcOrd="1" destOrd="0" presId="urn:microsoft.com/office/officeart/2005/8/layout/hierarchy3"/>
    <dgm:cxn modelId="{F2E04B22-8D72-4C70-9703-053F26626BB1}" type="presParOf" srcId="{C5E99B2A-6698-46DC-8854-E1F6B789B682}" destId="{AABDE754-2462-4E97-BBA4-355CD2662BEC}" srcOrd="1" destOrd="0" presId="urn:microsoft.com/office/officeart/2005/8/layout/hierarchy3"/>
    <dgm:cxn modelId="{5E0A3174-43EB-47CE-99F9-0B6B0DBE20FA}" type="presParOf" srcId="{AABDE754-2462-4E97-BBA4-355CD2662BEC}" destId="{DEAB061B-8ABD-4FF2-B719-4BCC5D915BCD}" srcOrd="0" destOrd="0" presId="urn:microsoft.com/office/officeart/2005/8/layout/hierarchy3"/>
    <dgm:cxn modelId="{2291A3CE-CDF3-4805-9741-25C20B5BC626}" type="presParOf" srcId="{DEAB061B-8ABD-4FF2-B719-4BCC5D915BCD}" destId="{FC0B79FA-F34C-4DEC-932A-52281F3F07FC}" srcOrd="0" destOrd="0" presId="urn:microsoft.com/office/officeart/2005/8/layout/hierarchy3"/>
    <dgm:cxn modelId="{0A1C4DC8-3D9B-466B-BBA8-0FA959D1F385}" type="presParOf" srcId="{DEAB061B-8ABD-4FF2-B719-4BCC5D915BCD}" destId="{E9BADCDB-3161-462D-B42B-FAD50CAAAE45}" srcOrd="1" destOrd="0" presId="urn:microsoft.com/office/officeart/2005/8/layout/hierarchy3"/>
    <dgm:cxn modelId="{69EE6DF1-B21F-42D7-A919-B7626E50CA7C}" type="presParOf" srcId="{AABDE754-2462-4E97-BBA4-355CD2662BEC}" destId="{9B90110B-A8C4-4743-94DB-850C23A36791}" srcOrd="1" destOrd="0" presId="urn:microsoft.com/office/officeart/2005/8/layout/hierarchy3"/>
    <dgm:cxn modelId="{897C9DEB-5224-4CA1-91EC-CF43F4E5ADE9}" type="presParOf" srcId="{9B90110B-A8C4-4743-94DB-850C23A36791}" destId="{4EE9DED5-EFF5-44B9-B470-57FEF17A5C29}" srcOrd="0" destOrd="0" presId="urn:microsoft.com/office/officeart/2005/8/layout/hierarchy3"/>
    <dgm:cxn modelId="{3E86C6A5-9B49-4E71-AFB8-7D1EB37D27A0}" type="presParOf" srcId="{9B90110B-A8C4-4743-94DB-850C23A36791}" destId="{791C7962-883A-4565-AAAB-5F6DE8C60DAE}" srcOrd="1" destOrd="0" presId="urn:microsoft.com/office/officeart/2005/8/layout/hierarchy3"/>
    <dgm:cxn modelId="{5C92941B-A239-402B-B397-D424D385ABE1}" type="presParOf" srcId="{C5E99B2A-6698-46DC-8854-E1F6B789B682}" destId="{1FABC20C-F06C-4E95-8BE1-9A7B4155743B}" srcOrd="2" destOrd="0" presId="urn:microsoft.com/office/officeart/2005/8/layout/hierarchy3"/>
    <dgm:cxn modelId="{4E5571B1-7A86-4F6C-B478-B72567E711E8}" type="presParOf" srcId="{1FABC20C-F06C-4E95-8BE1-9A7B4155743B}" destId="{8D8FC7E2-3073-4016-8716-2275919483DE}" srcOrd="0" destOrd="0" presId="urn:microsoft.com/office/officeart/2005/8/layout/hierarchy3"/>
    <dgm:cxn modelId="{9E0E0A69-C736-4C9B-ABD4-CBB53D8BACE1}" type="presParOf" srcId="{8D8FC7E2-3073-4016-8716-2275919483DE}" destId="{72329D28-4205-4B46-81D1-0270676E0536}" srcOrd="0" destOrd="0" presId="urn:microsoft.com/office/officeart/2005/8/layout/hierarchy3"/>
    <dgm:cxn modelId="{92910438-CCD3-43EE-933A-394405D8889D}" type="presParOf" srcId="{8D8FC7E2-3073-4016-8716-2275919483DE}" destId="{A1F41873-CB92-48F0-850A-9C690EB703B9}" srcOrd="1" destOrd="0" presId="urn:microsoft.com/office/officeart/2005/8/layout/hierarchy3"/>
    <dgm:cxn modelId="{2585CDC2-E47D-420D-A234-7A9C2BF21BF8}" type="presParOf" srcId="{1FABC20C-F06C-4E95-8BE1-9A7B4155743B}" destId="{05644E92-EC16-435B-920F-CFD27EFC6AE7}" srcOrd="1" destOrd="0" presId="urn:microsoft.com/office/officeart/2005/8/layout/hierarchy3"/>
    <dgm:cxn modelId="{A736AE75-3C6E-41B4-818D-331E11C22C2E}" type="presParOf" srcId="{05644E92-EC16-435B-920F-CFD27EFC6AE7}" destId="{1EC02AA1-B2E5-4943-A4CB-28712DDDDEAE}" srcOrd="0" destOrd="0" presId="urn:microsoft.com/office/officeart/2005/8/layout/hierarchy3"/>
    <dgm:cxn modelId="{B78ADA94-AC57-4F85-8CFA-0B43DBD4D262}" type="presParOf" srcId="{05644E92-EC16-435B-920F-CFD27EFC6AE7}" destId="{373A8D9F-356A-4C40-8200-3D728F0E3B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84747-D591-4329-85BB-740DF7475208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0BD611-05A7-4DB6-A01D-ABB9BE63D754}">
      <dgm:prSet phldrT="[Text]" custT="1"/>
      <dgm:spPr>
        <a:xfrm>
          <a:off x="19385" y="911943"/>
          <a:ext cx="2774005" cy="503627"/>
        </a:xfr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- 2019</a:t>
          </a:r>
          <a:endParaRPr lang="en-US" sz="3200" b="1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EA599778-9374-4966-9409-5528467B5F9A}" type="parTrans" cxnId="{4FCE00C4-BB86-4345-867C-8C92DA3796CE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182C3132-357D-46A4-9984-7E1A278439D5}" type="sibTrans" cxnId="{4FCE00C4-BB86-4345-867C-8C92DA3796CE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240766B1-3D9C-4F9A-A46A-8F4FEE07171F}">
      <dgm:prSet phldrT="[Text]" custT="1"/>
      <dgm:spPr>
        <a:xfrm>
          <a:off x="0" y="1415290"/>
          <a:ext cx="2805931" cy="1618330"/>
        </a:xfrm>
        <a:solidFill>
          <a:schemeClr val="accent1">
            <a:lumMod val="90000"/>
            <a:alpha val="89804"/>
          </a:scheme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21 Recertification</a:t>
          </a:r>
          <a:endParaRPr lang="en-US" sz="2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FEDF61FC-67AA-4C13-BB11-9CDB28431B13}" type="parTrans" cxnId="{5D8A7DBD-602C-40DC-871B-8B77C2EF7979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97ACBA34-2318-4257-8370-4FE169C8969D}" type="sibTrans" cxnId="{5D8A7DBD-602C-40DC-871B-8B77C2EF7979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4758DE5B-C68A-44A2-A4E0-DC2DC281E818}">
      <dgm:prSet phldrT="[Text]" custT="1"/>
      <dgm:spPr>
        <a:xfrm>
          <a:off x="3062737" y="911943"/>
          <a:ext cx="2774005" cy="503627"/>
        </a:xfrm>
        <a:solidFill>
          <a:srgbClr val="F0493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- 2020</a:t>
          </a:r>
          <a:endParaRPr lang="en-US" sz="3200" b="1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8DC02782-6D04-465A-B8DB-8FD22FB5D604}" type="parTrans" cxnId="{C4DC63C8-10A8-4BE8-903B-2ED4C2E9C8BC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C8CF498D-DEA5-4E71-9B9F-B326003488AA}" type="sibTrans" cxnId="{C4DC63C8-10A8-4BE8-903B-2ED4C2E9C8BC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B3DBC047-8BA6-4583-838D-1B03EA595357}">
      <dgm:prSet phldrT="[Text]" custT="1"/>
      <dgm:spPr>
        <a:xfrm>
          <a:off x="6090126" y="911943"/>
          <a:ext cx="2774005" cy="503627"/>
        </a:xfrm>
        <a:solidFill>
          <a:srgbClr val="00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- 2021</a:t>
          </a:r>
          <a:endParaRPr lang="en-US" sz="3200" b="1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CDC4F32C-6C90-4DE0-B348-A6455B0B1076}" type="parTrans" cxnId="{16E99CE0-C143-458D-9036-B596F14B576B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8CC12EF8-8020-451A-8F06-4E3686B9820F}" type="sibTrans" cxnId="{16E99CE0-C143-458D-9036-B596F14B576B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7C314117-D566-4C58-B1FC-C6611EAC28D0}">
      <dgm:prSet phldrT="[Text]" custT="1"/>
      <dgm:spPr>
        <a:xfrm>
          <a:off x="6106597" y="1399548"/>
          <a:ext cx="2760956" cy="1618330"/>
        </a:xfrm>
        <a:gradFill flip="none" rotWithShape="0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21 Recertification</a:t>
          </a:r>
          <a:endParaRPr lang="en-US" sz="2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62E3AAF2-A02D-467A-801D-E9E23A5B52C0}" type="parTrans" cxnId="{D0954257-582C-428F-9383-4F70F2AB1C4D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78CEC0F4-B1D9-42DC-8824-9D236C0FE59A}" type="sibTrans" cxnId="{D0954257-582C-428F-9383-4F70F2AB1C4D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837ED427-BC25-4B5F-A3E4-DEB61480F800}">
      <dgm:prSet phldrT="[Text]" custT="1"/>
      <dgm:spPr>
        <a:xfrm>
          <a:off x="6106597" y="1399548"/>
          <a:ext cx="2760956" cy="1618330"/>
        </a:xfrm>
        <a:gradFill flip="none" rotWithShape="0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3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7 Follow up Surveys</a:t>
          </a:r>
          <a:endParaRPr lang="en-US" sz="23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733ED5BB-5990-4A6F-8A45-1461B297C0B5}" type="parTrans" cxnId="{DD3B24BD-70CB-4E30-817E-5CFD487E8929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DB48461C-A9F6-4325-B5B3-120F95419776}" type="sibTrans" cxnId="{DD3B24BD-70CB-4E30-817E-5CFD487E8929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E0793CEF-A1BA-4D84-80EA-A32119AA9900}">
      <dgm:prSet phldrT="[Text]" custT="1"/>
      <dgm:spPr>
        <a:xfrm>
          <a:off x="3107830" y="1427261"/>
          <a:ext cx="2743979" cy="1618330"/>
        </a:xfrm>
        <a:solidFill>
          <a:srgbClr val="F8A49E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27 Recertification</a:t>
          </a:r>
          <a:endParaRPr lang="en-US" sz="2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A484A2C9-EBC6-47D6-B6CE-163ED676EE2A}" type="sibTrans" cxnId="{F021B4CB-51FE-4E82-BA0F-1DFE0F784931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D4E45413-564B-4F67-86A0-BE834A9773B1}" type="parTrans" cxnId="{F021B4CB-51FE-4E82-BA0F-1DFE0F784931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248D7FFF-3E9D-4CE2-8C76-1119A19CFCB5}">
      <dgm:prSet phldrT="[Text]" custT="1"/>
      <dgm:spPr>
        <a:xfrm>
          <a:off x="3107830" y="1427261"/>
          <a:ext cx="2743979" cy="1618330"/>
        </a:xfrm>
        <a:solidFill>
          <a:srgbClr val="F8A49E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3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7 Follow up Surveys</a:t>
          </a:r>
          <a:endParaRPr lang="en-US" sz="23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A480CE94-E4D7-4A90-B753-072DDE9502C9}" type="sibTrans" cxnId="{2B936CE9-D0BF-4C9C-9980-6EDF388A724B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4AB9A8CA-764A-468C-B411-76CC1173BCD2}" type="parTrans" cxnId="{2B936CE9-D0BF-4C9C-9980-6EDF388A724B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BCBFF29F-C9AA-40AE-A707-51CBD0931511}">
      <dgm:prSet phldrT="[Text]" custT="1"/>
      <dgm:spPr>
        <a:xfrm>
          <a:off x="0" y="1415290"/>
          <a:ext cx="2805931" cy="1618330"/>
        </a:xfrm>
        <a:solidFill>
          <a:schemeClr val="accent1">
            <a:lumMod val="90000"/>
            <a:alpha val="89804"/>
          </a:scheme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3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9 Follow up Surveys</a:t>
          </a:r>
          <a:endParaRPr lang="en-US" sz="23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gm:t>
    </dgm:pt>
    <dgm:pt modelId="{B3BBBCBE-A72F-41C1-BDF1-FBEF50FA4025}" type="parTrans" cxnId="{3D5B324A-5860-4181-B44D-C016497CA7DA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BB58B41A-EAE7-4464-BF4F-8197EBA8085E}" type="sibTrans" cxnId="{3D5B324A-5860-4181-B44D-C016497CA7DA}">
      <dgm:prSet/>
      <dgm:spPr/>
      <dgm:t>
        <a:bodyPr/>
        <a:lstStyle/>
        <a:p>
          <a:endParaRPr lang="en-US" sz="2800">
            <a:latin typeface="Perpetua" panose="02020502060401020303" pitchFamily="18" charset="0"/>
            <a:cs typeface="Adobe Arabic" panose="02040503050201020203" pitchFamily="18" charset="-78"/>
          </a:endParaRPr>
        </a:p>
      </dgm:t>
    </dgm:pt>
    <dgm:pt modelId="{C5E99B2A-6698-46DC-8854-E1F6B789B682}" type="pres">
      <dgm:prSet presAssocID="{B0C84747-D591-4329-85BB-740DF74752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F2034E-3EC6-4D39-9AF9-D9E9F53386AC}" type="pres">
      <dgm:prSet presAssocID="{570BD611-05A7-4DB6-A01D-ABB9BE63D754}" presName="root" presStyleCnt="0"/>
      <dgm:spPr/>
      <dgm:t>
        <a:bodyPr/>
        <a:lstStyle/>
        <a:p>
          <a:endParaRPr lang="en-US"/>
        </a:p>
      </dgm:t>
    </dgm:pt>
    <dgm:pt modelId="{B3E0F782-CBA8-4618-999D-1BECB4A548A0}" type="pres">
      <dgm:prSet presAssocID="{570BD611-05A7-4DB6-A01D-ABB9BE63D754}" presName="rootComposite" presStyleCnt="0"/>
      <dgm:spPr/>
      <dgm:t>
        <a:bodyPr/>
        <a:lstStyle/>
        <a:p>
          <a:endParaRPr lang="en-US"/>
        </a:p>
      </dgm:t>
    </dgm:pt>
    <dgm:pt modelId="{A4A30B7F-16BF-4C68-B48F-C2C87A6F9CDF}" type="pres">
      <dgm:prSet presAssocID="{570BD611-05A7-4DB6-A01D-ABB9BE63D754}" presName="rootText" presStyleLbl="node1" presStyleIdx="0" presStyleCnt="3"/>
      <dgm:spPr/>
      <dgm:t>
        <a:bodyPr/>
        <a:lstStyle/>
        <a:p>
          <a:endParaRPr lang="en-US"/>
        </a:p>
      </dgm:t>
    </dgm:pt>
    <dgm:pt modelId="{17AE4D5C-A9B8-4391-8738-722821AFE2FB}" type="pres">
      <dgm:prSet presAssocID="{570BD611-05A7-4DB6-A01D-ABB9BE63D754}" presName="rootConnector" presStyleLbl="node1" presStyleIdx="0" presStyleCnt="3"/>
      <dgm:spPr/>
      <dgm:t>
        <a:bodyPr/>
        <a:lstStyle/>
        <a:p>
          <a:endParaRPr lang="en-US"/>
        </a:p>
      </dgm:t>
    </dgm:pt>
    <dgm:pt modelId="{20E7F832-D236-47D9-86E4-9F8F5CA54983}" type="pres">
      <dgm:prSet presAssocID="{570BD611-05A7-4DB6-A01D-ABB9BE63D754}" presName="childShape" presStyleCnt="0"/>
      <dgm:spPr/>
      <dgm:t>
        <a:bodyPr/>
        <a:lstStyle/>
        <a:p>
          <a:endParaRPr lang="en-US"/>
        </a:p>
      </dgm:t>
    </dgm:pt>
    <dgm:pt modelId="{6520A77E-6701-4834-9827-A03FC02D5682}" type="pres">
      <dgm:prSet presAssocID="{FEDF61FC-67AA-4C13-BB11-9CDB28431B1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81F063E-3FF9-452D-A61B-D8CCA3FA7F69}" type="pres">
      <dgm:prSet presAssocID="{240766B1-3D9C-4F9A-A46A-8F4FEE07171F}" presName="childText" presStyleLbl="bgAcc1" presStyleIdx="0" presStyleCnt="3" custScaleX="128193" custScaleY="105527" custLinFactNeighborX="-13016" custLinFactNeighborY="-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DE754-2462-4E97-BBA4-355CD2662BEC}" type="pres">
      <dgm:prSet presAssocID="{4758DE5B-C68A-44A2-A4E0-DC2DC281E818}" presName="root" presStyleCnt="0"/>
      <dgm:spPr/>
      <dgm:t>
        <a:bodyPr/>
        <a:lstStyle/>
        <a:p>
          <a:endParaRPr lang="en-US"/>
        </a:p>
      </dgm:t>
    </dgm:pt>
    <dgm:pt modelId="{DEAB061B-8ABD-4FF2-B719-4BCC5D915BCD}" type="pres">
      <dgm:prSet presAssocID="{4758DE5B-C68A-44A2-A4E0-DC2DC281E818}" presName="rootComposite" presStyleCnt="0"/>
      <dgm:spPr/>
      <dgm:t>
        <a:bodyPr/>
        <a:lstStyle/>
        <a:p>
          <a:endParaRPr lang="en-US"/>
        </a:p>
      </dgm:t>
    </dgm:pt>
    <dgm:pt modelId="{FC0B79FA-F34C-4DEC-932A-52281F3F07FC}" type="pres">
      <dgm:prSet presAssocID="{4758DE5B-C68A-44A2-A4E0-DC2DC281E818}" presName="rootText" presStyleLbl="node1" presStyleIdx="1" presStyleCnt="3"/>
      <dgm:spPr/>
      <dgm:t>
        <a:bodyPr/>
        <a:lstStyle/>
        <a:p>
          <a:endParaRPr lang="en-US"/>
        </a:p>
      </dgm:t>
    </dgm:pt>
    <dgm:pt modelId="{E9BADCDB-3161-462D-B42B-FAD50CAAAE45}" type="pres">
      <dgm:prSet presAssocID="{4758DE5B-C68A-44A2-A4E0-DC2DC281E818}" presName="rootConnector" presStyleLbl="node1" presStyleIdx="1" presStyleCnt="3"/>
      <dgm:spPr/>
      <dgm:t>
        <a:bodyPr/>
        <a:lstStyle/>
        <a:p>
          <a:endParaRPr lang="en-US"/>
        </a:p>
      </dgm:t>
    </dgm:pt>
    <dgm:pt modelId="{9B90110B-A8C4-4743-94DB-850C23A36791}" type="pres">
      <dgm:prSet presAssocID="{4758DE5B-C68A-44A2-A4E0-DC2DC281E818}" presName="childShape" presStyleCnt="0"/>
      <dgm:spPr/>
      <dgm:t>
        <a:bodyPr/>
        <a:lstStyle/>
        <a:p>
          <a:endParaRPr lang="en-US"/>
        </a:p>
      </dgm:t>
    </dgm:pt>
    <dgm:pt modelId="{4EE9DED5-EFF5-44B9-B470-57FEF17A5C29}" type="pres">
      <dgm:prSet presAssocID="{D4E45413-564B-4F67-86A0-BE834A9773B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91C7962-883A-4565-AAAB-5F6DE8C60DAE}" type="pres">
      <dgm:prSet presAssocID="{E0793CEF-A1BA-4D84-80EA-A32119AA9900}" presName="childText" presStyleLbl="bgAcc1" presStyleIdx="1" presStyleCnt="3" custScaleX="124554" custScaleY="105714" custLinFactNeighborX="-12277" custLinFactNeighborY="5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C20C-F06C-4E95-8BE1-9A7B4155743B}" type="pres">
      <dgm:prSet presAssocID="{B3DBC047-8BA6-4583-838D-1B03EA595357}" presName="root" presStyleCnt="0"/>
      <dgm:spPr/>
      <dgm:t>
        <a:bodyPr/>
        <a:lstStyle/>
        <a:p>
          <a:endParaRPr lang="en-US"/>
        </a:p>
      </dgm:t>
    </dgm:pt>
    <dgm:pt modelId="{8D8FC7E2-3073-4016-8716-2275919483DE}" type="pres">
      <dgm:prSet presAssocID="{B3DBC047-8BA6-4583-838D-1B03EA595357}" presName="rootComposite" presStyleCnt="0"/>
      <dgm:spPr/>
      <dgm:t>
        <a:bodyPr/>
        <a:lstStyle/>
        <a:p>
          <a:endParaRPr lang="en-US"/>
        </a:p>
      </dgm:t>
    </dgm:pt>
    <dgm:pt modelId="{72329D28-4205-4B46-81D1-0270676E0536}" type="pres">
      <dgm:prSet presAssocID="{B3DBC047-8BA6-4583-838D-1B03EA595357}" presName="rootText" presStyleLbl="node1" presStyleIdx="2" presStyleCnt="3" custLinFactNeighborY="1358"/>
      <dgm:spPr/>
      <dgm:t>
        <a:bodyPr/>
        <a:lstStyle/>
        <a:p>
          <a:endParaRPr lang="en-US"/>
        </a:p>
      </dgm:t>
    </dgm:pt>
    <dgm:pt modelId="{A1F41873-CB92-48F0-850A-9C690EB703B9}" type="pres">
      <dgm:prSet presAssocID="{B3DBC047-8BA6-4583-838D-1B03EA595357}" presName="rootConnector" presStyleLbl="node1" presStyleIdx="2" presStyleCnt="3"/>
      <dgm:spPr/>
      <dgm:t>
        <a:bodyPr/>
        <a:lstStyle/>
        <a:p>
          <a:endParaRPr lang="en-US"/>
        </a:p>
      </dgm:t>
    </dgm:pt>
    <dgm:pt modelId="{05644E92-EC16-435B-920F-CFD27EFC6AE7}" type="pres">
      <dgm:prSet presAssocID="{B3DBC047-8BA6-4583-838D-1B03EA595357}" presName="childShape" presStyleCnt="0"/>
      <dgm:spPr/>
      <dgm:t>
        <a:bodyPr/>
        <a:lstStyle/>
        <a:p>
          <a:endParaRPr lang="en-US"/>
        </a:p>
      </dgm:t>
    </dgm:pt>
    <dgm:pt modelId="{1EC02AA1-B2E5-4943-A4CB-28712DDDDEAE}" type="pres">
      <dgm:prSet presAssocID="{62E3AAF2-A02D-467A-801D-E9E23A5B52C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373A8D9F-356A-4C40-8200-3D728F0E3B0F}" type="pres">
      <dgm:prSet presAssocID="{7C314117-D566-4C58-B1FC-C6611EAC28D0}" presName="childText" presStyleLbl="bgAcc1" presStyleIdx="2" presStyleCnt="3" custScaleX="124696" custScaleY="106705" custLinFactNeighborX="-14384" custLinFactNeighborY="-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41222C-15B3-4AB2-B3DA-00CDD897C3A3}" type="presOf" srcId="{FEDF61FC-67AA-4C13-BB11-9CDB28431B13}" destId="{6520A77E-6701-4834-9827-A03FC02D5682}" srcOrd="0" destOrd="0" presId="urn:microsoft.com/office/officeart/2005/8/layout/hierarchy3"/>
    <dgm:cxn modelId="{2B936CE9-D0BF-4C9C-9980-6EDF388A724B}" srcId="{E0793CEF-A1BA-4D84-80EA-A32119AA9900}" destId="{248D7FFF-3E9D-4CE2-8C76-1119A19CFCB5}" srcOrd="0" destOrd="0" parTransId="{4AB9A8CA-764A-468C-B411-76CC1173BCD2}" sibTransId="{A480CE94-E4D7-4A90-B753-072DDE9502C9}"/>
    <dgm:cxn modelId="{F021B4CB-51FE-4E82-BA0F-1DFE0F784931}" srcId="{4758DE5B-C68A-44A2-A4E0-DC2DC281E818}" destId="{E0793CEF-A1BA-4D84-80EA-A32119AA9900}" srcOrd="0" destOrd="0" parTransId="{D4E45413-564B-4F67-86A0-BE834A9773B1}" sibTransId="{A484A2C9-EBC6-47D6-B6CE-163ED676EE2A}"/>
    <dgm:cxn modelId="{16E99CE0-C143-458D-9036-B596F14B576B}" srcId="{B0C84747-D591-4329-85BB-740DF7475208}" destId="{B3DBC047-8BA6-4583-838D-1B03EA595357}" srcOrd="2" destOrd="0" parTransId="{CDC4F32C-6C90-4DE0-B348-A6455B0B1076}" sibTransId="{8CC12EF8-8020-451A-8F06-4E3686B9820F}"/>
    <dgm:cxn modelId="{2F926104-027A-4981-8F2C-4603B1F611BE}" type="presOf" srcId="{837ED427-BC25-4B5F-A3E4-DEB61480F800}" destId="{373A8D9F-356A-4C40-8200-3D728F0E3B0F}" srcOrd="0" destOrd="1" presId="urn:microsoft.com/office/officeart/2005/8/layout/hierarchy3"/>
    <dgm:cxn modelId="{BDF37D13-546A-4885-9A53-5DCBF649AEFB}" type="presOf" srcId="{D4E45413-564B-4F67-86A0-BE834A9773B1}" destId="{4EE9DED5-EFF5-44B9-B470-57FEF17A5C29}" srcOrd="0" destOrd="0" presId="urn:microsoft.com/office/officeart/2005/8/layout/hierarchy3"/>
    <dgm:cxn modelId="{19350E5B-7126-42B9-8E42-05E1C8B18D95}" type="presOf" srcId="{B3DBC047-8BA6-4583-838D-1B03EA595357}" destId="{A1F41873-CB92-48F0-850A-9C690EB703B9}" srcOrd="1" destOrd="0" presId="urn:microsoft.com/office/officeart/2005/8/layout/hierarchy3"/>
    <dgm:cxn modelId="{38BADE94-20F1-4DC8-A328-398287D470FF}" type="presOf" srcId="{62E3AAF2-A02D-467A-801D-E9E23A5B52C0}" destId="{1EC02AA1-B2E5-4943-A4CB-28712DDDDEAE}" srcOrd="0" destOrd="0" presId="urn:microsoft.com/office/officeart/2005/8/layout/hierarchy3"/>
    <dgm:cxn modelId="{192825FA-D933-4F51-A028-0D8EDF4C6DBF}" type="presOf" srcId="{570BD611-05A7-4DB6-A01D-ABB9BE63D754}" destId="{A4A30B7F-16BF-4C68-B48F-C2C87A6F9CDF}" srcOrd="0" destOrd="0" presId="urn:microsoft.com/office/officeart/2005/8/layout/hierarchy3"/>
    <dgm:cxn modelId="{4940232B-38F6-4A25-AA8E-61BD7A77F2A3}" type="presOf" srcId="{B3DBC047-8BA6-4583-838D-1B03EA595357}" destId="{72329D28-4205-4B46-81D1-0270676E0536}" srcOrd="0" destOrd="0" presId="urn:microsoft.com/office/officeart/2005/8/layout/hierarchy3"/>
    <dgm:cxn modelId="{DD3B24BD-70CB-4E30-817E-5CFD487E8929}" srcId="{7C314117-D566-4C58-B1FC-C6611EAC28D0}" destId="{837ED427-BC25-4B5F-A3E4-DEB61480F800}" srcOrd="0" destOrd="0" parTransId="{733ED5BB-5990-4A6F-8A45-1461B297C0B5}" sibTransId="{DB48461C-A9F6-4325-B5B3-120F95419776}"/>
    <dgm:cxn modelId="{31B474D9-A812-48DD-BE60-3ED658D60303}" type="presOf" srcId="{7C314117-D566-4C58-B1FC-C6611EAC28D0}" destId="{373A8D9F-356A-4C40-8200-3D728F0E3B0F}" srcOrd="0" destOrd="0" presId="urn:microsoft.com/office/officeart/2005/8/layout/hierarchy3"/>
    <dgm:cxn modelId="{5D8A7DBD-602C-40DC-871B-8B77C2EF7979}" srcId="{570BD611-05A7-4DB6-A01D-ABB9BE63D754}" destId="{240766B1-3D9C-4F9A-A46A-8F4FEE07171F}" srcOrd="0" destOrd="0" parTransId="{FEDF61FC-67AA-4C13-BB11-9CDB28431B13}" sibTransId="{97ACBA34-2318-4257-8370-4FE169C8969D}"/>
    <dgm:cxn modelId="{CF0C97F6-0E8F-4777-898A-B78766CBE62A}" type="presOf" srcId="{E0793CEF-A1BA-4D84-80EA-A32119AA9900}" destId="{791C7962-883A-4565-AAAB-5F6DE8C60DAE}" srcOrd="0" destOrd="0" presId="urn:microsoft.com/office/officeart/2005/8/layout/hierarchy3"/>
    <dgm:cxn modelId="{C18AFC7D-AD1B-44F5-A76F-675B252C0718}" type="presOf" srcId="{4758DE5B-C68A-44A2-A4E0-DC2DC281E818}" destId="{E9BADCDB-3161-462D-B42B-FAD50CAAAE45}" srcOrd="1" destOrd="0" presId="urn:microsoft.com/office/officeart/2005/8/layout/hierarchy3"/>
    <dgm:cxn modelId="{0D288BD6-E161-4A82-8CC1-75CD69474BB7}" type="presOf" srcId="{BCBFF29F-C9AA-40AE-A707-51CBD0931511}" destId="{D81F063E-3FF9-452D-A61B-D8CCA3FA7F69}" srcOrd="0" destOrd="1" presId="urn:microsoft.com/office/officeart/2005/8/layout/hierarchy3"/>
    <dgm:cxn modelId="{33CE891D-AAA7-4B48-97B6-23F152E19D84}" type="presOf" srcId="{4758DE5B-C68A-44A2-A4E0-DC2DC281E818}" destId="{FC0B79FA-F34C-4DEC-932A-52281F3F07FC}" srcOrd="0" destOrd="0" presId="urn:microsoft.com/office/officeart/2005/8/layout/hierarchy3"/>
    <dgm:cxn modelId="{A57662F6-3AC1-44FB-B47A-F9AC324718F7}" type="presOf" srcId="{B0C84747-D591-4329-85BB-740DF7475208}" destId="{C5E99B2A-6698-46DC-8854-E1F6B789B682}" srcOrd="0" destOrd="0" presId="urn:microsoft.com/office/officeart/2005/8/layout/hierarchy3"/>
    <dgm:cxn modelId="{EDE4657B-26E4-4D00-9628-B3FFBEAA4786}" type="presOf" srcId="{248D7FFF-3E9D-4CE2-8C76-1119A19CFCB5}" destId="{791C7962-883A-4565-AAAB-5F6DE8C60DAE}" srcOrd="0" destOrd="1" presId="urn:microsoft.com/office/officeart/2005/8/layout/hierarchy3"/>
    <dgm:cxn modelId="{470336D1-67E9-4720-B8C4-267C700D6FF1}" type="presOf" srcId="{240766B1-3D9C-4F9A-A46A-8F4FEE07171F}" destId="{D81F063E-3FF9-452D-A61B-D8CCA3FA7F69}" srcOrd="0" destOrd="0" presId="urn:microsoft.com/office/officeart/2005/8/layout/hierarchy3"/>
    <dgm:cxn modelId="{7CCD8A8F-5594-4EC3-BADA-D940C8D3CB46}" type="presOf" srcId="{570BD611-05A7-4DB6-A01D-ABB9BE63D754}" destId="{17AE4D5C-A9B8-4391-8738-722821AFE2FB}" srcOrd="1" destOrd="0" presId="urn:microsoft.com/office/officeart/2005/8/layout/hierarchy3"/>
    <dgm:cxn modelId="{4FCE00C4-BB86-4345-867C-8C92DA3796CE}" srcId="{B0C84747-D591-4329-85BB-740DF7475208}" destId="{570BD611-05A7-4DB6-A01D-ABB9BE63D754}" srcOrd="0" destOrd="0" parTransId="{EA599778-9374-4966-9409-5528467B5F9A}" sibTransId="{182C3132-357D-46A4-9984-7E1A278439D5}"/>
    <dgm:cxn modelId="{C4DC63C8-10A8-4BE8-903B-2ED4C2E9C8BC}" srcId="{B0C84747-D591-4329-85BB-740DF7475208}" destId="{4758DE5B-C68A-44A2-A4E0-DC2DC281E818}" srcOrd="1" destOrd="0" parTransId="{8DC02782-6D04-465A-B8DB-8FD22FB5D604}" sibTransId="{C8CF498D-DEA5-4E71-9B9F-B326003488AA}"/>
    <dgm:cxn modelId="{D0954257-582C-428F-9383-4F70F2AB1C4D}" srcId="{B3DBC047-8BA6-4583-838D-1B03EA595357}" destId="{7C314117-D566-4C58-B1FC-C6611EAC28D0}" srcOrd="0" destOrd="0" parTransId="{62E3AAF2-A02D-467A-801D-E9E23A5B52C0}" sibTransId="{78CEC0F4-B1D9-42DC-8824-9D236C0FE59A}"/>
    <dgm:cxn modelId="{3D5B324A-5860-4181-B44D-C016497CA7DA}" srcId="{240766B1-3D9C-4F9A-A46A-8F4FEE07171F}" destId="{BCBFF29F-C9AA-40AE-A707-51CBD0931511}" srcOrd="0" destOrd="0" parTransId="{B3BBBCBE-A72F-41C1-BDF1-FBEF50FA4025}" sibTransId="{BB58B41A-EAE7-4464-BF4F-8197EBA8085E}"/>
    <dgm:cxn modelId="{47F7D634-3424-4DEC-A8E5-2EC9DCF2A411}" type="presParOf" srcId="{C5E99B2A-6698-46DC-8854-E1F6B789B682}" destId="{CAF2034E-3EC6-4D39-9AF9-D9E9F53386AC}" srcOrd="0" destOrd="0" presId="urn:microsoft.com/office/officeart/2005/8/layout/hierarchy3"/>
    <dgm:cxn modelId="{32F670C5-2908-4BE9-8F98-196C941E1E33}" type="presParOf" srcId="{CAF2034E-3EC6-4D39-9AF9-D9E9F53386AC}" destId="{B3E0F782-CBA8-4618-999D-1BECB4A548A0}" srcOrd="0" destOrd="0" presId="urn:microsoft.com/office/officeart/2005/8/layout/hierarchy3"/>
    <dgm:cxn modelId="{A0841273-3BEE-489E-807E-D05088AAE87F}" type="presParOf" srcId="{B3E0F782-CBA8-4618-999D-1BECB4A548A0}" destId="{A4A30B7F-16BF-4C68-B48F-C2C87A6F9CDF}" srcOrd="0" destOrd="0" presId="urn:microsoft.com/office/officeart/2005/8/layout/hierarchy3"/>
    <dgm:cxn modelId="{3C023972-5AAC-45C8-9F44-76DBB8C0FA7B}" type="presParOf" srcId="{B3E0F782-CBA8-4618-999D-1BECB4A548A0}" destId="{17AE4D5C-A9B8-4391-8738-722821AFE2FB}" srcOrd="1" destOrd="0" presId="urn:microsoft.com/office/officeart/2005/8/layout/hierarchy3"/>
    <dgm:cxn modelId="{4B7FA943-7B15-4D7B-86B5-1154D1BE7BF9}" type="presParOf" srcId="{CAF2034E-3EC6-4D39-9AF9-D9E9F53386AC}" destId="{20E7F832-D236-47D9-86E4-9F8F5CA54983}" srcOrd="1" destOrd="0" presId="urn:microsoft.com/office/officeart/2005/8/layout/hierarchy3"/>
    <dgm:cxn modelId="{7D6ABEA3-FFEE-4E20-BAD1-2BFB068AD7B6}" type="presParOf" srcId="{20E7F832-D236-47D9-86E4-9F8F5CA54983}" destId="{6520A77E-6701-4834-9827-A03FC02D5682}" srcOrd="0" destOrd="0" presId="urn:microsoft.com/office/officeart/2005/8/layout/hierarchy3"/>
    <dgm:cxn modelId="{E95F9D23-4291-42A4-B280-1BC6997713B5}" type="presParOf" srcId="{20E7F832-D236-47D9-86E4-9F8F5CA54983}" destId="{D81F063E-3FF9-452D-A61B-D8CCA3FA7F69}" srcOrd="1" destOrd="0" presId="urn:microsoft.com/office/officeart/2005/8/layout/hierarchy3"/>
    <dgm:cxn modelId="{F2E04B22-8D72-4C70-9703-053F26626BB1}" type="presParOf" srcId="{C5E99B2A-6698-46DC-8854-E1F6B789B682}" destId="{AABDE754-2462-4E97-BBA4-355CD2662BEC}" srcOrd="1" destOrd="0" presId="urn:microsoft.com/office/officeart/2005/8/layout/hierarchy3"/>
    <dgm:cxn modelId="{5E0A3174-43EB-47CE-99F9-0B6B0DBE20FA}" type="presParOf" srcId="{AABDE754-2462-4E97-BBA4-355CD2662BEC}" destId="{DEAB061B-8ABD-4FF2-B719-4BCC5D915BCD}" srcOrd="0" destOrd="0" presId="urn:microsoft.com/office/officeart/2005/8/layout/hierarchy3"/>
    <dgm:cxn modelId="{2291A3CE-CDF3-4805-9741-25C20B5BC626}" type="presParOf" srcId="{DEAB061B-8ABD-4FF2-B719-4BCC5D915BCD}" destId="{FC0B79FA-F34C-4DEC-932A-52281F3F07FC}" srcOrd="0" destOrd="0" presId="urn:microsoft.com/office/officeart/2005/8/layout/hierarchy3"/>
    <dgm:cxn modelId="{0A1C4DC8-3D9B-466B-BBA8-0FA959D1F385}" type="presParOf" srcId="{DEAB061B-8ABD-4FF2-B719-4BCC5D915BCD}" destId="{E9BADCDB-3161-462D-B42B-FAD50CAAAE45}" srcOrd="1" destOrd="0" presId="urn:microsoft.com/office/officeart/2005/8/layout/hierarchy3"/>
    <dgm:cxn modelId="{69EE6DF1-B21F-42D7-A919-B7626E50CA7C}" type="presParOf" srcId="{AABDE754-2462-4E97-BBA4-355CD2662BEC}" destId="{9B90110B-A8C4-4743-94DB-850C23A36791}" srcOrd="1" destOrd="0" presId="urn:microsoft.com/office/officeart/2005/8/layout/hierarchy3"/>
    <dgm:cxn modelId="{897C9DEB-5224-4CA1-91EC-CF43F4E5ADE9}" type="presParOf" srcId="{9B90110B-A8C4-4743-94DB-850C23A36791}" destId="{4EE9DED5-EFF5-44B9-B470-57FEF17A5C29}" srcOrd="0" destOrd="0" presId="urn:microsoft.com/office/officeart/2005/8/layout/hierarchy3"/>
    <dgm:cxn modelId="{3E86C6A5-9B49-4E71-AFB8-7D1EB37D27A0}" type="presParOf" srcId="{9B90110B-A8C4-4743-94DB-850C23A36791}" destId="{791C7962-883A-4565-AAAB-5F6DE8C60DAE}" srcOrd="1" destOrd="0" presId="urn:microsoft.com/office/officeart/2005/8/layout/hierarchy3"/>
    <dgm:cxn modelId="{5C92941B-A239-402B-B397-D424D385ABE1}" type="presParOf" srcId="{C5E99B2A-6698-46DC-8854-E1F6B789B682}" destId="{1FABC20C-F06C-4E95-8BE1-9A7B4155743B}" srcOrd="2" destOrd="0" presId="urn:microsoft.com/office/officeart/2005/8/layout/hierarchy3"/>
    <dgm:cxn modelId="{4E5571B1-7A86-4F6C-B478-B72567E711E8}" type="presParOf" srcId="{1FABC20C-F06C-4E95-8BE1-9A7B4155743B}" destId="{8D8FC7E2-3073-4016-8716-2275919483DE}" srcOrd="0" destOrd="0" presId="urn:microsoft.com/office/officeart/2005/8/layout/hierarchy3"/>
    <dgm:cxn modelId="{9E0E0A69-C736-4C9B-ABD4-CBB53D8BACE1}" type="presParOf" srcId="{8D8FC7E2-3073-4016-8716-2275919483DE}" destId="{72329D28-4205-4B46-81D1-0270676E0536}" srcOrd="0" destOrd="0" presId="urn:microsoft.com/office/officeart/2005/8/layout/hierarchy3"/>
    <dgm:cxn modelId="{92910438-CCD3-43EE-933A-394405D8889D}" type="presParOf" srcId="{8D8FC7E2-3073-4016-8716-2275919483DE}" destId="{A1F41873-CB92-48F0-850A-9C690EB703B9}" srcOrd="1" destOrd="0" presId="urn:microsoft.com/office/officeart/2005/8/layout/hierarchy3"/>
    <dgm:cxn modelId="{2585CDC2-E47D-420D-A234-7A9C2BF21BF8}" type="presParOf" srcId="{1FABC20C-F06C-4E95-8BE1-9A7B4155743B}" destId="{05644E92-EC16-435B-920F-CFD27EFC6AE7}" srcOrd="1" destOrd="0" presId="urn:microsoft.com/office/officeart/2005/8/layout/hierarchy3"/>
    <dgm:cxn modelId="{A736AE75-3C6E-41B4-818D-331E11C22C2E}" type="presParOf" srcId="{05644E92-EC16-435B-920F-CFD27EFC6AE7}" destId="{1EC02AA1-B2E5-4943-A4CB-28712DDDDEAE}" srcOrd="0" destOrd="0" presId="urn:microsoft.com/office/officeart/2005/8/layout/hierarchy3"/>
    <dgm:cxn modelId="{B78ADA94-AC57-4F85-8CFA-0B43DBD4D262}" type="presParOf" srcId="{05644E92-EC16-435B-920F-CFD27EFC6AE7}" destId="{373A8D9F-356A-4C40-8200-3D728F0E3B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6B3090-12F7-4E0B-9E56-2FD6B535A7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70BEA89-F455-4697-8554-1A7CF288FAD8}">
      <dgm:prSet phldrT="[Text]" custT="1"/>
      <dgm:spPr>
        <a:solidFill>
          <a:srgbClr val="F52BCF"/>
        </a:solidFill>
      </dgm:spPr>
      <dgm:t>
        <a:bodyPr/>
        <a:lstStyle/>
        <a:p>
          <a:r>
            <a:rPr lang="en-US" sz="4000" b="1" dirty="0" smtClean="0">
              <a:latin typeface="Perpetua" panose="02020502060401020303" pitchFamily="18" charset="0"/>
            </a:rPr>
            <a:t>All Home Health IJs Cited this CoP</a:t>
          </a:r>
        </a:p>
      </dgm:t>
    </dgm:pt>
    <dgm:pt modelId="{FAB967D4-9A9D-4ACA-BF15-791D373BE326}" type="parTrans" cxnId="{240F3ACB-EDC6-41A9-8349-BD48646060A6}">
      <dgm:prSet/>
      <dgm:spPr/>
      <dgm:t>
        <a:bodyPr/>
        <a:lstStyle/>
        <a:p>
          <a:endParaRPr lang="en-US" b="1">
            <a:latin typeface="Garamond" panose="02020404030301010803" pitchFamily="18" charset="0"/>
          </a:endParaRPr>
        </a:p>
      </dgm:t>
    </dgm:pt>
    <dgm:pt modelId="{167F022F-EC1E-4B2E-939A-E6BF7B9FE5E1}" type="sibTrans" cxnId="{240F3ACB-EDC6-41A9-8349-BD48646060A6}">
      <dgm:prSet/>
      <dgm:spPr/>
      <dgm:t>
        <a:bodyPr/>
        <a:lstStyle/>
        <a:p>
          <a:endParaRPr lang="en-US" b="1">
            <a:latin typeface="Garamond" panose="02020404030301010803" pitchFamily="18" charset="0"/>
          </a:endParaRPr>
        </a:p>
      </dgm:t>
    </dgm:pt>
    <dgm:pt modelId="{A6009E7B-0A9D-4533-B55A-78B9F4E6AD58}" type="pres">
      <dgm:prSet presAssocID="{9A6B3090-12F7-4E0B-9E56-2FD6B535A7C6}" presName="Name0" presStyleCnt="0">
        <dgm:presLayoutVars>
          <dgm:dir/>
          <dgm:resizeHandles val="exact"/>
        </dgm:presLayoutVars>
      </dgm:prSet>
      <dgm:spPr/>
    </dgm:pt>
    <dgm:pt modelId="{7CDC7B2D-258F-4087-B75F-1E0555939EFD}" type="pres">
      <dgm:prSet presAssocID="{F70BEA89-F455-4697-8554-1A7CF288FAD8}" presName="node" presStyleLbl="node1" presStyleIdx="0" presStyleCnt="1" custScaleX="100098" custLinFactNeighborX="-10734" custLinFactNeighborY="18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27A9B-BB13-42C9-AB5D-5AC48AA2A250}" type="presOf" srcId="{F70BEA89-F455-4697-8554-1A7CF288FAD8}" destId="{7CDC7B2D-258F-4087-B75F-1E0555939EFD}" srcOrd="0" destOrd="0" presId="urn:microsoft.com/office/officeart/2005/8/layout/process1"/>
    <dgm:cxn modelId="{340F618E-B777-48A4-AFE6-1F7EB1EB52AE}" type="presOf" srcId="{9A6B3090-12F7-4E0B-9E56-2FD6B535A7C6}" destId="{A6009E7B-0A9D-4533-B55A-78B9F4E6AD58}" srcOrd="0" destOrd="0" presId="urn:microsoft.com/office/officeart/2005/8/layout/process1"/>
    <dgm:cxn modelId="{240F3ACB-EDC6-41A9-8349-BD48646060A6}" srcId="{9A6B3090-12F7-4E0B-9E56-2FD6B535A7C6}" destId="{F70BEA89-F455-4697-8554-1A7CF288FAD8}" srcOrd="0" destOrd="0" parTransId="{FAB967D4-9A9D-4ACA-BF15-791D373BE326}" sibTransId="{167F022F-EC1E-4B2E-939A-E6BF7B9FE5E1}"/>
    <dgm:cxn modelId="{AB190646-0F33-44B3-A60D-C6A78F57FA7C}" type="presParOf" srcId="{A6009E7B-0A9D-4533-B55A-78B9F4E6AD58}" destId="{7CDC7B2D-258F-4087-B75F-1E0555939EF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C4C236-419E-46E9-A6C8-B1CAF5B17A79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752CA1-C080-4875-9BE6-0147286FBA7A}">
      <dgm:prSet phldrT="[Text]"/>
      <dgm:spPr>
        <a:xfrm>
          <a:off x="0" y="2062"/>
          <a:ext cx="4223430" cy="901943"/>
        </a:xfrm>
        <a:prstGeom prst="roundRect">
          <a:avLst/>
        </a:prstGeom>
      </dgm:spPr>
      <dgm:t>
        <a:bodyPr/>
        <a:lstStyle/>
        <a:p>
          <a:r>
            <a:rPr lang="en-US" b="1" dirty="0" smtClean="0">
              <a:latin typeface="Perpetua" panose="02020502060401020303" pitchFamily="18" charset="0"/>
              <a:ea typeface="+mn-ea"/>
              <a:cs typeface="+mn-cs"/>
            </a:rPr>
            <a:t>484.60</a:t>
          </a:r>
          <a:endParaRPr lang="en-US" b="1" dirty="0">
            <a:latin typeface="Perpetua" panose="02020502060401020303" pitchFamily="18" charset="0"/>
            <a:ea typeface="+mn-ea"/>
            <a:cs typeface="+mn-cs"/>
          </a:endParaRPr>
        </a:p>
      </dgm:t>
    </dgm:pt>
    <dgm:pt modelId="{05BAA519-BE6D-48CF-B4D1-3A5A86F04464}" type="parTrans" cxnId="{C533EE24-78D0-4981-AA35-51C098315DA7}">
      <dgm:prSet/>
      <dgm:spPr/>
      <dgm:t>
        <a:bodyPr/>
        <a:lstStyle/>
        <a:p>
          <a:endParaRPr lang="en-US"/>
        </a:p>
      </dgm:t>
    </dgm:pt>
    <dgm:pt modelId="{E8480CA1-8F40-4C2A-B0F9-3A717DC7D04B}" type="sibTrans" cxnId="{C533EE24-78D0-4981-AA35-51C098315DA7}">
      <dgm:prSet/>
      <dgm:spPr/>
      <dgm:t>
        <a:bodyPr/>
        <a:lstStyle/>
        <a:p>
          <a:endParaRPr lang="en-US"/>
        </a:p>
      </dgm:t>
    </dgm:pt>
    <dgm:pt modelId="{9E7C304F-D319-4590-8818-E2DA7C6836D6}">
      <dgm:prSet phldrT="[Text]"/>
      <dgm:spPr>
        <a:xfrm rot="5400000">
          <a:off x="7616814" y="-3301126"/>
          <a:ext cx="721554" cy="7508321"/>
        </a:xfrm>
        <a:prstGeom prst="round2SameRect">
          <a:avLst/>
        </a:prstGeom>
      </dgm:spPr>
      <dgm:t>
        <a:bodyPr/>
        <a:lstStyle/>
        <a:p>
          <a:r>
            <a:rPr lang="en-US" b="1" dirty="0" smtClean="0">
              <a:latin typeface="Perpetua" panose="02020502060401020303" pitchFamily="18" charset="0"/>
              <a:ea typeface="+mn-ea"/>
              <a:cs typeface="+mn-cs"/>
            </a:rPr>
            <a:t>Care Planning, Coordination of Services &amp; Quality of Care 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3CEBDDF-EFC3-4785-8480-BEBC02C0BD3F}" type="parTrans" cxnId="{EE7265BA-1169-4302-ACE3-647C7168C45D}">
      <dgm:prSet/>
      <dgm:spPr/>
      <dgm:t>
        <a:bodyPr/>
        <a:lstStyle/>
        <a:p>
          <a:endParaRPr lang="en-US"/>
        </a:p>
      </dgm:t>
    </dgm:pt>
    <dgm:pt modelId="{877F4EB9-12DF-4AEE-B3EB-109EC92AD197}" type="sibTrans" cxnId="{EE7265BA-1169-4302-ACE3-647C7168C45D}">
      <dgm:prSet/>
      <dgm:spPr/>
      <dgm:t>
        <a:bodyPr/>
        <a:lstStyle/>
        <a:p>
          <a:endParaRPr lang="en-US"/>
        </a:p>
      </dgm:t>
    </dgm:pt>
    <dgm:pt modelId="{92B5EC04-2904-45DF-93BF-09B18D55E2EB}" type="pres">
      <dgm:prSet presAssocID="{DAC4C236-419E-46E9-A6C8-B1CAF5B17A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8D13F9-7B2A-4996-B7FD-A83FC0CE2778}" type="pres">
      <dgm:prSet presAssocID="{39752CA1-C080-4875-9BE6-0147286FBA7A}" presName="linNode" presStyleCnt="0"/>
      <dgm:spPr/>
      <dgm:t>
        <a:bodyPr/>
        <a:lstStyle/>
        <a:p>
          <a:endParaRPr lang="en-US"/>
        </a:p>
      </dgm:t>
    </dgm:pt>
    <dgm:pt modelId="{1B061247-A8C2-4089-9BC8-6A5FDB9A4FA8}" type="pres">
      <dgm:prSet presAssocID="{39752CA1-C080-4875-9BE6-0147286FBA7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EA2A1-F251-42E1-BC02-1EA6F25621AD}" type="pres">
      <dgm:prSet presAssocID="{39752CA1-C080-4875-9BE6-0147286FBA7A}" presName="descendantText" presStyleLbl="alignAccFollowNode1" presStyleIdx="0" presStyleCnt="1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E1BD9E-BE4B-43BF-BAD8-A70FA6864951}" type="presOf" srcId="{39752CA1-C080-4875-9BE6-0147286FBA7A}" destId="{1B061247-A8C2-4089-9BC8-6A5FDB9A4FA8}" srcOrd="0" destOrd="0" presId="urn:microsoft.com/office/officeart/2005/8/layout/vList5"/>
    <dgm:cxn modelId="{E7649651-2607-4E9D-9EFA-4ABC966D52D3}" type="presOf" srcId="{DAC4C236-419E-46E9-A6C8-B1CAF5B17A79}" destId="{92B5EC04-2904-45DF-93BF-09B18D55E2EB}" srcOrd="0" destOrd="0" presId="urn:microsoft.com/office/officeart/2005/8/layout/vList5"/>
    <dgm:cxn modelId="{C533EE24-78D0-4981-AA35-51C098315DA7}" srcId="{DAC4C236-419E-46E9-A6C8-B1CAF5B17A79}" destId="{39752CA1-C080-4875-9BE6-0147286FBA7A}" srcOrd="0" destOrd="0" parTransId="{05BAA519-BE6D-48CF-B4D1-3A5A86F04464}" sibTransId="{E8480CA1-8F40-4C2A-B0F9-3A717DC7D04B}"/>
    <dgm:cxn modelId="{FF8A1A63-8EF0-4741-93F2-3BA5C5A6E7E1}" type="presOf" srcId="{9E7C304F-D319-4590-8818-E2DA7C6836D6}" destId="{431EA2A1-F251-42E1-BC02-1EA6F25621AD}" srcOrd="0" destOrd="0" presId="urn:microsoft.com/office/officeart/2005/8/layout/vList5"/>
    <dgm:cxn modelId="{EE7265BA-1169-4302-ACE3-647C7168C45D}" srcId="{39752CA1-C080-4875-9BE6-0147286FBA7A}" destId="{9E7C304F-D319-4590-8818-E2DA7C6836D6}" srcOrd="0" destOrd="0" parTransId="{A3CEBDDF-EFC3-4785-8480-BEBC02C0BD3F}" sibTransId="{877F4EB9-12DF-4AEE-B3EB-109EC92AD197}"/>
    <dgm:cxn modelId="{9669B017-DCEC-4F4C-A5FF-5DDC2AA75859}" type="presParOf" srcId="{92B5EC04-2904-45DF-93BF-09B18D55E2EB}" destId="{458D13F9-7B2A-4996-B7FD-A83FC0CE2778}" srcOrd="0" destOrd="0" presId="urn:microsoft.com/office/officeart/2005/8/layout/vList5"/>
    <dgm:cxn modelId="{805E2F8E-384E-49B0-A9E0-0964E9146874}" type="presParOf" srcId="{458D13F9-7B2A-4996-B7FD-A83FC0CE2778}" destId="{1B061247-A8C2-4089-9BC8-6A5FDB9A4FA8}" srcOrd="0" destOrd="0" presId="urn:microsoft.com/office/officeart/2005/8/layout/vList5"/>
    <dgm:cxn modelId="{B0A8AE57-CE41-47E9-958A-BFC01E4498DA}" type="presParOf" srcId="{458D13F9-7B2A-4996-B7FD-A83FC0CE2778}" destId="{431EA2A1-F251-42E1-BC02-1EA6F25621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31334E-0B65-4104-AF93-1334B3E5B29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18DC24E-4404-49C2-A87C-06548E5F0E20}">
      <dgm:prSet phldrT="[Text]"/>
      <dgm:spPr>
        <a:solidFill>
          <a:srgbClr val="CC00CC"/>
        </a:solidFill>
      </dgm:spPr>
      <dgm:t>
        <a:bodyPr/>
        <a:lstStyle/>
        <a:p>
          <a:r>
            <a:rPr lang="en-US" b="1" dirty="0" smtClean="0">
              <a:latin typeface="Garamond" panose="02020404030301010803" pitchFamily="18" charset="0"/>
            </a:rPr>
            <a:t>2019</a:t>
          </a:r>
        </a:p>
        <a:p>
          <a:r>
            <a:rPr lang="en-US" b="1" dirty="0" smtClean="0">
              <a:latin typeface="Garamond" panose="02020404030301010803" pitchFamily="18" charset="0"/>
            </a:rPr>
            <a:t>124,841</a:t>
          </a:r>
          <a:endParaRPr lang="en-US" b="1" dirty="0">
            <a:latin typeface="Garamond" panose="02020404030301010803" pitchFamily="18" charset="0"/>
          </a:endParaRPr>
        </a:p>
      </dgm:t>
    </dgm:pt>
    <dgm:pt modelId="{C26DA743-9FC1-446B-8749-3590727445D3}" type="parTrans" cxnId="{C275A5AE-8E51-4023-BAF4-4D737926731C}">
      <dgm:prSet/>
      <dgm:spPr/>
      <dgm:t>
        <a:bodyPr/>
        <a:lstStyle/>
        <a:p>
          <a:endParaRPr lang="en-US" b="1">
            <a:latin typeface="Palatino Linotype" panose="02040502050505030304" pitchFamily="18" charset="0"/>
          </a:endParaRPr>
        </a:p>
      </dgm:t>
    </dgm:pt>
    <dgm:pt modelId="{1435165F-B012-401C-93B0-136B2B432DD5}" type="sibTrans" cxnId="{C275A5AE-8E51-4023-BAF4-4D737926731C}">
      <dgm:prSet/>
      <dgm:spPr/>
      <dgm:t>
        <a:bodyPr/>
        <a:lstStyle/>
        <a:p>
          <a:endParaRPr lang="en-US" b="1" dirty="0">
            <a:latin typeface="Palatino Linotype" panose="02040502050505030304" pitchFamily="18" charset="0"/>
          </a:endParaRPr>
        </a:p>
      </dgm:t>
    </dgm:pt>
    <dgm:pt modelId="{62492B00-2D25-4673-8B8C-272B27803E32}">
      <dgm:prSet phldrT="[Text]"/>
      <dgm:spPr>
        <a:solidFill>
          <a:srgbClr val="FF3B3B"/>
        </a:solidFill>
      </dgm:spPr>
      <dgm:t>
        <a:bodyPr/>
        <a:lstStyle/>
        <a:p>
          <a:r>
            <a:rPr lang="en-US" b="1" dirty="0" smtClean="0">
              <a:latin typeface="Garamond" panose="02020404030301010803" pitchFamily="18" charset="0"/>
            </a:rPr>
            <a:t>2020</a:t>
          </a:r>
        </a:p>
        <a:p>
          <a:r>
            <a:rPr lang="en-US" b="1" dirty="0" smtClean="0">
              <a:latin typeface="Garamond" panose="02020404030301010803" pitchFamily="18" charset="0"/>
            </a:rPr>
            <a:t>120,420</a:t>
          </a:r>
          <a:endParaRPr lang="en-US" b="1" dirty="0">
            <a:latin typeface="Garamond" panose="02020404030301010803" pitchFamily="18" charset="0"/>
          </a:endParaRPr>
        </a:p>
      </dgm:t>
    </dgm:pt>
    <dgm:pt modelId="{4E997A9F-4A82-4AB5-8B13-37B511E67BEF}" type="parTrans" cxnId="{66B641FA-E642-4B98-8E98-BF103FE94B47}">
      <dgm:prSet/>
      <dgm:spPr/>
      <dgm:t>
        <a:bodyPr/>
        <a:lstStyle/>
        <a:p>
          <a:endParaRPr lang="en-US" b="1">
            <a:latin typeface="Palatino Linotype" panose="02040502050505030304" pitchFamily="18" charset="0"/>
          </a:endParaRPr>
        </a:p>
      </dgm:t>
    </dgm:pt>
    <dgm:pt modelId="{2EAD7DB8-0CE7-4A0A-AF34-256CE991DB6B}" type="sibTrans" cxnId="{66B641FA-E642-4B98-8E98-BF103FE94B47}">
      <dgm:prSet/>
      <dgm:spPr/>
      <dgm:t>
        <a:bodyPr/>
        <a:lstStyle/>
        <a:p>
          <a:endParaRPr lang="en-US" b="1" dirty="0">
            <a:latin typeface="Palatino Linotype" panose="02040502050505030304" pitchFamily="18" charset="0"/>
          </a:endParaRPr>
        </a:p>
      </dgm:t>
    </dgm:pt>
    <dgm:pt modelId="{A041D914-2BFC-4C84-893B-87D77DFC56E0}">
      <dgm:prSet phldrT="[Text]"/>
      <dgm:spPr>
        <a:solidFill>
          <a:srgbClr val="0B8EE7"/>
        </a:solidFill>
      </dgm:spPr>
      <dgm:t>
        <a:bodyPr/>
        <a:lstStyle/>
        <a:p>
          <a:r>
            <a:rPr lang="en-US" b="1" dirty="0" smtClean="0">
              <a:latin typeface="Garamond" panose="02020404030301010803" pitchFamily="18" charset="0"/>
            </a:rPr>
            <a:t>2021</a:t>
          </a:r>
        </a:p>
        <a:p>
          <a:r>
            <a:rPr lang="en-US" b="1" dirty="0" smtClean="0">
              <a:latin typeface="Garamond" panose="02020404030301010803" pitchFamily="18" charset="0"/>
            </a:rPr>
            <a:t>126,698</a:t>
          </a:r>
        </a:p>
      </dgm:t>
    </dgm:pt>
    <dgm:pt modelId="{6188E6AE-083E-4EAD-AAD2-B317DE4E3830}" type="parTrans" cxnId="{43BF6507-2E12-48E1-9263-BE0F7672187E}">
      <dgm:prSet/>
      <dgm:spPr/>
      <dgm:t>
        <a:bodyPr/>
        <a:lstStyle/>
        <a:p>
          <a:endParaRPr lang="en-US" b="1">
            <a:latin typeface="Palatino Linotype" panose="02040502050505030304" pitchFamily="18" charset="0"/>
          </a:endParaRPr>
        </a:p>
      </dgm:t>
    </dgm:pt>
    <dgm:pt modelId="{A2D27E0C-5E9E-47BD-8E5A-3CF40A5B4BCF}" type="sibTrans" cxnId="{43BF6507-2E12-48E1-9263-BE0F7672187E}">
      <dgm:prSet/>
      <dgm:spPr/>
      <dgm:t>
        <a:bodyPr/>
        <a:lstStyle/>
        <a:p>
          <a:endParaRPr lang="en-US" b="1">
            <a:latin typeface="Palatino Linotype" panose="02040502050505030304" pitchFamily="18" charset="0"/>
          </a:endParaRPr>
        </a:p>
      </dgm:t>
    </dgm:pt>
    <dgm:pt modelId="{DFF8E52E-E7C4-4A9C-91A9-4B8C494997C1}" type="pres">
      <dgm:prSet presAssocID="{7C31334E-0B65-4104-AF93-1334B3E5B293}" presName="Name0" presStyleCnt="0">
        <dgm:presLayoutVars>
          <dgm:dir/>
          <dgm:resizeHandles val="exact"/>
        </dgm:presLayoutVars>
      </dgm:prSet>
      <dgm:spPr/>
    </dgm:pt>
    <dgm:pt modelId="{7E0721D2-C922-4078-9E6C-486C2F517BEA}" type="pres">
      <dgm:prSet presAssocID="{418DC24E-4404-49C2-A87C-06548E5F0E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03F05-DB54-4785-B8EA-79BBC8DC4043}" type="pres">
      <dgm:prSet presAssocID="{1435165F-B012-401C-93B0-136B2B432DD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3EFFA83-85CD-4BEF-A3F8-F0289AC37768}" type="pres">
      <dgm:prSet presAssocID="{1435165F-B012-401C-93B0-136B2B432DD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C822144-DB33-44AA-B239-4EDB0299BC0C}" type="pres">
      <dgm:prSet presAssocID="{62492B00-2D25-4673-8B8C-272B27803E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A0FB5-6024-4AD6-8FF4-02FEE46B5D1C}" type="pres">
      <dgm:prSet presAssocID="{2EAD7DB8-0CE7-4A0A-AF34-256CE991DB6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C48DF5B-0FA2-47B1-B669-FD9E434C77A3}" type="pres">
      <dgm:prSet presAssocID="{2EAD7DB8-0CE7-4A0A-AF34-256CE991DB6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DF49123-EB0B-49E7-8934-D59EF2ADE06F}" type="pres">
      <dgm:prSet presAssocID="{A041D914-2BFC-4C84-893B-87D77DFC56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E2A07-038E-4F56-A6BB-ECC72FC85B72}" type="presOf" srcId="{7C31334E-0B65-4104-AF93-1334B3E5B293}" destId="{DFF8E52E-E7C4-4A9C-91A9-4B8C494997C1}" srcOrd="0" destOrd="0" presId="urn:microsoft.com/office/officeart/2005/8/layout/process1"/>
    <dgm:cxn modelId="{4D562E71-C2B3-4CC0-B148-DF86421A75E5}" type="presOf" srcId="{2EAD7DB8-0CE7-4A0A-AF34-256CE991DB6B}" destId="{0C48DF5B-0FA2-47B1-B669-FD9E434C77A3}" srcOrd="1" destOrd="0" presId="urn:microsoft.com/office/officeart/2005/8/layout/process1"/>
    <dgm:cxn modelId="{C275A5AE-8E51-4023-BAF4-4D737926731C}" srcId="{7C31334E-0B65-4104-AF93-1334B3E5B293}" destId="{418DC24E-4404-49C2-A87C-06548E5F0E20}" srcOrd="0" destOrd="0" parTransId="{C26DA743-9FC1-446B-8749-3590727445D3}" sibTransId="{1435165F-B012-401C-93B0-136B2B432DD5}"/>
    <dgm:cxn modelId="{A48B3E54-219F-4B24-B72E-4563510390F0}" type="presOf" srcId="{418DC24E-4404-49C2-A87C-06548E5F0E20}" destId="{7E0721D2-C922-4078-9E6C-486C2F517BEA}" srcOrd="0" destOrd="0" presId="urn:microsoft.com/office/officeart/2005/8/layout/process1"/>
    <dgm:cxn modelId="{25CE3E0E-D627-4475-9789-AADC1BF6101C}" type="presOf" srcId="{A041D914-2BFC-4C84-893B-87D77DFC56E0}" destId="{8DF49123-EB0B-49E7-8934-D59EF2ADE06F}" srcOrd="0" destOrd="0" presId="urn:microsoft.com/office/officeart/2005/8/layout/process1"/>
    <dgm:cxn modelId="{72E6C49E-FE52-46A1-9D7C-C783C504B075}" type="presOf" srcId="{1435165F-B012-401C-93B0-136B2B432DD5}" destId="{03EFFA83-85CD-4BEF-A3F8-F0289AC37768}" srcOrd="1" destOrd="0" presId="urn:microsoft.com/office/officeart/2005/8/layout/process1"/>
    <dgm:cxn modelId="{1894AF19-BBB6-4F9A-92F7-C49F50531DD8}" type="presOf" srcId="{1435165F-B012-401C-93B0-136B2B432DD5}" destId="{1FA03F05-DB54-4785-B8EA-79BBC8DC4043}" srcOrd="0" destOrd="0" presId="urn:microsoft.com/office/officeart/2005/8/layout/process1"/>
    <dgm:cxn modelId="{66B641FA-E642-4B98-8E98-BF103FE94B47}" srcId="{7C31334E-0B65-4104-AF93-1334B3E5B293}" destId="{62492B00-2D25-4673-8B8C-272B27803E32}" srcOrd="1" destOrd="0" parTransId="{4E997A9F-4A82-4AB5-8B13-37B511E67BEF}" sibTransId="{2EAD7DB8-0CE7-4A0A-AF34-256CE991DB6B}"/>
    <dgm:cxn modelId="{CE44AB1F-01EA-4FA7-9695-0B86CC0C0518}" type="presOf" srcId="{62492B00-2D25-4673-8B8C-272B27803E32}" destId="{8C822144-DB33-44AA-B239-4EDB0299BC0C}" srcOrd="0" destOrd="0" presId="urn:microsoft.com/office/officeart/2005/8/layout/process1"/>
    <dgm:cxn modelId="{43BF6507-2E12-48E1-9263-BE0F7672187E}" srcId="{7C31334E-0B65-4104-AF93-1334B3E5B293}" destId="{A041D914-2BFC-4C84-893B-87D77DFC56E0}" srcOrd="2" destOrd="0" parTransId="{6188E6AE-083E-4EAD-AAD2-B317DE4E3830}" sibTransId="{A2D27E0C-5E9E-47BD-8E5A-3CF40A5B4BCF}"/>
    <dgm:cxn modelId="{8BC5B349-BB7D-4E08-A1F7-414B6843103B}" type="presOf" srcId="{2EAD7DB8-0CE7-4A0A-AF34-256CE991DB6B}" destId="{9F3A0FB5-6024-4AD6-8FF4-02FEE46B5D1C}" srcOrd="0" destOrd="0" presId="urn:microsoft.com/office/officeart/2005/8/layout/process1"/>
    <dgm:cxn modelId="{5D9C8898-52B3-44DA-978A-8114B008F9A8}" type="presParOf" srcId="{DFF8E52E-E7C4-4A9C-91A9-4B8C494997C1}" destId="{7E0721D2-C922-4078-9E6C-486C2F517BEA}" srcOrd="0" destOrd="0" presId="urn:microsoft.com/office/officeart/2005/8/layout/process1"/>
    <dgm:cxn modelId="{9B8A0275-F647-4430-BD67-B43014C2C7F1}" type="presParOf" srcId="{DFF8E52E-E7C4-4A9C-91A9-4B8C494997C1}" destId="{1FA03F05-DB54-4785-B8EA-79BBC8DC4043}" srcOrd="1" destOrd="0" presId="urn:microsoft.com/office/officeart/2005/8/layout/process1"/>
    <dgm:cxn modelId="{3674F094-A8D3-4AF6-99B6-C1314709D108}" type="presParOf" srcId="{1FA03F05-DB54-4785-B8EA-79BBC8DC4043}" destId="{03EFFA83-85CD-4BEF-A3F8-F0289AC37768}" srcOrd="0" destOrd="0" presId="urn:microsoft.com/office/officeart/2005/8/layout/process1"/>
    <dgm:cxn modelId="{9DD2D493-9B59-41A6-B6A9-55DC054315A4}" type="presParOf" srcId="{DFF8E52E-E7C4-4A9C-91A9-4B8C494997C1}" destId="{8C822144-DB33-44AA-B239-4EDB0299BC0C}" srcOrd="2" destOrd="0" presId="urn:microsoft.com/office/officeart/2005/8/layout/process1"/>
    <dgm:cxn modelId="{0E0CD5C1-8F92-43CA-8FEB-FC9102840508}" type="presParOf" srcId="{DFF8E52E-E7C4-4A9C-91A9-4B8C494997C1}" destId="{9F3A0FB5-6024-4AD6-8FF4-02FEE46B5D1C}" srcOrd="3" destOrd="0" presId="urn:microsoft.com/office/officeart/2005/8/layout/process1"/>
    <dgm:cxn modelId="{A8F35012-D89C-41F0-89B1-F4C027F25858}" type="presParOf" srcId="{9F3A0FB5-6024-4AD6-8FF4-02FEE46B5D1C}" destId="{0C48DF5B-0FA2-47B1-B669-FD9E434C77A3}" srcOrd="0" destOrd="0" presId="urn:microsoft.com/office/officeart/2005/8/layout/process1"/>
    <dgm:cxn modelId="{8AF0C982-0B2E-44B0-979A-A07509634C05}" type="presParOf" srcId="{DFF8E52E-E7C4-4A9C-91A9-4B8C494997C1}" destId="{8DF49123-EB0B-49E7-8934-D59EF2ADE0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en-US" dirty="0" smtClean="0"/>
            <a:t>NEW STAFF</a:t>
          </a:r>
          <a:endParaRPr lang="en-US" dirty="0"/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/>
      <dgm:spPr>
        <a:solidFill>
          <a:srgbClr val="EE9C9E">
            <a:alpha val="49804"/>
          </a:srgbClr>
        </a:solidFill>
      </dgm:spPr>
      <dgm:t>
        <a:bodyPr/>
        <a:lstStyle/>
        <a:p>
          <a:r>
            <a:rPr lang="en-US" dirty="0" smtClean="0"/>
            <a:t>Kim Wilkerson</a:t>
          </a:r>
          <a:endParaRPr lang="en-US" dirty="0"/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r>
            <a:rPr lang="en-US" dirty="0" smtClean="0"/>
            <a:t>Melissa McBee</a:t>
          </a:r>
          <a:endParaRPr lang="en-US" dirty="0"/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/>
        <a:lstStyle/>
        <a:p>
          <a:r>
            <a:rPr lang="en-US" dirty="0" smtClean="0"/>
            <a:t>Vikki Henson</a:t>
          </a:r>
          <a:endParaRPr lang="en-US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/>
      <dgm:spPr>
        <a:solidFill>
          <a:srgbClr val="FC3324">
            <a:alpha val="49804"/>
          </a:srgbClr>
        </a:solidFill>
      </dgm:spPr>
      <dgm:t>
        <a:bodyPr/>
        <a:lstStyle/>
        <a:p>
          <a:r>
            <a:rPr lang="en-US" dirty="0" smtClean="0"/>
            <a:t>Abigail Henson</a:t>
          </a:r>
          <a:endParaRPr lang="en-US" dirty="0"/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8CA29EE7-0958-4B80-AB61-6E36E3353442}">
      <dgm:prSet phldrT="[Text]"/>
      <dgm:spPr/>
      <dgm:t>
        <a:bodyPr/>
        <a:lstStyle/>
        <a:p>
          <a:r>
            <a:rPr lang="en-US" dirty="0" smtClean="0"/>
            <a:t>Kelli Hart</a:t>
          </a:r>
          <a:endParaRPr lang="en-US" dirty="0"/>
        </a:p>
      </dgm:t>
    </dgm:pt>
    <dgm:pt modelId="{AC31BDB1-F65F-4344-800E-A357788A2CE0}" type="parTrans" cxnId="{171D597A-4C04-4F51-902A-06D6D210FA6F}">
      <dgm:prSet/>
      <dgm:spPr/>
      <dgm:t>
        <a:bodyPr/>
        <a:lstStyle/>
        <a:p>
          <a:endParaRPr lang="en-US"/>
        </a:p>
      </dgm:t>
    </dgm:pt>
    <dgm:pt modelId="{400A6E12-0850-4604-9E59-4763DC0C2E2A}" type="sibTrans" cxnId="{171D597A-4C04-4F51-902A-06D6D210FA6F}">
      <dgm:prSet/>
      <dgm:spPr/>
      <dgm:t>
        <a:bodyPr/>
        <a:lstStyle/>
        <a:p>
          <a:endParaRPr lang="en-US"/>
        </a:p>
      </dgm:t>
    </dgm:pt>
    <dgm:pt modelId="{13F1C4A8-6AF0-4E18-A752-1829ECDDB1C3}">
      <dgm:prSet phldrT="[Text]"/>
      <dgm:spPr/>
      <dgm:t>
        <a:bodyPr/>
        <a:lstStyle/>
        <a:p>
          <a:r>
            <a:rPr lang="en-US" dirty="0" smtClean="0"/>
            <a:t>Susan Conner</a:t>
          </a:r>
          <a:endParaRPr lang="en-US" dirty="0"/>
        </a:p>
      </dgm:t>
    </dgm:pt>
    <dgm:pt modelId="{CA4BF127-3579-485F-A0A4-0ABE07648BA3}" type="parTrans" cxnId="{CB3D1F50-99C7-4223-81F9-E9692B81514D}">
      <dgm:prSet/>
      <dgm:spPr/>
      <dgm:t>
        <a:bodyPr/>
        <a:lstStyle/>
        <a:p>
          <a:endParaRPr lang="en-US"/>
        </a:p>
      </dgm:t>
    </dgm:pt>
    <dgm:pt modelId="{E135238D-820C-4FCE-BA3A-3F287BDDE82C}" type="sibTrans" cxnId="{CB3D1F50-99C7-4223-81F9-E9692B81514D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D4E6F5B5-CA2C-475F-A4B6-5AB59CD1A7CA}" type="pres">
      <dgm:prSet presAssocID="{E1F87E0E-FF3E-47D3-BFF3-1936BDC1B9A7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E7BFA9EE-B858-4016-80BA-575963560F75}" type="pres">
      <dgm:prSet presAssocID="{2356E178-4180-471B-A95D-2442FCF758CB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F1BD-E04A-41BF-B64D-B06E6D0468D8}" type="pres">
      <dgm:prSet presAssocID="{D6369594-53CA-4743-BFF7-C2D904DA742C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AE36-1AA5-4143-A95B-3979139E867E}" type="pres">
      <dgm:prSet presAssocID="{B626C495-F3A7-4ADE-A0FE-4E7983E98359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EE663-04E6-49D6-A3C7-F8FB5F8BE33B}" type="pres">
      <dgm:prSet presAssocID="{BC2DF43D-A878-4B6A-B15F-7FFBED6EC842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565AF-38EE-489F-BED8-FD878F97D8A4}" type="pres">
      <dgm:prSet presAssocID="{8CA29EE7-0958-4B80-AB61-6E36E335344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E1AC4-9D5D-4982-A03F-4D8EA14C5A23}" type="pres">
      <dgm:prSet presAssocID="{13F1C4A8-6AF0-4E18-A752-1829ECDDB1C3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43F0C8D-E262-441D-98E7-9290BA99D80E}" type="presOf" srcId="{8CA29EE7-0958-4B80-AB61-6E36E3353442}" destId="{B21565AF-38EE-489F-BED8-FD878F97D8A4}" srcOrd="0" destOrd="0" presId="urn:microsoft.com/office/officeart/2005/8/layout/radial3"/>
    <dgm:cxn modelId="{171D597A-4C04-4F51-902A-06D6D210FA6F}" srcId="{E1F87E0E-FF3E-47D3-BFF3-1936BDC1B9A7}" destId="{8CA29EE7-0958-4B80-AB61-6E36E3353442}" srcOrd="4" destOrd="0" parTransId="{AC31BDB1-F65F-4344-800E-A357788A2CE0}" sibTransId="{400A6E12-0850-4604-9E59-4763DC0C2E2A}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CB3D1F50-99C7-4223-81F9-E9692B81514D}" srcId="{E1F87E0E-FF3E-47D3-BFF3-1936BDC1B9A7}" destId="{13F1C4A8-6AF0-4E18-A752-1829ECDDB1C3}" srcOrd="5" destOrd="0" parTransId="{CA4BF127-3579-485F-A0A4-0ABE07648BA3}" sibTransId="{E135238D-820C-4FCE-BA3A-3F287BDDE82C}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2DAC7198-C3AF-4C5E-9F6E-63BFFF292D0F}" type="presOf" srcId="{13F1C4A8-6AF0-4E18-A752-1829ECDDB1C3}" destId="{DFCE1AC4-9D5D-4982-A03F-4D8EA14C5A23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  <dgm:cxn modelId="{FF6DA2A3-2669-4729-97B6-8FCB63B54C54}" type="presParOf" srcId="{1C01A5B2-67EA-4686-B86C-CBFC598D5477}" destId="{B21565AF-38EE-489F-BED8-FD878F97D8A4}" srcOrd="5" destOrd="0" presId="urn:microsoft.com/office/officeart/2005/8/layout/radial3"/>
    <dgm:cxn modelId="{9C0EF4AB-E9B4-4C8D-9AFB-5B1391E400AB}" type="presParOf" srcId="{1C01A5B2-67EA-4686-B86C-CBFC598D5477}" destId="{DFCE1AC4-9D5D-4982-A03F-4D8EA14C5A2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30B7F-16BF-4C68-B48F-C2C87A6F9CDF}">
      <dsp:nvSpPr>
        <dsp:cNvPr id="0" name=""/>
        <dsp:cNvSpPr/>
      </dsp:nvSpPr>
      <dsp:spPr>
        <a:xfrm>
          <a:off x="7018" y="578900"/>
          <a:ext cx="3183904" cy="159195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600" b="1" kern="1200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36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2019</a:t>
          </a:r>
          <a:endParaRPr lang="en-US" sz="3600" b="1" kern="1200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sp:txBody>
      <dsp:txXfrm>
        <a:off x="53645" y="625527"/>
        <a:ext cx="3090650" cy="1498698"/>
      </dsp:txXfrm>
    </dsp:sp>
    <dsp:sp modelId="{6520A77E-6701-4834-9827-A03FC02D5682}">
      <dsp:nvSpPr>
        <dsp:cNvPr id="0" name=""/>
        <dsp:cNvSpPr/>
      </dsp:nvSpPr>
      <dsp:spPr>
        <a:xfrm>
          <a:off x="325409" y="2170853"/>
          <a:ext cx="370708" cy="1361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294"/>
              </a:lnTo>
              <a:lnTo>
                <a:pt x="370708" y="13612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63E-3FF9-452D-A61B-D8CCA3FA7F69}">
      <dsp:nvSpPr>
        <dsp:cNvPr id="0" name=""/>
        <dsp:cNvSpPr/>
      </dsp:nvSpPr>
      <dsp:spPr>
        <a:xfrm>
          <a:off x="696117" y="2604118"/>
          <a:ext cx="2849237" cy="1856057"/>
        </a:xfrm>
        <a:prstGeom prst="roundRect">
          <a:avLst>
            <a:gd name="adj" fmla="val 10000"/>
          </a:avLst>
        </a:prstGeo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19 </a:t>
          </a:r>
          <a:r>
            <a:rPr lang="en-US" sz="3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 6  - Substantiated</a:t>
          </a:r>
          <a:endParaRPr lang="en-US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13 - Unsubstantiated</a:t>
          </a:r>
          <a:endParaRPr lang="en-US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sp:txBody>
      <dsp:txXfrm>
        <a:off x="750479" y="2658480"/>
        <a:ext cx="2740513" cy="1747333"/>
      </dsp:txXfrm>
    </dsp:sp>
    <dsp:sp modelId="{FC0B79FA-F34C-4DEC-932A-52281F3F07FC}">
      <dsp:nvSpPr>
        <dsp:cNvPr id="0" name=""/>
        <dsp:cNvSpPr/>
      </dsp:nvSpPr>
      <dsp:spPr>
        <a:xfrm>
          <a:off x="3956015" y="593769"/>
          <a:ext cx="3183904" cy="15919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600" b="1" kern="1200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36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2020</a:t>
          </a:r>
          <a:endParaRPr lang="en-US" sz="3600" b="1" kern="1200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sp:txBody>
      <dsp:txXfrm>
        <a:off x="4002642" y="640396"/>
        <a:ext cx="3090650" cy="1498698"/>
      </dsp:txXfrm>
    </dsp:sp>
    <dsp:sp modelId="{4EE9DED5-EFF5-44B9-B470-57FEF17A5C29}">
      <dsp:nvSpPr>
        <dsp:cNvPr id="0" name=""/>
        <dsp:cNvSpPr/>
      </dsp:nvSpPr>
      <dsp:spPr>
        <a:xfrm>
          <a:off x="4274406" y="2185721"/>
          <a:ext cx="349274" cy="1311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147"/>
              </a:lnTo>
              <a:lnTo>
                <a:pt x="349274" y="13111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7962-883A-4565-AAAB-5F6DE8C60DAE}">
      <dsp:nvSpPr>
        <dsp:cNvPr id="0" name=""/>
        <dsp:cNvSpPr/>
      </dsp:nvSpPr>
      <dsp:spPr>
        <a:xfrm>
          <a:off x="4623680" y="2568841"/>
          <a:ext cx="2849237" cy="1856057"/>
        </a:xfrm>
        <a:prstGeom prst="roundRect">
          <a:avLst>
            <a:gd name="adj" fmla="val 10000"/>
          </a:avLst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12 </a:t>
          </a:r>
          <a:r>
            <a:rPr lang="en-US" sz="3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3 - Substantiated</a:t>
          </a:r>
          <a:endParaRPr lang="en-US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9 - </a:t>
          </a: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Unsubstantiated</a:t>
          </a:r>
        </a:p>
      </dsp:txBody>
      <dsp:txXfrm>
        <a:off x="4678042" y="2623203"/>
        <a:ext cx="2740513" cy="1747333"/>
      </dsp:txXfrm>
    </dsp:sp>
    <dsp:sp modelId="{72329D28-4205-4B46-81D1-0270676E0536}">
      <dsp:nvSpPr>
        <dsp:cNvPr id="0" name=""/>
        <dsp:cNvSpPr/>
      </dsp:nvSpPr>
      <dsp:spPr>
        <a:xfrm>
          <a:off x="7935896" y="593769"/>
          <a:ext cx="3183904" cy="1591952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600" b="1" kern="1200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36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2021</a:t>
          </a:r>
          <a:endParaRPr lang="en-US" sz="3600" b="1" kern="1200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sp:txBody>
      <dsp:txXfrm>
        <a:off x="7982523" y="640396"/>
        <a:ext cx="3090650" cy="1498698"/>
      </dsp:txXfrm>
    </dsp:sp>
    <dsp:sp modelId="{1EC02AA1-B2E5-4943-A4CB-28712DDDDEAE}">
      <dsp:nvSpPr>
        <dsp:cNvPr id="0" name=""/>
        <dsp:cNvSpPr/>
      </dsp:nvSpPr>
      <dsp:spPr>
        <a:xfrm>
          <a:off x="8254286" y="2185721"/>
          <a:ext cx="349274" cy="1311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147"/>
              </a:lnTo>
              <a:lnTo>
                <a:pt x="349274" y="13111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D9F-356A-4C40-8200-3D728F0E3B0F}">
      <dsp:nvSpPr>
        <dsp:cNvPr id="0" name=""/>
        <dsp:cNvSpPr/>
      </dsp:nvSpPr>
      <dsp:spPr>
        <a:xfrm>
          <a:off x="8603561" y="2568841"/>
          <a:ext cx="2849237" cy="1856057"/>
        </a:xfrm>
        <a:prstGeom prst="roundRect">
          <a:avLst>
            <a:gd name="adj" fmla="val 10000"/>
          </a:avLst>
        </a:prstGeo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22 </a:t>
          </a:r>
          <a:r>
            <a:rPr lang="en-US" sz="3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 7 -  Substantiated</a:t>
          </a:r>
          <a:endParaRPr lang="en-US" sz="2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15 - </a:t>
          </a: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Unsubstantiated</a:t>
          </a:r>
        </a:p>
      </dsp:txBody>
      <dsp:txXfrm>
        <a:off x="8657923" y="2623203"/>
        <a:ext cx="2740513" cy="1747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EA2A1-F251-42E1-BC02-1EA6F25621AD}">
      <dsp:nvSpPr>
        <dsp:cNvPr id="0" name=""/>
        <dsp:cNvSpPr/>
      </dsp:nvSpPr>
      <dsp:spPr>
        <a:xfrm rot="5400000">
          <a:off x="6916845" y="-2772021"/>
          <a:ext cx="1233311" cy="709035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b="1" kern="1200" dirty="0" smtClean="0">
              <a:latin typeface="Perpetua" panose="02020502060401020303" pitchFamily="18" charset="0"/>
              <a:ea typeface="+mn-ea"/>
              <a:cs typeface="+mn-cs"/>
            </a:rPr>
            <a:t>Initial and Comprehensive Assessment of the Patient</a:t>
          </a:r>
          <a:endParaRPr lang="en-US" sz="3300" kern="1200" dirty="0">
            <a:latin typeface="Calibri"/>
            <a:ea typeface="+mn-ea"/>
            <a:cs typeface="+mn-cs"/>
          </a:endParaRPr>
        </a:p>
      </dsp:txBody>
      <dsp:txXfrm rot="-5400000">
        <a:off x="3988325" y="216704"/>
        <a:ext cx="7030148" cy="1112901"/>
      </dsp:txXfrm>
    </dsp:sp>
    <dsp:sp modelId="{1B061247-A8C2-4089-9BC8-6A5FDB9A4FA8}">
      <dsp:nvSpPr>
        <dsp:cNvPr id="0" name=""/>
        <dsp:cNvSpPr/>
      </dsp:nvSpPr>
      <dsp:spPr>
        <a:xfrm>
          <a:off x="0" y="2335"/>
          <a:ext cx="3988324" cy="1541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Perpetua" panose="02020502060401020303" pitchFamily="18" charset="0"/>
              <a:ea typeface="+mn-ea"/>
              <a:cs typeface="+mn-cs"/>
            </a:rPr>
            <a:t>418.54</a:t>
          </a:r>
          <a:endParaRPr lang="en-US" sz="6500" b="1" kern="1200" dirty="0">
            <a:latin typeface="Perpetua" panose="02020502060401020303" pitchFamily="18" charset="0"/>
            <a:ea typeface="+mn-ea"/>
            <a:cs typeface="+mn-cs"/>
          </a:endParaRPr>
        </a:p>
      </dsp:txBody>
      <dsp:txXfrm>
        <a:off x="75257" y="77592"/>
        <a:ext cx="3837810" cy="1391125"/>
      </dsp:txXfrm>
    </dsp:sp>
    <dsp:sp modelId="{48DB1F58-FBA2-4A18-8333-A2ED93EE8819}">
      <dsp:nvSpPr>
        <dsp:cNvPr id="0" name=""/>
        <dsp:cNvSpPr/>
      </dsp:nvSpPr>
      <dsp:spPr>
        <a:xfrm rot="5400000">
          <a:off x="6916845" y="-1153299"/>
          <a:ext cx="1233311" cy="7090353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b="1" kern="1200" dirty="0" smtClean="0">
              <a:latin typeface="Perpetua" panose="02020502060401020303" pitchFamily="18" charset="0"/>
              <a:ea typeface="+mn-ea"/>
              <a:cs typeface="+mn-cs"/>
            </a:rPr>
            <a:t>Organization and Administration of Services</a:t>
          </a:r>
          <a:endParaRPr lang="en-US" sz="3300" kern="1200" dirty="0">
            <a:latin typeface="Calibri"/>
            <a:ea typeface="+mn-ea"/>
            <a:cs typeface="+mn-cs"/>
          </a:endParaRPr>
        </a:p>
      </dsp:txBody>
      <dsp:txXfrm rot="-5400000">
        <a:off x="3988325" y="1835426"/>
        <a:ext cx="7030148" cy="1112901"/>
      </dsp:txXfrm>
    </dsp:sp>
    <dsp:sp modelId="{A612D1EA-444D-4A53-BCFE-7993904BF1FA}">
      <dsp:nvSpPr>
        <dsp:cNvPr id="0" name=""/>
        <dsp:cNvSpPr/>
      </dsp:nvSpPr>
      <dsp:spPr>
        <a:xfrm>
          <a:off x="0" y="1621057"/>
          <a:ext cx="3988324" cy="154163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Perpetua" panose="02020502060401020303" pitchFamily="18" charset="0"/>
              <a:ea typeface="+mn-ea"/>
              <a:cs typeface="+mn-cs"/>
            </a:rPr>
            <a:t>418.100</a:t>
          </a:r>
          <a:endParaRPr lang="en-US" sz="6500" b="1" kern="1200" dirty="0">
            <a:latin typeface="Perpetua" panose="02020502060401020303" pitchFamily="18" charset="0"/>
            <a:ea typeface="+mn-ea"/>
            <a:cs typeface="+mn-cs"/>
          </a:endParaRPr>
        </a:p>
      </dsp:txBody>
      <dsp:txXfrm>
        <a:off x="75257" y="1696314"/>
        <a:ext cx="3837810" cy="1391125"/>
      </dsp:txXfrm>
    </dsp:sp>
    <dsp:sp modelId="{C809C043-1726-407E-A9BA-8C84897CD251}">
      <dsp:nvSpPr>
        <dsp:cNvPr id="0" name=""/>
        <dsp:cNvSpPr/>
      </dsp:nvSpPr>
      <dsp:spPr>
        <a:xfrm rot="5400000">
          <a:off x="6916845" y="465422"/>
          <a:ext cx="1233311" cy="709035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b="1" kern="1200" dirty="0" smtClean="0">
              <a:latin typeface="Perpetua" panose="02020502060401020303" pitchFamily="18" charset="0"/>
              <a:ea typeface="+mn-ea"/>
              <a:cs typeface="+mn-cs"/>
            </a:rPr>
            <a:t>Hospices that Provide Hospice Care to Residents of SNF/NF or ICF/MR</a:t>
          </a:r>
          <a:endParaRPr lang="en-US" sz="3300" b="1" kern="1200" dirty="0">
            <a:latin typeface="Perpetua" panose="02020502060401020303" pitchFamily="18" charset="0"/>
            <a:ea typeface="+mn-ea"/>
            <a:cs typeface="+mn-cs"/>
          </a:endParaRPr>
        </a:p>
      </dsp:txBody>
      <dsp:txXfrm rot="-5400000">
        <a:off x="3988325" y="3454148"/>
        <a:ext cx="7030148" cy="1112901"/>
      </dsp:txXfrm>
    </dsp:sp>
    <dsp:sp modelId="{A2CB7BF8-2B75-4CE9-A4FE-D1EAD58C6427}">
      <dsp:nvSpPr>
        <dsp:cNvPr id="0" name=""/>
        <dsp:cNvSpPr/>
      </dsp:nvSpPr>
      <dsp:spPr>
        <a:xfrm>
          <a:off x="0" y="3239779"/>
          <a:ext cx="3988324" cy="154163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Perpetua" panose="02020502060401020303" pitchFamily="18" charset="0"/>
              <a:ea typeface="+mn-ea"/>
              <a:cs typeface="+mn-cs"/>
            </a:rPr>
            <a:t>418.112</a:t>
          </a:r>
          <a:endParaRPr lang="en-US" sz="6500" b="1" kern="1200" dirty="0">
            <a:latin typeface="Perpetua" panose="02020502060401020303" pitchFamily="18" charset="0"/>
            <a:ea typeface="+mn-ea"/>
            <a:cs typeface="+mn-cs"/>
          </a:endParaRPr>
        </a:p>
      </dsp:txBody>
      <dsp:txXfrm>
        <a:off x="75257" y="3315036"/>
        <a:ext cx="3837810" cy="1391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30B7F-16BF-4C68-B48F-C2C87A6F9CDF}">
      <dsp:nvSpPr>
        <dsp:cNvPr id="0" name=""/>
        <dsp:cNvSpPr/>
      </dsp:nvSpPr>
      <dsp:spPr>
        <a:xfrm>
          <a:off x="9201" y="663275"/>
          <a:ext cx="3109058" cy="155452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- 2020</a:t>
          </a:r>
          <a:endParaRPr lang="en-US" sz="4400" b="1" kern="1200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sp:txBody>
      <dsp:txXfrm>
        <a:off x="54732" y="708806"/>
        <a:ext cx="3017996" cy="1463467"/>
      </dsp:txXfrm>
    </dsp:sp>
    <dsp:sp modelId="{6520A77E-6701-4834-9827-A03FC02D5682}">
      <dsp:nvSpPr>
        <dsp:cNvPr id="0" name=""/>
        <dsp:cNvSpPr/>
      </dsp:nvSpPr>
      <dsp:spPr>
        <a:xfrm>
          <a:off x="274387" y="2217805"/>
          <a:ext cx="91440" cy="1324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90"/>
              </a:lnTo>
              <a:lnTo>
                <a:pt x="133693" y="13244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63E-3FF9-452D-A61B-D8CCA3FA7F69}">
      <dsp:nvSpPr>
        <dsp:cNvPr id="0" name=""/>
        <dsp:cNvSpPr/>
      </dsp:nvSpPr>
      <dsp:spPr>
        <a:xfrm>
          <a:off x="408081" y="2636082"/>
          <a:ext cx="2782259" cy="1812425"/>
        </a:xfrm>
        <a:prstGeom prst="roundRect">
          <a:avLst>
            <a:gd name="adj" fmla="val 10000"/>
          </a:avLst>
        </a:prstGeom>
        <a:solidFill>
          <a:srgbClr val="6DD9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49 Complaints</a:t>
          </a:r>
          <a:endParaRPr lang="en-US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26 </a:t>
          </a:r>
          <a:r>
            <a:rPr lang="en-US" sz="3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Substantiated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23 Unsubstantiated</a:t>
          </a:r>
          <a:endParaRPr lang="en-US" sz="3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sp:txBody>
      <dsp:txXfrm>
        <a:off x="461165" y="2689166"/>
        <a:ext cx="2676091" cy="1706257"/>
      </dsp:txXfrm>
    </dsp:sp>
    <dsp:sp modelId="{FC0B79FA-F34C-4DEC-932A-52281F3F07FC}">
      <dsp:nvSpPr>
        <dsp:cNvPr id="0" name=""/>
        <dsp:cNvSpPr/>
      </dsp:nvSpPr>
      <dsp:spPr>
        <a:xfrm>
          <a:off x="3895525" y="663275"/>
          <a:ext cx="3109058" cy="1554529"/>
        </a:xfrm>
        <a:prstGeom prst="roundRect">
          <a:avLst>
            <a:gd name="adj" fmla="val 10000"/>
          </a:avLst>
        </a:prstGeom>
        <a:solidFill>
          <a:srgbClr val="F0493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4400" b="1" kern="1200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44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2021</a:t>
          </a:r>
          <a:endParaRPr lang="en-US" sz="4400" b="1" kern="1200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sp:txBody>
      <dsp:txXfrm>
        <a:off x="3941056" y="708806"/>
        <a:ext cx="3017996" cy="1463467"/>
      </dsp:txXfrm>
    </dsp:sp>
    <dsp:sp modelId="{4EE9DED5-EFF5-44B9-B470-57FEF17A5C29}">
      <dsp:nvSpPr>
        <dsp:cNvPr id="0" name=""/>
        <dsp:cNvSpPr/>
      </dsp:nvSpPr>
      <dsp:spPr>
        <a:xfrm>
          <a:off x="4083108" y="2217805"/>
          <a:ext cx="91440" cy="1324490"/>
        </a:xfrm>
        <a:custGeom>
          <a:avLst/>
          <a:gdLst/>
          <a:ahLst/>
          <a:cxnLst/>
          <a:rect l="0" t="0" r="0" b="0"/>
          <a:pathLst>
            <a:path>
              <a:moveTo>
                <a:pt x="123322" y="0"/>
              </a:moveTo>
              <a:lnTo>
                <a:pt x="45720" y="13244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7962-883A-4565-AAAB-5F6DE8C60DAE}">
      <dsp:nvSpPr>
        <dsp:cNvPr id="0" name=""/>
        <dsp:cNvSpPr/>
      </dsp:nvSpPr>
      <dsp:spPr>
        <a:xfrm>
          <a:off x="4128828" y="2636082"/>
          <a:ext cx="2782259" cy="1812425"/>
        </a:xfrm>
        <a:prstGeom prst="roundRect">
          <a:avLst>
            <a:gd name="adj" fmla="val 10000"/>
          </a:avLst>
        </a:prstGeom>
        <a:solidFill>
          <a:srgbClr val="F8A49E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39 </a:t>
          </a:r>
          <a:r>
            <a:rPr lang="en-US" sz="3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25 </a:t>
          </a:r>
          <a:r>
            <a:rPr lang="en-US" sz="3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Substantiated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14 </a:t>
          </a:r>
          <a:r>
            <a:rPr lang="en-US" sz="3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Unsubstantiated</a:t>
          </a:r>
        </a:p>
      </dsp:txBody>
      <dsp:txXfrm>
        <a:off x="4181912" y="2689166"/>
        <a:ext cx="2676091" cy="1706257"/>
      </dsp:txXfrm>
    </dsp:sp>
    <dsp:sp modelId="{72329D28-4205-4B46-81D1-0270676E0536}">
      <dsp:nvSpPr>
        <dsp:cNvPr id="0" name=""/>
        <dsp:cNvSpPr/>
      </dsp:nvSpPr>
      <dsp:spPr>
        <a:xfrm>
          <a:off x="7781848" y="663275"/>
          <a:ext cx="3109058" cy="1554529"/>
        </a:xfrm>
        <a:prstGeom prst="roundRect">
          <a:avLst>
            <a:gd name="adj" fmla="val 10000"/>
          </a:avLst>
        </a:prstGeom>
        <a:solidFill>
          <a:srgbClr val="00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Calendar Year </a:t>
          </a:r>
          <a:r>
            <a:rPr lang="en-US" sz="4400" b="1" kern="1200" dirty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- </a:t>
          </a:r>
          <a:r>
            <a:rPr lang="en-US" sz="4400" b="1" kern="1200" dirty="0" smtClean="0">
              <a:solidFill>
                <a:sysClr val="windowText" lastClr="000000"/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2022</a:t>
          </a:r>
          <a:endParaRPr lang="en-US" sz="4400" b="1" kern="1200" dirty="0">
            <a:solidFill>
              <a:sysClr val="windowText" lastClr="000000"/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sp:txBody>
      <dsp:txXfrm>
        <a:off x="7827379" y="708806"/>
        <a:ext cx="3017996" cy="1463467"/>
      </dsp:txXfrm>
    </dsp:sp>
    <dsp:sp modelId="{1EC02AA1-B2E5-4943-A4CB-28712DDDDEAE}">
      <dsp:nvSpPr>
        <dsp:cNvPr id="0" name=""/>
        <dsp:cNvSpPr/>
      </dsp:nvSpPr>
      <dsp:spPr>
        <a:xfrm>
          <a:off x="7999702" y="2217805"/>
          <a:ext cx="91440" cy="1324490"/>
        </a:xfrm>
        <a:custGeom>
          <a:avLst/>
          <a:gdLst/>
          <a:ahLst/>
          <a:cxnLst/>
          <a:rect l="0" t="0" r="0" b="0"/>
          <a:pathLst>
            <a:path>
              <a:moveTo>
                <a:pt x="93052" y="0"/>
              </a:moveTo>
              <a:lnTo>
                <a:pt x="45720" y="13244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D9F-356A-4C40-8200-3D728F0E3B0F}">
      <dsp:nvSpPr>
        <dsp:cNvPr id="0" name=""/>
        <dsp:cNvSpPr/>
      </dsp:nvSpPr>
      <dsp:spPr>
        <a:xfrm>
          <a:off x="8045422" y="2636082"/>
          <a:ext cx="2896821" cy="181242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46 </a:t>
          </a:r>
          <a:r>
            <a:rPr lang="en-US" sz="3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Complaints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29 </a:t>
          </a:r>
          <a:r>
            <a:rPr lang="en-US" sz="3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Substantiated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17 Unsubstantiated</a:t>
          </a:r>
          <a:endParaRPr lang="en-US" sz="3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Arabic" panose="02040503050201020203" pitchFamily="18" charset="-78"/>
            <a:ea typeface="+mn-ea"/>
            <a:cs typeface="Adobe Arabic" panose="02040503050201020203" pitchFamily="18" charset="-78"/>
          </a:endParaRPr>
        </a:p>
      </dsp:txBody>
      <dsp:txXfrm>
        <a:off x="8098506" y="2689166"/>
        <a:ext cx="2790653" cy="1706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30B7F-16BF-4C68-B48F-C2C87A6F9CDF}">
      <dsp:nvSpPr>
        <dsp:cNvPr id="0" name=""/>
        <dsp:cNvSpPr/>
      </dsp:nvSpPr>
      <dsp:spPr>
        <a:xfrm>
          <a:off x="7234" y="291661"/>
          <a:ext cx="3278535" cy="163926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200" b="1" kern="1200" dirty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- </a:t>
          </a:r>
          <a:r>
            <a:rPr lang="en-US" sz="3200" b="1" kern="1200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2019</a:t>
          </a:r>
          <a:endParaRPr lang="en-US" sz="3200" b="1" kern="1200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sp:txBody>
      <dsp:txXfrm>
        <a:off x="55246" y="339673"/>
        <a:ext cx="3182511" cy="1543243"/>
      </dsp:txXfrm>
    </dsp:sp>
    <dsp:sp modelId="{6520A77E-6701-4834-9827-A03FC02D5682}">
      <dsp:nvSpPr>
        <dsp:cNvPr id="0" name=""/>
        <dsp:cNvSpPr/>
      </dsp:nvSpPr>
      <dsp:spPr>
        <a:xfrm>
          <a:off x="335087" y="1930929"/>
          <a:ext cx="327853" cy="1331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487"/>
              </a:lnTo>
              <a:lnTo>
                <a:pt x="327853" y="13314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63E-3FF9-452D-A61B-D8CCA3FA7F69}">
      <dsp:nvSpPr>
        <dsp:cNvPr id="0" name=""/>
        <dsp:cNvSpPr/>
      </dsp:nvSpPr>
      <dsp:spPr>
        <a:xfrm>
          <a:off x="662941" y="2340746"/>
          <a:ext cx="2827881" cy="1843340"/>
        </a:xfrm>
        <a:prstGeom prst="roundRect">
          <a:avLst>
            <a:gd name="adj" fmla="val 10000"/>
          </a:avLst>
        </a:prstGeo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44 Recertification</a:t>
          </a:r>
          <a:endParaRPr lang="en-US" sz="3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8 </a:t>
          </a: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Follow up Surveys</a:t>
          </a:r>
        </a:p>
      </dsp:txBody>
      <dsp:txXfrm>
        <a:off x="716931" y="2394736"/>
        <a:ext cx="2719901" cy="1735360"/>
      </dsp:txXfrm>
    </dsp:sp>
    <dsp:sp modelId="{FC0B79FA-F34C-4DEC-932A-52281F3F07FC}">
      <dsp:nvSpPr>
        <dsp:cNvPr id="0" name=""/>
        <dsp:cNvSpPr/>
      </dsp:nvSpPr>
      <dsp:spPr>
        <a:xfrm>
          <a:off x="4105403" y="291661"/>
          <a:ext cx="3278535" cy="16392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200" b="1" kern="1200" dirty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- </a:t>
          </a:r>
          <a:r>
            <a:rPr lang="en-US" sz="3200" b="1" kern="1200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2020</a:t>
          </a:r>
          <a:endParaRPr lang="en-US" sz="3200" b="1" kern="1200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sp:txBody>
      <dsp:txXfrm>
        <a:off x="4153415" y="339673"/>
        <a:ext cx="3182511" cy="1543243"/>
      </dsp:txXfrm>
    </dsp:sp>
    <dsp:sp modelId="{4EE9DED5-EFF5-44B9-B470-57FEF17A5C29}">
      <dsp:nvSpPr>
        <dsp:cNvPr id="0" name=""/>
        <dsp:cNvSpPr/>
      </dsp:nvSpPr>
      <dsp:spPr>
        <a:xfrm>
          <a:off x="4433257" y="1930929"/>
          <a:ext cx="327853" cy="1331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487"/>
              </a:lnTo>
              <a:lnTo>
                <a:pt x="327853" y="13314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7962-883A-4565-AAAB-5F6DE8C60DAE}">
      <dsp:nvSpPr>
        <dsp:cNvPr id="0" name=""/>
        <dsp:cNvSpPr/>
      </dsp:nvSpPr>
      <dsp:spPr>
        <a:xfrm>
          <a:off x="4761111" y="2340746"/>
          <a:ext cx="2869427" cy="1843340"/>
        </a:xfrm>
        <a:prstGeom prst="roundRect">
          <a:avLst>
            <a:gd name="adj" fmla="val 10000"/>
          </a:avLst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14 </a:t>
          </a:r>
          <a:r>
            <a:rPr lang="en-US" sz="3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Recertification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 </a:t>
          </a: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Follow up Surveys</a:t>
          </a:r>
        </a:p>
      </dsp:txBody>
      <dsp:txXfrm>
        <a:off x="4815101" y="2394736"/>
        <a:ext cx="2761447" cy="1735360"/>
      </dsp:txXfrm>
    </dsp:sp>
    <dsp:sp modelId="{72329D28-4205-4B46-81D1-0270676E0536}">
      <dsp:nvSpPr>
        <dsp:cNvPr id="0" name=""/>
        <dsp:cNvSpPr/>
      </dsp:nvSpPr>
      <dsp:spPr>
        <a:xfrm>
          <a:off x="8203573" y="291661"/>
          <a:ext cx="3278535" cy="1639267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</a:t>
          </a:r>
          <a:r>
            <a:rPr lang="en-US" sz="3200" b="1" kern="1200" dirty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- </a:t>
          </a:r>
          <a:r>
            <a:rPr lang="en-US" sz="3200" b="1" kern="1200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2021</a:t>
          </a:r>
          <a:endParaRPr lang="en-US" sz="3200" b="1" kern="1200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sp:txBody>
      <dsp:txXfrm>
        <a:off x="8251585" y="339673"/>
        <a:ext cx="3182511" cy="1543243"/>
      </dsp:txXfrm>
    </dsp:sp>
    <dsp:sp modelId="{1EC02AA1-B2E5-4943-A4CB-28712DDDDEAE}">
      <dsp:nvSpPr>
        <dsp:cNvPr id="0" name=""/>
        <dsp:cNvSpPr/>
      </dsp:nvSpPr>
      <dsp:spPr>
        <a:xfrm>
          <a:off x="8531427" y="1930929"/>
          <a:ext cx="327853" cy="1331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487"/>
              </a:lnTo>
              <a:lnTo>
                <a:pt x="327853" y="13314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D9F-356A-4C40-8200-3D728F0E3B0F}">
      <dsp:nvSpPr>
        <dsp:cNvPr id="0" name=""/>
        <dsp:cNvSpPr/>
      </dsp:nvSpPr>
      <dsp:spPr>
        <a:xfrm>
          <a:off x="8859280" y="2340746"/>
          <a:ext cx="2690182" cy="1843340"/>
        </a:xfrm>
        <a:prstGeom prst="roundRect">
          <a:avLst>
            <a:gd name="adj" fmla="val 10000"/>
          </a:avLst>
        </a:prstGeo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42 </a:t>
          </a:r>
          <a:r>
            <a:rPr lang="en-US" sz="3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Recertification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18 </a:t>
          </a: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Follow up Surveys</a:t>
          </a:r>
        </a:p>
      </dsp:txBody>
      <dsp:txXfrm>
        <a:off x="8913270" y="2394736"/>
        <a:ext cx="2582202" cy="1735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30B7F-16BF-4C68-B48F-C2C87A6F9CDF}">
      <dsp:nvSpPr>
        <dsp:cNvPr id="0" name=""/>
        <dsp:cNvSpPr/>
      </dsp:nvSpPr>
      <dsp:spPr>
        <a:xfrm>
          <a:off x="806" y="464767"/>
          <a:ext cx="3077587" cy="153879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- 2019</a:t>
          </a:r>
          <a:endParaRPr lang="en-US" sz="3200" b="1" kern="1200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sp:txBody>
      <dsp:txXfrm>
        <a:off x="45876" y="509837"/>
        <a:ext cx="2987447" cy="1448653"/>
      </dsp:txXfrm>
    </dsp:sp>
    <dsp:sp modelId="{6520A77E-6701-4834-9827-A03FC02D5682}">
      <dsp:nvSpPr>
        <dsp:cNvPr id="0" name=""/>
        <dsp:cNvSpPr/>
      </dsp:nvSpPr>
      <dsp:spPr>
        <a:xfrm>
          <a:off x="250141" y="2003561"/>
          <a:ext cx="91440" cy="1191526"/>
        </a:xfrm>
        <a:custGeom>
          <a:avLst/>
          <a:gdLst/>
          <a:ahLst/>
          <a:cxnLst/>
          <a:rect l="0" t="0" r="0" b="0"/>
          <a:pathLst>
            <a:path>
              <a:moveTo>
                <a:pt x="58424" y="0"/>
              </a:moveTo>
              <a:lnTo>
                <a:pt x="45720" y="11915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63E-3FF9-452D-A61B-D8CCA3FA7F69}">
      <dsp:nvSpPr>
        <dsp:cNvPr id="0" name=""/>
        <dsp:cNvSpPr/>
      </dsp:nvSpPr>
      <dsp:spPr>
        <a:xfrm>
          <a:off x="295861" y="2383166"/>
          <a:ext cx="3156201" cy="1623842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alpha val="89804"/>
          </a:scheme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21 Recertification</a:t>
          </a:r>
          <a:endParaRPr lang="en-US" sz="2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9 Follow up Surveys</a:t>
          </a:r>
          <a:endParaRPr lang="en-US" sz="2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sp:txBody>
      <dsp:txXfrm>
        <a:off x="343422" y="2430727"/>
        <a:ext cx="3061079" cy="1528720"/>
      </dsp:txXfrm>
    </dsp:sp>
    <dsp:sp modelId="{FC0B79FA-F34C-4DEC-932A-52281F3F07FC}">
      <dsp:nvSpPr>
        <dsp:cNvPr id="0" name=""/>
        <dsp:cNvSpPr/>
      </dsp:nvSpPr>
      <dsp:spPr>
        <a:xfrm>
          <a:off x="3926404" y="464767"/>
          <a:ext cx="3077587" cy="1538793"/>
        </a:xfrm>
        <a:prstGeom prst="roundRect">
          <a:avLst>
            <a:gd name="adj" fmla="val 10000"/>
          </a:avLst>
        </a:prstGeom>
        <a:solidFill>
          <a:srgbClr val="F0493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- 2020</a:t>
          </a:r>
          <a:endParaRPr lang="en-US" sz="3200" b="1" kern="1200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sp:txBody>
      <dsp:txXfrm>
        <a:off x="3971474" y="509837"/>
        <a:ext cx="2987447" cy="1448653"/>
      </dsp:txXfrm>
    </dsp:sp>
    <dsp:sp modelId="{4EE9DED5-EFF5-44B9-B470-57FEF17A5C29}">
      <dsp:nvSpPr>
        <dsp:cNvPr id="0" name=""/>
        <dsp:cNvSpPr/>
      </dsp:nvSpPr>
      <dsp:spPr>
        <a:xfrm>
          <a:off x="4188443" y="2003561"/>
          <a:ext cx="91440" cy="1287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7247"/>
              </a:lnTo>
              <a:lnTo>
                <a:pt x="51210" y="12872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7962-883A-4565-AAAB-5F6DE8C60DAE}">
      <dsp:nvSpPr>
        <dsp:cNvPr id="0" name=""/>
        <dsp:cNvSpPr/>
      </dsp:nvSpPr>
      <dsp:spPr>
        <a:xfrm>
          <a:off x="4239654" y="2477448"/>
          <a:ext cx="3066606" cy="1626720"/>
        </a:xfrm>
        <a:prstGeom prst="roundRect">
          <a:avLst>
            <a:gd name="adj" fmla="val 10000"/>
          </a:avLst>
        </a:prstGeom>
        <a:solidFill>
          <a:srgbClr val="F8A49E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27 Recertification</a:t>
          </a:r>
          <a:endParaRPr lang="en-US" sz="2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7 Follow up Surveys</a:t>
          </a:r>
          <a:endParaRPr lang="en-US" sz="2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sp:txBody>
      <dsp:txXfrm>
        <a:off x="4287299" y="2525093"/>
        <a:ext cx="2971316" cy="1531430"/>
      </dsp:txXfrm>
    </dsp:sp>
    <dsp:sp modelId="{72329D28-4205-4B46-81D1-0270676E0536}">
      <dsp:nvSpPr>
        <dsp:cNvPr id="0" name=""/>
        <dsp:cNvSpPr/>
      </dsp:nvSpPr>
      <dsp:spPr>
        <a:xfrm>
          <a:off x="7773389" y="485664"/>
          <a:ext cx="3077587" cy="1538793"/>
        </a:xfrm>
        <a:prstGeom prst="roundRect">
          <a:avLst>
            <a:gd name="adj" fmla="val 10000"/>
          </a:avLst>
        </a:prstGeom>
        <a:solidFill>
          <a:srgbClr val="00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Text" lastClr="000000"/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Calendar Year - 2021</a:t>
          </a:r>
          <a:endParaRPr lang="en-US" sz="3200" b="1" kern="1200" dirty="0">
            <a:solidFill>
              <a:sysClr val="windowText" lastClr="000000"/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sp:txBody>
      <dsp:txXfrm>
        <a:off x="7818459" y="530734"/>
        <a:ext cx="2987447" cy="1448653"/>
      </dsp:txXfrm>
    </dsp:sp>
    <dsp:sp modelId="{1EC02AA1-B2E5-4943-A4CB-28712DDDDEAE}">
      <dsp:nvSpPr>
        <dsp:cNvPr id="0" name=""/>
        <dsp:cNvSpPr/>
      </dsp:nvSpPr>
      <dsp:spPr>
        <a:xfrm>
          <a:off x="7989042" y="2024458"/>
          <a:ext cx="91440" cy="1184647"/>
        </a:xfrm>
        <a:custGeom>
          <a:avLst/>
          <a:gdLst/>
          <a:ahLst/>
          <a:cxnLst/>
          <a:rect l="0" t="0" r="0" b="0"/>
          <a:pathLst>
            <a:path>
              <a:moveTo>
                <a:pt x="92105" y="0"/>
              </a:moveTo>
              <a:lnTo>
                <a:pt x="45720" y="11846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D9F-356A-4C40-8200-3D728F0E3B0F}">
      <dsp:nvSpPr>
        <dsp:cNvPr id="0" name=""/>
        <dsp:cNvSpPr/>
      </dsp:nvSpPr>
      <dsp:spPr>
        <a:xfrm>
          <a:off x="8034762" y="2388121"/>
          <a:ext cx="3070102" cy="164196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lin ang="2700000" scaled="1"/>
          <a:tileRect/>
        </a:gra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21 Recertification</a:t>
          </a:r>
          <a:endParaRPr lang="en-US" sz="2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Arabic" panose="02040503050201020203" pitchFamily="18" charset="-78"/>
            </a:rPr>
            <a:t>7 Follow up Surveys</a:t>
          </a:r>
          <a:endParaRPr lang="en-US" sz="2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Adobe Arabic" panose="02040503050201020203" pitchFamily="18" charset="-78"/>
          </a:endParaRPr>
        </a:p>
      </dsp:txBody>
      <dsp:txXfrm>
        <a:off x="8082854" y="2436213"/>
        <a:ext cx="2973918" cy="1545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C7B2D-258F-4087-B75F-1E0555939EFD}">
      <dsp:nvSpPr>
        <dsp:cNvPr id="0" name=""/>
        <dsp:cNvSpPr/>
      </dsp:nvSpPr>
      <dsp:spPr>
        <a:xfrm>
          <a:off x="0" y="0"/>
          <a:ext cx="7935078" cy="1044338"/>
        </a:xfrm>
        <a:prstGeom prst="roundRect">
          <a:avLst>
            <a:gd name="adj" fmla="val 10000"/>
          </a:avLst>
        </a:prstGeom>
        <a:solidFill>
          <a:srgbClr val="F52B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Perpetua" panose="02020502060401020303" pitchFamily="18" charset="0"/>
            </a:rPr>
            <a:t>All Home Health IJs Cited this CoP</a:t>
          </a:r>
        </a:p>
      </dsp:txBody>
      <dsp:txXfrm>
        <a:off x="30588" y="30588"/>
        <a:ext cx="7873902" cy="983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EA2A1-F251-42E1-BC02-1EA6F25621AD}">
      <dsp:nvSpPr>
        <dsp:cNvPr id="0" name=""/>
        <dsp:cNvSpPr/>
      </dsp:nvSpPr>
      <dsp:spPr>
        <a:xfrm rot="5400000">
          <a:off x="6521034" y="-2190152"/>
          <a:ext cx="2254443" cy="719835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b="1" kern="1200" dirty="0" smtClean="0">
              <a:latin typeface="Perpetua" panose="02020502060401020303" pitchFamily="18" charset="0"/>
              <a:ea typeface="+mn-ea"/>
              <a:cs typeface="+mn-cs"/>
            </a:rPr>
            <a:t>Care Planning, Coordination of Services &amp; Quality of Care  </a:t>
          </a:r>
          <a:endParaRPr lang="en-US" sz="4500" kern="1200" dirty="0">
            <a:latin typeface="Calibri"/>
            <a:ea typeface="+mn-ea"/>
            <a:cs typeface="+mn-cs"/>
          </a:endParaRPr>
        </a:p>
      </dsp:txBody>
      <dsp:txXfrm rot="-5400000">
        <a:off x="4049077" y="391858"/>
        <a:ext cx="7088305" cy="2034337"/>
      </dsp:txXfrm>
    </dsp:sp>
    <dsp:sp modelId="{1B061247-A8C2-4089-9BC8-6A5FDB9A4FA8}">
      <dsp:nvSpPr>
        <dsp:cNvPr id="0" name=""/>
        <dsp:cNvSpPr/>
      </dsp:nvSpPr>
      <dsp:spPr>
        <a:xfrm>
          <a:off x="0" y="0"/>
          <a:ext cx="4049076" cy="28180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Perpetua" panose="02020502060401020303" pitchFamily="18" charset="0"/>
              <a:ea typeface="+mn-ea"/>
              <a:cs typeface="+mn-cs"/>
            </a:rPr>
            <a:t>484.60</a:t>
          </a:r>
          <a:endParaRPr lang="en-US" sz="6500" b="1" kern="1200" dirty="0">
            <a:latin typeface="Perpetua" panose="02020502060401020303" pitchFamily="18" charset="0"/>
            <a:ea typeface="+mn-ea"/>
            <a:cs typeface="+mn-cs"/>
          </a:endParaRPr>
        </a:p>
      </dsp:txBody>
      <dsp:txXfrm>
        <a:off x="137566" y="137566"/>
        <a:ext cx="3773944" cy="2542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721D2-C922-4078-9E6C-486C2F517BEA}">
      <dsp:nvSpPr>
        <dsp:cNvPr id="0" name=""/>
        <dsp:cNvSpPr/>
      </dsp:nvSpPr>
      <dsp:spPr>
        <a:xfrm>
          <a:off x="9788" y="1705457"/>
          <a:ext cx="2925740" cy="1755444"/>
        </a:xfrm>
        <a:prstGeom prst="roundRect">
          <a:avLst>
            <a:gd name="adj" fmla="val 10000"/>
          </a:avLst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latin typeface="Garamond" panose="02020404030301010803" pitchFamily="18" charset="0"/>
            </a:rPr>
            <a:t>2019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latin typeface="Garamond" panose="02020404030301010803" pitchFamily="18" charset="0"/>
            </a:rPr>
            <a:t>124,841</a:t>
          </a:r>
          <a:endParaRPr lang="en-US" sz="4200" b="1" kern="1200" dirty="0">
            <a:latin typeface="Garamond" panose="02020404030301010803" pitchFamily="18" charset="0"/>
          </a:endParaRPr>
        </a:p>
      </dsp:txBody>
      <dsp:txXfrm>
        <a:off x="61203" y="1756872"/>
        <a:ext cx="2822910" cy="1652614"/>
      </dsp:txXfrm>
    </dsp:sp>
    <dsp:sp modelId="{1FA03F05-DB54-4785-B8EA-79BBC8DC4043}">
      <dsp:nvSpPr>
        <dsp:cNvPr id="0" name=""/>
        <dsp:cNvSpPr/>
      </dsp:nvSpPr>
      <dsp:spPr>
        <a:xfrm>
          <a:off x="3228103" y="2220388"/>
          <a:ext cx="620257" cy="725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latin typeface="Palatino Linotype" panose="02040502050505030304" pitchFamily="18" charset="0"/>
          </a:endParaRPr>
        </a:p>
      </dsp:txBody>
      <dsp:txXfrm>
        <a:off x="3228103" y="2365505"/>
        <a:ext cx="434180" cy="435349"/>
      </dsp:txXfrm>
    </dsp:sp>
    <dsp:sp modelId="{8C822144-DB33-44AA-B239-4EDB0299BC0C}">
      <dsp:nvSpPr>
        <dsp:cNvPr id="0" name=""/>
        <dsp:cNvSpPr/>
      </dsp:nvSpPr>
      <dsp:spPr>
        <a:xfrm>
          <a:off x="4105825" y="1705457"/>
          <a:ext cx="2925740" cy="1755444"/>
        </a:xfrm>
        <a:prstGeom prst="roundRect">
          <a:avLst>
            <a:gd name="adj" fmla="val 10000"/>
          </a:avLst>
        </a:prstGeom>
        <a:solidFill>
          <a:srgbClr val="FF3B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latin typeface="Garamond" panose="02020404030301010803" pitchFamily="18" charset="0"/>
            </a:rPr>
            <a:t>2020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latin typeface="Garamond" panose="02020404030301010803" pitchFamily="18" charset="0"/>
            </a:rPr>
            <a:t>120,420</a:t>
          </a:r>
          <a:endParaRPr lang="en-US" sz="4200" b="1" kern="1200" dirty="0">
            <a:latin typeface="Garamond" panose="02020404030301010803" pitchFamily="18" charset="0"/>
          </a:endParaRPr>
        </a:p>
      </dsp:txBody>
      <dsp:txXfrm>
        <a:off x="4157240" y="1756872"/>
        <a:ext cx="2822910" cy="1652614"/>
      </dsp:txXfrm>
    </dsp:sp>
    <dsp:sp modelId="{9F3A0FB5-6024-4AD6-8FF4-02FEE46B5D1C}">
      <dsp:nvSpPr>
        <dsp:cNvPr id="0" name=""/>
        <dsp:cNvSpPr/>
      </dsp:nvSpPr>
      <dsp:spPr>
        <a:xfrm>
          <a:off x="7324140" y="2220388"/>
          <a:ext cx="620257" cy="725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latin typeface="Palatino Linotype" panose="02040502050505030304" pitchFamily="18" charset="0"/>
          </a:endParaRPr>
        </a:p>
      </dsp:txBody>
      <dsp:txXfrm>
        <a:off x="7324140" y="2365505"/>
        <a:ext cx="434180" cy="435349"/>
      </dsp:txXfrm>
    </dsp:sp>
    <dsp:sp modelId="{8DF49123-EB0B-49E7-8934-D59EF2ADE06F}">
      <dsp:nvSpPr>
        <dsp:cNvPr id="0" name=""/>
        <dsp:cNvSpPr/>
      </dsp:nvSpPr>
      <dsp:spPr>
        <a:xfrm>
          <a:off x="8201862" y="1705457"/>
          <a:ext cx="2925740" cy="1755444"/>
        </a:xfrm>
        <a:prstGeom prst="roundRect">
          <a:avLst>
            <a:gd name="adj" fmla="val 10000"/>
          </a:avLst>
        </a:prstGeom>
        <a:solidFill>
          <a:srgbClr val="0B8E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latin typeface="Garamond" panose="02020404030301010803" pitchFamily="18" charset="0"/>
            </a:rPr>
            <a:t>2021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latin typeface="Garamond" panose="02020404030301010803" pitchFamily="18" charset="0"/>
            </a:rPr>
            <a:t>126,698</a:t>
          </a:r>
        </a:p>
      </dsp:txBody>
      <dsp:txXfrm>
        <a:off x="8253277" y="1756872"/>
        <a:ext cx="2822910" cy="16526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4211728" y="1512724"/>
          <a:ext cx="3768542" cy="37685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NEW STAFF</a:t>
          </a:r>
          <a:endParaRPr lang="en-US" sz="6500" kern="1200" dirty="0"/>
        </a:p>
      </dsp:txBody>
      <dsp:txXfrm>
        <a:off x="4763618" y="2064614"/>
        <a:ext cx="2664762" cy="2664762"/>
      </dsp:txXfrm>
    </dsp:sp>
    <dsp:sp modelId="{E7BFA9EE-B858-4016-80BA-575963560F75}">
      <dsp:nvSpPr>
        <dsp:cNvPr id="0" name=""/>
        <dsp:cNvSpPr/>
      </dsp:nvSpPr>
      <dsp:spPr>
        <a:xfrm>
          <a:off x="5153864" y="672"/>
          <a:ext cx="1884271" cy="1884271"/>
        </a:xfrm>
        <a:prstGeom prst="ellipse">
          <a:avLst/>
        </a:prstGeom>
        <a:solidFill>
          <a:srgbClr val="EE9C9E">
            <a:alpha val="49804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Kim Wilkerson</a:t>
          </a:r>
          <a:endParaRPr lang="en-US" sz="2400" kern="1200" dirty="0"/>
        </a:p>
      </dsp:txBody>
      <dsp:txXfrm>
        <a:off x="5429809" y="276617"/>
        <a:ext cx="1332381" cy="1332381"/>
      </dsp:txXfrm>
    </dsp:sp>
    <dsp:sp modelId="{3255F1BD-E04A-41BF-B64D-B06E6D0468D8}">
      <dsp:nvSpPr>
        <dsp:cNvPr id="0" name=""/>
        <dsp:cNvSpPr/>
      </dsp:nvSpPr>
      <dsp:spPr>
        <a:xfrm>
          <a:off x="7279253" y="1227766"/>
          <a:ext cx="1884271" cy="1884271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Melissa McBee</a:t>
          </a:r>
          <a:endParaRPr lang="en-US" sz="2400" kern="1200" dirty="0"/>
        </a:p>
      </dsp:txBody>
      <dsp:txXfrm>
        <a:off x="7555198" y="1503711"/>
        <a:ext cx="1332381" cy="1332381"/>
      </dsp:txXfrm>
    </dsp:sp>
    <dsp:sp modelId="{BCC6AE36-1AA5-4143-A95B-3979139E867E}">
      <dsp:nvSpPr>
        <dsp:cNvPr id="0" name=""/>
        <dsp:cNvSpPr/>
      </dsp:nvSpPr>
      <dsp:spPr>
        <a:xfrm>
          <a:off x="7279253" y="3681954"/>
          <a:ext cx="1884271" cy="1884271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Vikki Henson</a:t>
          </a:r>
          <a:endParaRPr lang="en-US" sz="2400" kern="1200" dirty="0"/>
        </a:p>
      </dsp:txBody>
      <dsp:txXfrm>
        <a:off x="7555198" y="3957899"/>
        <a:ext cx="1332381" cy="1332381"/>
      </dsp:txXfrm>
    </dsp:sp>
    <dsp:sp modelId="{E0DEE663-04E6-49D6-A3C7-F8FB5F8BE33B}">
      <dsp:nvSpPr>
        <dsp:cNvPr id="0" name=""/>
        <dsp:cNvSpPr/>
      </dsp:nvSpPr>
      <dsp:spPr>
        <a:xfrm>
          <a:off x="5153864" y="4909048"/>
          <a:ext cx="1884271" cy="1884271"/>
        </a:xfrm>
        <a:prstGeom prst="ellipse">
          <a:avLst/>
        </a:prstGeom>
        <a:solidFill>
          <a:srgbClr val="FC3324">
            <a:alpha val="49804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Abigail Henson</a:t>
          </a:r>
          <a:endParaRPr lang="en-US" sz="2400" kern="1200" dirty="0"/>
        </a:p>
      </dsp:txBody>
      <dsp:txXfrm>
        <a:off x="5429809" y="5184993"/>
        <a:ext cx="1332381" cy="1332381"/>
      </dsp:txXfrm>
    </dsp:sp>
    <dsp:sp modelId="{B21565AF-38EE-489F-BED8-FD878F97D8A4}">
      <dsp:nvSpPr>
        <dsp:cNvPr id="0" name=""/>
        <dsp:cNvSpPr/>
      </dsp:nvSpPr>
      <dsp:spPr>
        <a:xfrm>
          <a:off x="3028475" y="3681954"/>
          <a:ext cx="1884271" cy="1884271"/>
        </a:xfrm>
        <a:prstGeom prst="ellipse">
          <a:avLst/>
        </a:prstGeom>
        <a:solidFill>
          <a:schemeClr val="accent4">
            <a:alpha val="50000"/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Kelli Hart</a:t>
          </a:r>
          <a:endParaRPr lang="en-US" sz="2400" kern="1200" dirty="0"/>
        </a:p>
      </dsp:txBody>
      <dsp:txXfrm>
        <a:off x="3304420" y="3957899"/>
        <a:ext cx="1332381" cy="1332381"/>
      </dsp:txXfrm>
    </dsp:sp>
    <dsp:sp modelId="{DFCE1AC4-9D5D-4982-A03F-4D8EA14C5A23}">
      <dsp:nvSpPr>
        <dsp:cNvPr id="0" name=""/>
        <dsp:cNvSpPr/>
      </dsp:nvSpPr>
      <dsp:spPr>
        <a:xfrm>
          <a:off x="3028475" y="1227766"/>
          <a:ext cx="1884271" cy="1884271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Susan Conner</a:t>
          </a:r>
          <a:endParaRPr lang="en-US" sz="2400" kern="1200" dirty="0"/>
        </a:p>
      </dsp:txBody>
      <dsp:txXfrm>
        <a:off x="3304420" y="1503711"/>
        <a:ext cx="1332381" cy="1332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11717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4F5DD6-A662-4C82-8D3A-05A4281A1180}" type="slidenum">
              <a:rPr lang="en-US" altLang="en-US" smtClean="0"/>
              <a:pPr/>
              <a:t>36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01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091317-118B-49CD-BFB6-5CB1A6CD0663}" type="slidenum">
              <a:rPr lang="en-US" altLang="en-US" smtClean="0"/>
              <a:pPr/>
              <a:t>37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858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64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Provider-Enrollment-and-Certification/SurveyCertificationGenInfo/Downloads/QSO19-09-ALL.pdf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mo.gov/safety/homecare/correctionforms.php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.Swarnes@health.mo.gov" TargetMode="External"/><Relationship Id="rId2" Type="http://schemas.openxmlformats.org/officeDocument/2006/relationships/hyperlink" Target="mailto:Lisa.Coots@health.mo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yce.Rackers@health.mo.go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Atkinson@health.mo.gov" TargetMode="External"/><Relationship Id="rId2" Type="http://schemas.openxmlformats.org/officeDocument/2006/relationships/hyperlink" Target="mailto:Debi.Siebert@health.mo.gov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Oasisinformation@health.mo.gov" TargetMode="External"/><Relationship Id="rId2" Type="http://schemas.openxmlformats.org/officeDocument/2006/relationships/hyperlink" Target="https://health.mo.gov/safety/homecare/oasis.php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files/document/qso-22-09-all-injunction-lifted.pdf" TargetMode="External"/><Relationship Id="rId2" Type="http://schemas.openxmlformats.org/officeDocument/2006/relationships/hyperlink" Target="https://www.cms.gov/files/document/qso-22-07-al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s.gov/files/document/attachment-g.pdf" TargetMode="External"/><Relationship Id="rId5" Type="http://schemas.openxmlformats.org/officeDocument/2006/relationships/hyperlink" Target="https://www.cms.gov/files/document/attachment-c.pdf" TargetMode="External"/><Relationship Id="rId4" Type="http://schemas.openxmlformats.org/officeDocument/2006/relationships/hyperlink" Target="https://www.cms.gov/files/document/qso-22-11-all-injunction-lifted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94" t="2973" r="2746" b="3872"/>
          <a:stretch/>
        </p:blipFill>
        <p:spPr>
          <a:xfrm>
            <a:off x="424474" y="576789"/>
            <a:ext cx="3255264" cy="2706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3888638"/>
            <a:ext cx="3255264" cy="266616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flipH="1">
            <a:off x="3963307" y="668345"/>
            <a:ext cx="4434669" cy="533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spcBef>
                <a:spcPts val="0"/>
              </a:spcBef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  <a:t>Bureau Update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  <a:t/>
            </a:r>
            <a:b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</a:b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  <a:t/>
            </a:r>
            <a:b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  <a:t>Missouri Department of Health &amp; Senior Services </a:t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  <a:t>Bureau of Home Care &amp; Rehabilitative Standards</a:t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  <a:t/>
            </a:r>
            <a:b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</a:b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0"/>
                <a:cs typeface="Arial"/>
              </a:rPr>
              <a:t>Lisa Coots, RN,         Bureau Administrator</a:t>
            </a:r>
            <a:r>
              <a:rPr lang="en-US" sz="3000" b="1" dirty="0" smtClean="0">
                <a:solidFill>
                  <a:schemeClr val="bg1"/>
                </a:solidFill>
                <a:latin typeface="Perpetua" panose="02020502060401020303" pitchFamily="18" charset="0"/>
                <a:cs typeface="Arial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Perpetua" panose="02020502060401020303" pitchFamily="18" charset="0"/>
                <a:cs typeface="Arial"/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Pin on Perfect Pai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93" y="411480"/>
            <a:ext cx="3255264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 3 | The Wizard of Oz HD wallpapers free download | Wallpaperb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93" y="3888638"/>
            <a:ext cx="3255264" cy="26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1" r="8920"/>
          <a:stretch/>
        </p:blipFill>
        <p:spPr>
          <a:xfrm rot="880250">
            <a:off x="9784121" y="4654391"/>
            <a:ext cx="718063" cy="711396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0842" r="38765" b="41053"/>
          <a:stretch/>
        </p:blipFill>
        <p:spPr>
          <a:xfrm>
            <a:off x="1637141" y="4229094"/>
            <a:ext cx="829928" cy="1288588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25" t="-121873" r="-343381" b="145072"/>
          <a:stretch/>
        </p:blipFill>
        <p:spPr>
          <a:xfrm rot="20877569">
            <a:off x="9917236" y="1099439"/>
            <a:ext cx="1177062" cy="893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6214" r="40131" b="33555"/>
          <a:stretch/>
        </p:blipFill>
        <p:spPr>
          <a:xfrm rot="21249075">
            <a:off x="10015934" y="750264"/>
            <a:ext cx="1129263" cy="1168398"/>
          </a:xfrm>
          <a:prstGeom prst="flowChartDisplay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938">
            <a:off x="1586686" y="987921"/>
            <a:ext cx="930839" cy="12946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39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430353"/>
            <a:ext cx="11310731" cy="1468021"/>
          </a:xfrm>
          <a:solidFill>
            <a:srgbClr val="F77A09"/>
          </a:solidFill>
        </p:spPr>
        <p:txBody>
          <a:bodyPr>
            <a:normAutofit/>
          </a:bodyPr>
          <a:lstStyle/>
          <a:p>
            <a:pPr algn="ctr"/>
            <a:r>
              <a:rPr lang="en-US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Consolidated Appropriations Act        (CCA 2021) (Section 407) </a:t>
            </a:r>
            <a:endParaRPr lang="en-US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2" y="2624912"/>
            <a:ext cx="11310731" cy="14369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Amended </a:t>
            </a:r>
            <a:r>
              <a:rPr lang="en-US" sz="3200" dirty="0">
                <a:latin typeface="Perpetua" panose="02020502060401020303" pitchFamily="18" charset="0"/>
              </a:rPr>
              <a:t>Title XVIII of the SSA </a:t>
            </a:r>
            <a:r>
              <a:rPr lang="en-US" sz="3200" dirty="0" smtClean="0">
                <a:latin typeface="Perpetua" panose="02020502060401020303" pitchFamily="18" charset="0"/>
              </a:rPr>
              <a:t>establishing additional </a:t>
            </a:r>
            <a:r>
              <a:rPr lang="en-US" sz="3200" dirty="0">
                <a:latin typeface="Perpetua" panose="02020502060401020303" pitchFamily="18" charset="0"/>
              </a:rPr>
              <a:t>survey and enforcement requirements for hospice programs </a:t>
            </a:r>
            <a:r>
              <a:rPr lang="en-US" dirty="0"/>
              <a:t>       </a:t>
            </a:r>
            <a:endParaRPr lang="en-US" sz="3200" spc="50" dirty="0" smtClean="0">
              <a:ln w="0"/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54" y="78863"/>
            <a:ext cx="11566271" cy="1085794"/>
          </a:xfrm>
          <a:solidFill>
            <a:srgbClr val="F77A0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Consolidated Appropriations Act       </a:t>
            </a:r>
            <a:r>
              <a:rPr lang="en-US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       </a:t>
            </a:r>
            <a:r>
              <a:rPr lang="en-US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(CCA 2021) (Section 407) </a:t>
            </a:r>
            <a:r>
              <a:rPr lang="en-US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Cont.</a:t>
            </a:r>
            <a:endParaRPr lang="en-US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54" y="1472665"/>
            <a:ext cx="11566271" cy="46105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Improvement </a:t>
            </a:r>
            <a:r>
              <a:rPr lang="en-US" sz="3200" dirty="0">
                <a:latin typeface="Perpetua" panose="02020502060401020303" pitchFamily="18" charset="0"/>
              </a:rPr>
              <a:t>in consistency of surveys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Expanding CMS-based surveyor training to Accrediting Organizations (AOs)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AOs requirement to use Form CMS 2567 to document survey findings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Requirement </a:t>
            </a:r>
            <a:r>
              <a:rPr lang="en-US" sz="3200" dirty="0">
                <a:latin typeface="Perpetua" panose="02020502060401020303" pitchFamily="18" charset="0"/>
              </a:rPr>
              <a:t>of multidisciplinary survey teams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Prohibition of conflicts of interest of surveyors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Establishment of state toll-free complaint </a:t>
            </a:r>
            <a:r>
              <a:rPr lang="en-US" sz="3200" dirty="0" smtClean="0">
                <a:latin typeface="Perpetua" panose="02020502060401020303" pitchFamily="18" charset="0"/>
              </a:rPr>
              <a:t>line for hospice issues </a:t>
            </a:r>
            <a:endParaRPr lang="en-US" sz="3200" dirty="0"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Requirement for public disclosure of survey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Development and implementation of enforcement remedies (CMPs)</a:t>
            </a:r>
          </a:p>
        </p:txBody>
      </p:sp>
    </p:spTree>
    <p:extLst>
      <p:ext uri="{BB962C8B-B14F-4D97-AF65-F5344CB8AC3E}">
        <p14:creationId xmlns:p14="http://schemas.microsoft.com/office/powerpoint/2010/main" val="23612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1" y="246606"/>
            <a:ext cx="11383619" cy="837511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27" y="1340573"/>
            <a:ext cx="11608906" cy="5440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Perpetua" panose="02020502060401020303" pitchFamily="18" charset="0"/>
              </a:rPr>
              <a:t>19 </a:t>
            </a:r>
            <a:r>
              <a:rPr lang="en-US" sz="3200" b="1" dirty="0">
                <a:latin typeface="Perpetua" panose="02020502060401020303" pitchFamily="18" charset="0"/>
              </a:rPr>
              <a:t>CSR 30-35.010 </a:t>
            </a:r>
            <a:r>
              <a:rPr lang="en-US" sz="3200" dirty="0">
                <a:latin typeface="Perpetua" panose="02020502060401020303" pitchFamily="18" charset="0"/>
              </a:rPr>
              <a:t>Hospice Program Operations</a:t>
            </a:r>
          </a:p>
          <a:p>
            <a:pPr marL="0" indent="0">
              <a:buNone/>
            </a:pPr>
            <a:r>
              <a:rPr lang="en-US" sz="600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Relaxed </a:t>
            </a:r>
            <a:r>
              <a:rPr lang="en-US" sz="3200" dirty="0">
                <a:latin typeface="Perpetua" panose="02020502060401020303" pitchFamily="18" charset="0"/>
              </a:rPr>
              <a:t>definitions for dietary counselor and  spiritual counselor (chaplain)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Mirrored </a:t>
            </a:r>
            <a:r>
              <a:rPr lang="en-US" sz="3200" dirty="0">
                <a:latin typeface="Perpetua" panose="02020502060401020303" pitchFamily="18" charset="0"/>
              </a:rPr>
              <a:t>Medicare for Social worker definition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Changed </a:t>
            </a:r>
            <a:r>
              <a:rPr lang="en-US" sz="3200" dirty="0">
                <a:latin typeface="Perpetua" panose="02020502060401020303" pitchFamily="18" charset="0"/>
              </a:rPr>
              <a:t>IDG meetings to every 15 days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Added emergency preparedness to match the federal regulations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Added </a:t>
            </a:r>
            <a:r>
              <a:rPr lang="en-US" sz="3200" dirty="0">
                <a:latin typeface="Perpetua" panose="02020502060401020303" pitchFamily="18" charset="0"/>
              </a:rPr>
              <a:t>federal regulations to infection control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Deleted </a:t>
            </a:r>
            <a:r>
              <a:rPr lang="en-US" sz="3200" dirty="0">
                <a:latin typeface="Perpetua" panose="02020502060401020303" pitchFamily="18" charset="0"/>
              </a:rPr>
              <a:t>the 3 hour timeframe for unscheduled non-emergent visits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Changed </a:t>
            </a:r>
            <a:r>
              <a:rPr lang="en-US" sz="3200" dirty="0">
                <a:latin typeface="Perpetua" panose="02020502060401020303" pitchFamily="18" charset="0"/>
              </a:rPr>
              <a:t>bereavement visit to an “encounter” (phone calls could be substituted for in person visit)</a:t>
            </a:r>
          </a:p>
        </p:txBody>
      </p:sp>
      <p:sp>
        <p:nvSpPr>
          <p:cNvPr id="5" name="Rectangle 4"/>
          <p:cNvSpPr/>
          <p:nvPr/>
        </p:nvSpPr>
        <p:spPr>
          <a:xfrm>
            <a:off x="935933" y="280642"/>
            <a:ext cx="104857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State Proposed Hospice Regulations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430353"/>
            <a:ext cx="11310731" cy="1468021"/>
          </a:xfrm>
          <a:solidFill>
            <a:srgbClr val="F77A09"/>
          </a:solidFill>
        </p:spPr>
        <p:txBody>
          <a:bodyPr>
            <a:normAutofit/>
          </a:bodyPr>
          <a:lstStyle/>
          <a:p>
            <a:pPr algn="ctr"/>
            <a:r>
              <a:rPr lang="en-US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State Proposed Hospice </a:t>
            </a:r>
            <a:r>
              <a:rPr lang="en-US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Regulations Cont.</a:t>
            </a:r>
            <a:endParaRPr lang="en-US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2" y="1417576"/>
            <a:ext cx="11310731" cy="4242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              </a:t>
            </a:r>
          </a:p>
          <a:p>
            <a:pPr marL="0" indent="0">
              <a:buNone/>
            </a:pPr>
            <a:endParaRPr lang="en-US" sz="3200" spc="50" dirty="0" smtClean="0">
              <a:ln w="0"/>
              <a:latin typeface="Perpetua" panose="02020502060401020303" pitchFamily="18" charset="0"/>
            </a:endParaRPr>
          </a:p>
          <a:p>
            <a:pPr marL="0" indent="0">
              <a:buNone/>
            </a:pPr>
            <a:r>
              <a:rPr lang="en-US" sz="3200" b="1" spc="50" dirty="0" smtClean="0">
                <a:ln w="0"/>
                <a:latin typeface="Perpetua" panose="02020502060401020303" pitchFamily="18" charset="0"/>
              </a:rPr>
              <a:t>19 </a:t>
            </a:r>
            <a:r>
              <a:rPr lang="en-US" sz="3200" b="1" spc="50" dirty="0">
                <a:ln w="0"/>
                <a:latin typeface="Perpetua" panose="02020502060401020303" pitchFamily="18" charset="0"/>
              </a:rPr>
              <a:t>CSR 30-35.020</a:t>
            </a:r>
            <a:r>
              <a:rPr lang="en-US" sz="3200" spc="50" dirty="0">
                <a:ln w="0"/>
                <a:latin typeface="Perpetua" panose="02020502060401020303" pitchFamily="18" charset="0"/>
              </a:rPr>
              <a:t> Hospice Providing Direct </a:t>
            </a:r>
            <a:r>
              <a:rPr lang="en-US" sz="3200" spc="50" dirty="0" smtClean="0">
                <a:ln w="0"/>
                <a:latin typeface="Perpetua" panose="02020502060401020303" pitchFamily="18" charset="0"/>
              </a:rPr>
              <a:t>Care in a Hospice Facility</a:t>
            </a:r>
            <a:r>
              <a:rPr lang="en-US" dirty="0"/>
              <a:t>  </a:t>
            </a:r>
            <a:r>
              <a:rPr lang="en-US" sz="1000" dirty="0"/>
              <a:t> </a:t>
            </a:r>
            <a:r>
              <a:rPr lang="en-US" sz="1200" dirty="0"/>
              <a:t> </a:t>
            </a:r>
            <a:endParaRPr lang="en-US" sz="1200" dirty="0" smtClean="0"/>
          </a:p>
          <a:p>
            <a:pPr marL="0" indent="0">
              <a:buNone/>
            </a:pPr>
            <a:r>
              <a:rPr lang="en-US" dirty="0"/>
              <a:t>              </a:t>
            </a:r>
            <a:endParaRPr lang="en-US" dirty="0" smtClean="0"/>
          </a:p>
          <a:p>
            <a:pPr indent="2286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Last </a:t>
            </a:r>
            <a:r>
              <a:rPr lang="en-US" sz="3200" dirty="0">
                <a:latin typeface="Perpetua" panose="02020502060401020303" pitchFamily="18" charset="0"/>
              </a:rPr>
              <a:t>updated in 2008</a:t>
            </a:r>
          </a:p>
          <a:p>
            <a:pPr indent="2286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Major </a:t>
            </a:r>
            <a:r>
              <a:rPr lang="en-US" sz="3200" dirty="0">
                <a:latin typeface="Perpetua" panose="02020502060401020303" pitchFamily="18" charset="0"/>
              </a:rPr>
              <a:t>overhaul </a:t>
            </a:r>
          </a:p>
          <a:p>
            <a:pPr indent="2286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Updated </a:t>
            </a:r>
            <a:r>
              <a:rPr lang="en-US" sz="3200" dirty="0">
                <a:latin typeface="Perpetua" panose="02020502060401020303" pitchFamily="18" charset="0"/>
              </a:rPr>
              <a:t>all </a:t>
            </a:r>
            <a:r>
              <a:rPr lang="en-US" sz="3200" dirty="0" smtClean="0">
                <a:latin typeface="Perpetua" panose="02020502060401020303" pitchFamily="18" charset="0"/>
              </a:rPr>
              <a:t>Life </a:t>
            </a:r>
            <a:r>
              <a:rPr lang="en-US" sz="3200" dirty="0">
                <a:latin typeface="Perpetua" panose="02020502060401020303" pitchFamily="18" charset="0"/>
              </a:rPr>
              <a:t>Safety Codes regulations </a:t>
            </a:r>
          </a:p>
        </p:txBody>
      </p:sp>
    </p:spTree>
    <p:extLst>
      <p:ext uri="{BB962C8B-B14F-4D97-AF65-F5344CB8AC3E}">
        <p14:creationId xmlns:p14="http://schemas.microsoft.com/office/powerpoint/2010/main" val="31857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32961" y="1401417"/>
            <a:ext cx="11633752" cy="3101009"/>
          </a:xfrm>
          <a:prstGeom prst="wave">
            <a:avLst/>
          </a:prstGeom>
          <a:solidFill>
            <a:srgbClr val="F77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8000" b="1" dirty="0">
              <a:ln/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922" y="2251729"/>
            <a:ext cx="11126856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5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DEFICIENT PRACTICES</a:t>
            </a:r>
            <a:endParaRPr lang="en-US" sz="85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632372"/>
              </p:ext>
            </p:extLst>
          </p:nvPr>
        </p:nvGraphicFramePr>
        <p:xfrm>
          <a:off x="447260" y="1752600"/>
          <a:ext cx="11459818" cy="500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47260" y="345552"/>
            <a:ext cx="11459818" cy="1165095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0" y="345552"/>
            <a:ext cx="11459818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Home Health Complaint Surveys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7260" y="345552"/>
            <a:ext cx="11459818" cy="1165095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0" y="345552"/>
            <a:ext cx="11459818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Hospice Immediate Jeopardy CoPs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41385704"/>
              </p:ext>
            </p:extLst>
          </p:nvPr>
        </p:nvGraphicFramePr>
        <p:xfrm>
          <a:off x="635267" y="1780674"/>
          <a:ext cx="11078678" cy="478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0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240715"/>
              </p:ext>
            </p:extLst>
          </p:nvPr>
        </p:nvGraphicFramePr>
        <p:xfrm>
          <a:off x="423512" y="1597794"/>
          <a:ext cx="11309684" cy="508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73378" y="254314"/>
            <a:ext cx="11654462" cy="1165095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Hospice Complaint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Surveys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52211"/>
              </p:ext>
            </p:extLst>
          </p:nvPr>
        </p:nvGraphicFramePr>
        <p:xfrm>
          <a:off x="1991545" y="1916833"/>
          <a:ext cx="3394337" cy="185493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394337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77481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First 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42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Administrator – 9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Alt.</a:t>
                      </a:r>
                      <a:r>
                        <a:rPr lang="en-US" sz="2600" baseline="0" dirty="0" smtClean="0">
                          <a:latin typeface="Perpetua" panose="02020502060401020303" pitchFamily="18" charset="0"/>
                        </a:rPr>
                        <a:t> Administrator – 8 </a:t>
                      </a:r>
                      <a:endParaRPr lang="en-US" sz="2600" dirty="0"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37111"/>
              </p:ext>
            </p:extLst>
          </p:nvPr>
        </p:nvGraphicFramePr>
        <p:xfrm>
          <a:off x="1991544" y="4117821"/>
          <a:ext cx="3394337" cy="184580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394337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58001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Third 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0838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Administrator – 5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Alt.</a:t>
                      </a:r>
                      <a:r>
                        <a:rPr lang="en-US" sz="2600" baseline="0" dirty="0" smtClean="0">
                          <a:latin typeface="Perpetua" panose="02020502060401020303" pitchFamily="18" charset="0"/>
                        </a:rPr>
                        <a:t> Administrator </a:t>
                      </a: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- 10</a:t>
                      </a:r>
                      <a:endParaRPr lang="en-US" sz="2600" dirty="0"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07505" y="266140"/>
            <a:ext cx="11459818" cy="858571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044" y="427458"/>
            <a:ext cx="11221279" cy="788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Home Health Administration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Adobe Arabic" panose="02040503050201020203" pitchFamily="18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73787"/>
              </p:ext>
            </p:extLst>
          </p:nvPr>
        </p:nvGraphicFramePr>
        <p:xfrm>
          <a:off x="6582372" y="1916833"/>
          <a:ext cx="3429000" cy="184339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62952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Second 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08139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Administrator – 14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Alt. Administrator</a:t>
                      </a:r>
                      <a:r>
                        <a:rPr lang="en-US" sz="2600" baseline="0" dirty="0" smtClean="0">
                          <a:latin typeface="Perpetua" panose="02020502060401020303" pitchFamily="18" charset="0"/>
                        </a:rPr>
                        <a:t> – 15</a:t>
                      </a:r>
                      <a:endParaRPr lang="en-US" sz="2600" dirty="0"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11004"/>
              </p:ext>
            </p:extLst>
          </p:nvPr>
        </p:nvGraphicFramePr>
        <p:xfrm>
          <a:off x="6582372" y="4117822"/>
          <a:ext cx="3429000" cy="184580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58672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Fourth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0838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Administrator – 5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Alt. Administrator</a:t>
                      </a:r>
                      <a:r>
                        <a:rPr lang="en-US" sz="2600" baseline="0" dirty="0" smtClean="0">
                          <a:latin typeface="Perpetua" panose="02020502060401020303" pitchFamily="18" charset="0"/>
                        </a:rPr>
                        <a:t> – 11 </a:t>
                      </a:r>
                      <a:endParaRPr lang="en-US" sz="2600" dirty="0"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1818"/>
              </p:ext>
            </p:extLst>
          </p:nvPr>
        </p:nvGraphicFramePr>
        <p:xfrm>
          <a:off x="1991545" y="2118510"/>
          <a:ext cx="3394337" cy="185493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394337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77481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First 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Administrator – 8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Supervising RN </a:t>
                      </a:r>
                      <a:r>
                        <a:rPr lang="en-US" sz="2600" baseline="0" dirty="0" smtClean="0">
                          <a:latin typeface="Perpetua" panose="02020502060401020303" pitchFamily="18" charset="0"/>
                        </a:rPr>
                        <a:t>– 9</a:t>
                      </a:r>
                      <a:endParaRPr lang="en-US" sz="2600" dirty="0"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25919"/>
              </p:ext>
            </p:extLst>
          </p:nvPr>
        </p:nvGraphicFramePr>
        <p:xfrm>
          <a:off x="6545796" y="2118509"/>
          <a:ext cx="3429000" cy="184339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62952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Second 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08139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Administrator – 10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Supervising RN </a:t>
                      </a:r>
                      <a:r>
                        <a:rPr lang="en-US" sz="2600" baseline="0" dirty="0" smtClean="0">
                          <a:latin typeface="Perpetua" panose="02020502060401020303" pitchFamily="18" charset="0"/>
                        </a:rPr>
                        <a:t>– 6</a:t>
                      </a:r>
                      <a:endParaRPr lang="en-US" sz="2600" dirty="0"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883"/>
              </p:ext>
            </p:extLst>
          </p:nvPr>
        </p:nvGraphicFramePr>
        <p:xfrm>
          <a:off x="1991544" y="4319498"/>
          <a:ext cx="3394337" cy="184580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394337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58001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Third 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0838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Administrator – 8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Supervising RN - 14</a:t>
                      </a:r>
                      <a:endParaRPr lang="en-US" sz="2600" dirty="0"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29575"/>
              </p:ext>
            </p:extLst>
          </p:nvPr>
        </p:nvGraphicFramePr>
        <p:xfrm>
          <a:off x="6545796" y="4319498"/>
          <a:ext cx="3429000" cy="184580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58672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Fourth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33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0838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Administrator – 9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 smtClean="0">
                          <a:latin typeface="Perpetua" panose="02020502060401020303" pitchFamily="18" charset="0"/>
                        </a:rPr>
                        <a:t>Supervising RN </a:t>
                      </a:r>
                      <a:r>
                        <a:rPr lang="en-US" sz="2600" baseline="0" dirty="0" smtClean="0">
                          <a:latin typeface="Perpetua" panose="02020502060401020303" pitchFamily="18" charset="0"/>
                        </a:rPr>
                        <a:t>– 17 </a:t>
                      </a:r>
                      <a:endParaRPr lang="en-US" sz="2600" dirty="0"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3980" y="192071"/>
            <a:ext cx="11459818" cy="945853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2519" y="339170"/>
            <a:ext cx="11221279" cy="798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Hospice Administration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77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03144" y="1232452"/>
            <a:ext cx="11449877" cy="3339548"/>
          </a:xfrm>
          <a:prstGeom prst="wave">
            <a:avLst/>
          </a:prstGeom>
          <a:solidFill>
            <a:srgbClr val="F77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8000" b="1" dirty="0">
              <a:ln/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4217" y="2086618"/>
            <a:ext cx="1048578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OBJECTIVES</a:t>
            </a:r>
            <a:endParaRPr lang="en-US" sz="100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505648"/>
              </p:ext>
            </p:extLst>
          </p:nvPr>
        </p:nvGraphicFramePr>
        <p:xfrm>
          <a:off x="247641" y="1376412"/>
          <a:ext cx="11556698" cy="447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78628" y="162972"/>
            <a:ext cx="11459818" cy="809180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641" y="206615"/>
            <a:ext cx="11221279" cy="72189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Home Health Recertification Surveys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88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71338"/>
              </p:ext>
            </p:extLst>
          </p:nvPr>
        </p:nvGraphicFramePr>
        <p:xfrm>
          <a:off x="407505" y="1545817"/>
          <a:ext cx="11459816" cy="449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07505" y="266141"/>
            <a:ext cx="11459818" cy="913436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44" y="349323"/>
            <a:ext cx="11221279" cy="7571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Hospice Recertification Surveys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7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32961" y="1401417"/>
            <a:ext cx="11633752" cy="3101009"/>
          </a:xfrm>
          <a:prstGeom prst="wave">
            <a:avLst/>
          </a:prstGeom>
          <a:solidFill>
            <a:srgbClr val="F77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8000" b="1" dirty="0">
              <a:ln/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961" y="2251729"/>
            <a:ext cx="11459817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5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IMMEDIATE JEOPARDY</a:t>
            </a:r>
            <a:endParaRPr lang="en-US" sz="85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993544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9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7260" y="153046"/>
            <a:ext cx="11459818" cy="1203158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34" y="-62823"/>
            <a:ext cx="11103056" cy="12031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Home Health Immediate Jeopardy CoP Cited Calendar Year 2022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2959188"/>
              </p:ext>
            </p:extLst>
          </p:nvPr>
        </p:nvGraphicFramePr>
        <p:xfrm>
          <a:off x="2067451" y="5058079"/>
          <a:ext cx="7942823" cy="104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89945755"/>
              </p:ext>
            </p:extLst>
          </p:nvPr>
        </p:nvGraphicFramePr>
        <p:xfrm>
          <a:off x="415144" y="1582245"/>
          <a:ext cx="11247435" cy="281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663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9037" y="908720"/>
            <a:ext cx="93589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>
                <a:latin typeface="Perpetua" panose="02020502060401020303" pitchFamily="18" charset="0"/>
              </a:rPr>
              <a:t>Appendix Q in the SOM, revised July 31, 2019</a:t>
            </a:r>
          </a:p>
          <a:p>
            <a:r>
              <a:rPr lang="en-US" sz="3200" kern="0" dirty="0">
                <a:latin typeface="Perpetua" panose="02020502060401020303" pitchFamily="18" charset="0"/>
              </a:rPr>
              <a:t>Three Key Components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kern="0" dirty="0">
                <a:latin typeface="Perpetua" panose="02020502060401020303" pitchFamily="18" charset="0"/>
              </a:rPr>
              <a:t>Noncompliance</a:t>
            </a:r>
            <a:r>
              <a:rPr lang="en-US" sz="3200" kern="0" dirty="0">
                <a:latin typeface="Perpetua" panose="02020502060401020303" pitchFamily="18" charset="0"/>
              </a:rPr>
              <a:t> with </a:t>
            </a:r>
            <a:r>
              <a:rPr lang="en-US" sz="3200" kern="0">
                <a:latin typeface="Perpetua" panose="02020502060401020303" pitchFamily="18" charset="0"/>
              </a:rPr>
              <a:t>a </a:t>
            </a:r>
            <a:r>
              <a:rPr lang="en-US" sz="3200" kern="0" smtClean="0">
                <a:latin typeface="Perpetua" panose="02020502060401020303" pitchFamily="18" charset="0"/>
              </a:rPr>
              <a:t>regulation</a:t>
            </a:r>
            <a:endParaRPr lang="en-US" sz="3200" kern="0" dirty="0">
              <a:latin typeface="Perpetua" panose="02020502060401020303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kern="0" dirty="0">
                <a:latin typeface="Perpetua" panose="02020502060401020303" pitchFamily="18" charset="0"/>
              </a:rPr>
              <a:t>Caused or created a likelihood that </a:t>
            </a:r>
            <a:r>
              <a:rPr lang="en-US" sz="3200" b="1" kern="0" dirty="0">
                <a:latin typeface="Perpetua" panose="02020502060401020303" pitchFamily="18" charset="0"/>
              </a:rPr>
              <a:t>serious</a:t>
            </a:r>
            <a:r>
              <a:rPr lang="en-US" sz="3200" kern="0" dirty="0">
                <a:latin typeface="Perpetua" panose="02020502060401020303" pitchFamily="18" charset="0"/>
              </a:rPr>
              <a:t> injury, harm, impairment or death would occur or recur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kern="0" dirty="0">
                <a:latin typeface="Perpetua" panose="02020502060401020303" pitchFamily="18" charset="0"/>
              </a:rPr>
              <a:t>Immediate action </a:t>
            </a:r>
            <a:r>
              <a:rPr lang="en-US" sz="3200" kern="0" dirty="0">
                <a:latin typeface="Perpetua" panose="02020502060401020303" pitchFamily="18" charset="0"/>
              </a:rPr>
              <a:t>is necessary to prevent the occurrence or recurrence of serious injury, harm, impairment or death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6539" y="592547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FF"/>
                </a:solidFill>
                <a:latin typeface="High Tower Text" panose="02040502050506030303" pitchFamily="18" charset="0"/>
                <a:hlinkClick r:id="rId2"/>
              </a:rPr>
              <a:t>https://www.cms.gov/Medicare/Provider-Enrollment-and-Certification/SurveyCertificationGenInfo/Downloads/QSO19-09-ALL.pdf</a:t>
            </a:r>
            <a:r>
              <a:rPr lang="it-IT" dirty="0">
                <a:solidFill>
                  <a:srgbClr val="3333FF"/>
                </a:solidFill>
                <a:latin typeface="High Tower Text" panose="02040502050506030303" pitchFamily="18" charset="0"/>
              </a:rPr>
              <a:t> </a:t>
            </a:r>
            <a:endParaRPr lang="en-US" dirty="0">
              <a:solidFill>
                <a:srgbClr val="3333FF"/>
              </a:solidFill>
              <a:latin typeface="High Tower Text" panose="020405020505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371" y="208710"/>
            <a:ext cx="11383619" cy="560007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7371" y="488713"/>
            <a:ext cx="11383618" cy="5390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erpetua" panose="02020502060401020303" pitchFamily="18" charset="0"/>
              </a:rPr>
              <a:t>Immediate Jeopardy</a:t>
            </a:r>
            <a:br>
              <a:rPr lang="en-US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erpetua" panose="020205020604010203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5267" y="1745029"/>
            <a:ext cx="10510787" cy="46085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 – the goal is to remove the systemic problem so that patients are safe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Begin developing a “Removal Plan</a:t>
            </a:r>
            <a:r>
              <a:rPr lang="en-US" sz="28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 should immediately get involved by making home visit(s</a:t>
            </a:r>
            <a:r>
              <a:rPr lang="en-US" sz="28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to assess </a:t>
            </a:r>
            <a:r>
              <a:rPr lang="en-US" sz="28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 and review the clinical record, and </a:t>
            </a:r>
            <a:endParaRPr lang="en-US" sz="2800" dirty="0">
              <a:latin typeface="Perpetua" panose="02020502060401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b="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800" b="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800" b="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policies and procedures, making revisions as needed</a:t>
            </a:r>
            <a:endParaRPr lang="en-US" sz="2800" b="0" dirty="0">
              <a:latin typeface="Perpetua" panose="02020502060401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b="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Educate </a:t>
            </a:r>
            <a:r>
              <a:rPr lang="en-US" sz="2800" b="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 with in-services</a:t>
            </a:r>
            <a:endParaRPr lang="en-US" sz="2800" b="0" dirty="0">
              <a:latin typeface="Perpetua" panose="02020502060401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b="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supervisory visits</a:t>
            </a:r>
            <a:endParaRPr lang="en-US" sz="2800" b="0" dirty="0">
              <a:latin typeface="Perpetua" panose="02020502060401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" y="202786"/>
            <a:ext cx="11268045" cy="1231378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37565" y="71570"/>
            <a:ext cx="113836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Immediate Actions Needed by Administration/Management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6836" y="877664"/>
            <a:ext cx="107995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immediate action an agency will take to prevent serious harm from occurring or recurring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in great detail all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actions the agency will take to IMMEDIATELY address the non-compliance </a:t>
            </a: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patients are safe and free from harm</a:t>
            </a:r>
            <a:endParaRPr lang="en-US" sz="3200" dirty="0">
              <a:latin typeface="Perpetua" panose="02020502060401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Address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additional serious harm will be prevented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Includes a date by which the agency asserts the likelihood for serious harm </a:t>
            </a: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longer exists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accepted by the survey team, state agency and CMS or the </a:t>
            </a:r>
            <a:r>
              <a:rPr lang="en-US" sz="3200" b="1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 will not be removed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6836" y="108224"/>
            <a:ext cx="11114111" cy="690674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8223"/>
            <a:ext cx="113836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What is a “Removal Plan”?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0888" y="887355"/>
            <a:ext cx="11367436" cy="55826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Removal of IJ means</a:t>
            </a:r>
            <a:r>
              <a:rPr lang="en-US" sz="3200" dirty="0" smtClean="0">
                <a:latin typeface="Perpetua" panose="02020502060401020303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Perpetua" panose="02020502060401020303" pitchFamily="18" charset="0"/>
              </a:rPr>
              <a:t>The surveyors, state agency management and CMS all agree the plan is acceptable</a:t>
            </a:r>
            <a:endParaRPr lang="en-US" sz="2800" dirty="0">
              <a:latin typeface="Perpetua" panose="02020502060401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0" dirty="0">
                <a:latin typeface="Perpetua" panose="02020502060401020303" pitchFamily="18" charset="0"/>
              </a:rPr>
              <a:t>The agency has taken immediate action to prevent a serious adverse outcome from occurring or recurring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0" dirty="0">
                <a:latin typeface="Perpetua" panose="02020502060401020303" pitchFamily="18" charset="0"/>
              </a:rPr>
              <a:t>The surveyor has verified that the removal plan is fully implemented and no patient is </a:t>
            </a:r>
            <a:r>
              <a:rPr lang="en-US" sz="3200" dirty="0">
                <a:latin typeface="Perpetua" panose="02020502060401020303" pitchFamily="18" charset="0"/>
              </a:rPr>
              <a:t>currently</a:t>
            </a:r>
            <a:r>
              <a:rPr lang="en-US" sz="3200" b="0" dirty="0">
                <a:latin typeface="Perpetua" panose="02020502060401020303" pitchFamily="18" charset="0"/>
              </a:rPr>
              <a:t> experiencing serious </a:t>
            </a:r>
            <a:r>
              <a:rPr lang="en-US" sz="3200" b="0" dirty="0" smtClean="0">
                <a:latin typeface="Perpetua" panose="02020502060401020303" pitchFamily="18" charset="0"/>
              </a:rPr>
              <a:t>injury/harm or could likely die due to poor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0" dirty="0" smtClean="0">
                <a:latin typeface="Perpetua" panose="02020502060401020303" pitchFamily="18" charset="0"/>
              </a:rPr>
              <a:t> If </a:t>
            </a:r>
            <a:r>
              <a:rPr lang="en-US" sz="3200" b="0" dirty="0">
                <a:latin typeface="Perpetua" panose="02020502060401020303" pitchFamily="18" charset="0"/>
              </a:rPr>
              <a:t>the harm cannot be remedied (death or serious harm has already occurred), the removal plan must address how </a:t>
            </a:r>
            <a:r>
              <a:rPr lang="en-US" sz="3200" b="0" dirty="0" smtClean="0">
                <a:latin typeface="Perpetua" panose="02020502060401020303" pitchFamily="18" charset="0"/>
              </a:rPr>
              <a:t>additional </a:t>
            </a:r>
            <a:r>
              <a:rPr lang="en-US" sz="3200" b="0" dirty="0">
                <a:latin typeface="Perpetua" panose="02020502060401020303" pitchFamily="18" charset="0"/>
              </a:rPr>
              <a:t>serious harm will be </a:t>
            </a:r>
            <a:r>
              <a:rPr lang="en-US" sz="3200" b="0" dirty="0" smtClean="0">
                <a:latin typeface="Perpetua" panose="02020502060401020303" pitchFamily="18" charset="0"/>
              </a:rPr>
              <a:t>prevented</a:t>
            </a:r>
            <a:endParaRPr lang="en-US" sz="3200" b="0" dirty="0">
              <a:latin typeface="Perpetua" panose="02020502060401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2586" y="78900"/>
            <a:ext cx="11383619" cy="730427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2586" y="39886"/>
            <a:ext cx="113836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Accepted Removal Plan/IJ Removed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9609" cy="753028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5971"/>
            <a:ext cx="10873408" cy="39226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Perpetua" panose="02020502060401020303" pitchFamily="18" charset="0"/>
              </a:rPr>
              <a:t>Review federal home </a:t>
            </a:r>
            <a:r>
              <a:rPr lang="en-US" sz="3100" dirty="0" smtClean="0">
                <a:latin typeface="Perpetua" panose="02020502060401020303" pitchFamily="18" charset="0"/>
              </a:rPr>
              <a:t>health &amp; </a:t>
            </a:r>
            <a:r>
              <a:rPr lang="en-US" sz="3100" dirty="0">
                <a:latin typeface="Perpetua" panose="02020502060401020303" pitchFamily="18" charset="0"/>
              </a:rPr>
              <a:t>hospice regulatory changes </a:t>
            </a:r>
            <a:r>
              <a:rPr lang="en-US" sz="3100" dirty="0" smtClean="0">
                <a:latin typeface="Perpetua" panose="02020502060401020303" pitchFamily="18" charset="0"/>
              </a:rPr>
              <a:t> </a:t>
            </a:r>
            <a:endParaRPr lang="en-US" sz="3100" dirty="0"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Perpetua" panose="02020502060401020303" pitchFamily="18" charset="0"/>
              </a:rPr>
              <a:t>Highlight Missouri’s </a:t>
            </a:r>
            <a:r>
              <a:rPr lang="en-US" sz="3100" dirty="0" smtClean="0">
                <a:latin typeface="Perpetua" panose="02020502060401020303" pitchFamily="18" charset="0"/>
              </a:rPr>
              <a:t>newly proposed </a:t>
            </a:r>
            <a:r>
              <a:rPr lang="en-US" sz="3100" dirty="0">
                <a:latin typeface="Perpetua" panose="02020502060401020303" pitchFamily="18" charset="0"/>
              </a:rPr>
              <a:t>hospice rules </a:t>
            </a:r>
            <a:endParaRPr lang="en-US" sz="3100" dirty="0" smtClean="0"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Perpetua" panose="02020502060401020303" pitchFamily="18" charset="0"/>
              </a:rPr>
              <a:t>List </a:t>
            </a:r>
            <a:r>
              <a:rPr lang="en-US" sz="3100" dirty="0">
                <a:latin typeface="Perpetua" panose="02020502060401020303" pitchFamily="18" charset="0"/>
              </a:rPr>
              <a:t>frequently cited deficient practices for </a:t>
            </a:r>
            <a:r>
              <a:rPr lang="en-US" sz="3100" dirty="0" smtClean="0">
                <a:latin typeface="Perpetua" panose="02020502060401020303" pitchFamily="18" charset="0"/>
              </a:rPr>
              <a:t>HHAs &amp; HOs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Perpetua" panose="02020502060401020303" pitchFamily="18" charset="0"/>
              </a:rPr>
              <a:t>Explain agency navigation </a:t>
            </a:r>
            <a:r>
              <a:rPr lang="en-US" sz="3100" dirty="0">
                <a:latin typeface="Perpetua" panose="02020502060401020303" pitchFamily="18" charset="0"/>
              </a:rPr>
              <a:t>through an immediate jeopardy </a:t>
            </a:r>
            <a:r>
              <a:rPr lang="en-US" sz="3100" dirty="0" smtClean="0">
                <a:latin typeface="Perpetua" panose="02020502060401020303" pitchFamily="18" charset="0"/>
              </a:rPr>
              <a:t>citation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Perpetua" panose="02020502060401020303" pitchFamily="18" charset="0"/>
              </a:rPr>
              <a:t>Describe Missouri’s 2021 </a:t>
            </a:r>
            <a:r>
              <a:rPr lang="en-US" sz="3100" dirty="0">
                <a:latin typeface="Perpetua" panose="02020502060401020303" pitchFamily="18" charset="0"/>
              </a:rPr>
              <a:t>home health &amp; hospice statistics and </a:t>
            </a:r>
            <a:r>
              <a:rPr lang="en-US" sz="3100" dirty="0" smtClean="0">
                <a:latin typeface="Perpetua" panose="02020502060401020303" pitchFamily="18" charset="0"/>
              </a:rPr>
              <a:t>trends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Perpetua" panose="02020502060401020303" pitchFamily="18" charset="0"/>
              </a:rPr>
              <a:t>Discuss </a:t>
            </a:r>
            <a:r>
              <a:rPr lang="en-US" sz="3100" dirty="0">
                <a:latin typeface="Perpetua" panose="02020502060401020303" pitchFamily="18" charset="0"/>
              </a:rPr>
              <a:t>hot topics on the horizon </a:t>
            </a:r>
            <a:endParaRPr lang="en-US" sz="3100" dirty="0" smtClean="0"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Perpetua" panose="02020502060401020303" pitchFamily="18" charset="0"/>
              </a:rPr>
              <a:t>Update on OASIS E Training by the new OASIS Education Coordinator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7321" y="271851"/>
            <a:ext cx="10485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Objectives</a:t>
            </a:r>
            <a:endParaRPr lang="en-US" sz="5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4893" y="1149354"/>
            <a:ext cx="10732168" cy="460655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acceptable removal plan and removal of the IJ is not </a:t>
            </a: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synonymous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plan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correction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if the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 is removed, </a:t>
            </a: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 remains as a condition level deficiency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 of Deficiencies will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generated </a:t>
            </a: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sent to the agency</a:t>
            </a:r>
            <a:endParaRPr lang="en-US" sz="3200" dirty="0">
              <a:latin typeface="Perpetua" panose="02020502060401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plan of correction will be requested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Non-deemed agencies will have a revisit within 45 days of exit date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deemed </a:t>
            </a: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agencies,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CMS has </a:t>
            </a: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jurisdiction regarding date of revisit</a:t>
            </a:r>
            <a:endParaRPr lang="en-US" sz="2600" dirty="0">
              <a:latin typeface="Perpetua" panose="02020502060401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209" y="139415"/>
            <a:ext cx="11383619" cy="769441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6558" y="139415"/>
            <a:ext cx="113836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An Acceptable Removal Plan for an IJ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91608" y="1572500"/>
            <a:ext cx="10729832" cy="370214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Surveyors are unable to </a:t>
            </a:r>
            <a:r>
              <a:rPr lang="en-US" sz="3200" dirty="0">
                <a:latin typeface="Perpetua" panose="02020502060401020303" pitchFamily="18" charset="0"/>
              </a:rPr>
              <a:t>verify the agency’s proposed actions would be effective in removing </a:t>
            </a:r>
            <a:r>
              <a:rPr lang="en-US" sz="3200" dirty="0" smtClean="0">
                <a:latin typeface="Perpetua" panose="02020502060401020303" pitchFamily="18" charset="0"/>
              </a:rPr>
              <a:t>the </a:t>
            </a:r>
            <a:r>
              <a:rPr lang="en-US" sz="3200" dirty="0">
                <a:latin typeface="Perpetua" panose="02020502060401020303" pitchFamily="18" charset="0"/>
              </a:rPr>
              <a:t>serious </a:t>
            </a:r>
            <a:r>
              <a:rPr lang="en-US" sz="3200" dirty="0" smtClean="0">
                <a:latin typeface="Perpetua" panose="02020502060401020303" pitchFamily="18" charset="0"/>
              </a:rPr>
              <a:t>harm/injury/impairment, to ensure there will not be any future harm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The </a:t>
            </a:r>
            <a:r>
              <a:rPr lang="en-US" sz="3200" dirty="0">
                <a:latin typeface="Perpetua" panose="02020502060401020303" pitchFamily="18" charset="0"/>
              </a:rPr>
              <a:t>agency’s removal plan could not be implemented prior to the survey exit.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600" dirty="0">
              <a:latin typeface="Perpetua" panose="02020502060401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4746" y="208752"/>
            <a:ext cx="11383619" cy="843984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745" y="208752"/>
            <a:ext cx="113836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Unacceptable Removal Plan/IJ Not Removed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394252"/>
            <a:ext cx="10347158" cy="393814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32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Perpetua" panose="02020502060401020303" pitchFamily="18" charset="0"/>
              </a:rPr>
              <a:t>CMS </a:t>
            </a:r>
            <a:r>
              <a:rPr lang="en-US" sz="3200" dirty="0">
                <a:latin typeface="Perpetua" panose="02020502060401020303" pitchFamily="18" charset="0"/>
              </a:rPr>
              <a:t>will: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0" dirty="0">
                <a:latin typeface="Perpetua" panose="02020502060401020303" pitchFamily="18" charset="0"/>
              </a:rPr>
              <a:t>Send the agency the statement of deficiencies with the immediate jeopardy findings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0" dirty="0">
                <a:latin typeface="Perpetua" panose="02020502060401020303" pitchFamily="18" charset="0"/>
              </a:rPr>
              <a:t>Request a plan of correction for the IJ </a:t>
            </a:r>
            <a:r>
              <a:rPr lang="en-US" sz="3200" b="0" dirty="0" smtClean="0">
                <a:latin typeface="Perpetua" panose="02020502060401020303" pitchFamily="18" charset="0"/>
              </a:rPr>
              <a:t>findings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0" dirty="0" smtClean="0">
                <a:latin typeface="Perpetua" panose="02020502060401020303" pitchFamily="18" charset="0"/>
              </a:rPr>
              <a:t>CMS will issue Civil Money Penalties</a:t>
            </a:r>
            <a:endParaRPr lang="en-US" sz="2600" dirty="0">
              <a:latin typeface="Perpetua" panose="02020502060401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370" y="246689"/>
            <a:ext cx="11383619" cy="1446550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369" y="246689"/>
            <a:ext cx="113836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If the removal plan was not implemented prior to the survey exit, the IJ continues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1263" y="1394655"/>
            <a:ext cx="10703292" cy="532859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3200" b="0" dirty="0" smtClean="0">
                <a:latin typeface="Perpetua" panose="02020502060401020303" pitchFamily="18" charset="0"/>
              </a:rPr>
              <a:t>CMS </a:t>
            </a:r>
            <a:r>
              <a:rPr lang="en-US" sz="3200" b="0" dirty="0">
                <a:latin typeface="Perpetua" panose="02020502060401020303" pitchFamily="18" charset="0"/>
              </a:rPr>
              <a:t>will authorize an onsite visit prior to the 23-day termination </a:t>
            </a:r>
            <a:r>
              <a:rPr lang="en-US" sz="3200" b="0" dirty="0" smtClean="0">
                <a:latin typeface="Perpetua" panose="02020502060401020303" pitchFamily="18" charset="0"/>
              </a:rPr>
              <a:t>date to verify the IJ is removed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0" dirty="0" smtClean="0">
                <a:latin typeface="Perpetua" panose="02020502060401020303" pitchFamily="18" charset="0"/>
              </a:rPr>
              <a:t>Removing the IJ does not ensure substantial compliance has been achieved (CoP remains out of compliance)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0" dirty="0" smtClean="0">
                <a:latin typeface="Perpetua" panose="02020502060401020303" pitchFamily="18" charset="0"/>
              </a:rPr>
              <a:t>If you are cited with an IJ you will most likely receive a second SOD with the remaining tags (which will also include the IJ tags as well)</a:t>
            </a:r>
            <a:endParaRPr lang="en-US" sz="3200" b="0" dirty="0">
              <a:latin typeface="Perpetua" panose="02020502060401020303" pitchFamily="18" charset="0"/>
            </a:endParaRPr>
          </a:p>
          <a:p>
            <a:pPr marL="457200" lvl="1" indent="0">
              <a:buNone/>
            </a:pPr>
            <a:endParaRPr lang="en-US" sz="3200" b="0" dirty="0">
              <a:latin typeface="Garamond" panose="02020404030301010803" pitchFamily="18" charset="0"/>
            </a:endParaRPr>
          </a:p>
          <a:p>
            <a:pPr marL="1371600" lvl="3" indent="0">
              <a:buNone/>
            </a:pPr>
            <a:endParaRPr lang="en-US" sz="2800" b="0" dirty="0" smtClean="0">
              <a:latin typeface="Garamond" panose="02020404030301010803" pitchFamily="18" charset="0"/>
            </a:endParaRPr>
          </a:p>
          <a:p>
            <a:pPr marL="0" lvl="0" indent="0">
              <a:buNone/>
            </a:pPr>
            <a:endParaRPr lang="en-US" sz="3200" dirty="0">
              <a:latin typeface="High Tower Text" panose="0204050205050603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5121" y="213958"/>
            <a:ext cx="11383619" cy="843984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5120" y="213958"/>
            <a:ext cx="113836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If the Plan of Correction is Accepted by CMS: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32961" y="1401417"/>
            <a:ext cx="11633752" cy="3101009"/>
          </a:xfrm>
          <a:prstGeom prst="wave">
            <a:avLst/>
          </a:prstGeom>
          <a:solidFill>
            <a:srgbClr val="F77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8000" b="1" dirty="0">
              <a:ln/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961" y="2251729"/>
            <a:ext cx="11459817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5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STATISTICS</a:t>
            </a:r>
            <a:r>
              <a:rPr lang="en-US" sz="85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</a:t>
            </a:r>
            <a:r>
              <a:rPr lang="en-US" sz="85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&amp; TRENDS</a:t>
            </a:r>
            <a:endParaRPr lang="en-US" sz="85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87000998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6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002606"/>
              </p:ext>
            </p:extLst>
          </p:nvPr>
        </p:nvGraphicFramePr>
        <p:xfrm>
          <a:off x="-67377" y="0"/>
          <a:ext cx="1232996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0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265517"/>
              </p:ext>
            </p:extLst>
          </p:nvPr>
        </p:nvGraphicFramePr>
        <p:xfrm>
          <a:off x="0" y="1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1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136725"/>
              </p:ext>
            </p:extLst>
          </p:nvPr>
        </p:nvGraphicFramePr>
        <p:xfrm>
          <a:off x="0" y="-19050"/>
          <a:ext cx="12192000" cy="687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79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6705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71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32961" y="1401417"/>
            <a:ext cx="11633752" cy="3101009"/>
          </a:xfrm>
          <a:prstGeom prst="wave">
            <a:avLst/>
          </a:prstGeom>
          <a:solidFill>
            <a:srgbClr val="F77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8000" b="1" dirty="0">
              <a:ln/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961" y="2251729"/>
            <a:ext cx="11633753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2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REGULATORY UPDATES</a:t>
            </a:r>
            <a:endParaRPr lang="en-US" sz="82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7505" y="266141"/>
            <a:ext cx="11459818" cy="913436"/>
          </a:xfrm>
          <a:prstGeom prst="rect">
            <a:avLst/>
          </a:prstGeom>
          <a:solidFill>
            <a:srgbClr val="F77A0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44" y="349323"/>
            <a:ext cx="11221279" cy="7571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Home Health Unduplicated Admissions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Adobe Arabic" panose="02040503050201020203" pitchFamily="18" charset="-78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02920" y="1463040"/>
          <a:ext cx="11137392" cy="516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32961" y="1401417"/>
            <a:ext cx="11633752" cy="3101009"/>
          </a:xfrm>
          <a:prstGeom prst="wave">
            <a:avLst/>
          </a:prstGeom>
          <a:solidFill>
            <a:srgbClr val="F77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8000" b="1" dirty="0">
              <a:ln/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922" y="2251729"/>
            <a:ext cx="11126856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5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HOT TOPICS</a:t>
            </a:r>
            <a:endParaRPr lang="en-US" sz="85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2" y="348712"/>
            <a:ext cx="11383619" cy="843984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3" y="1652024"/>
            <a:ext cx="11102009" cy="47487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Legislative proposals allowing NPs and PAs to order home health in 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QSO Memo 20-39-NH revised 11/12/2021 allows visitation for all  NH residents at all times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Federal PHE extended from April 16</a:t>
            </a:r>
            <a:r>
              <a:rPr lang="en-US" sz="3200" baseline="30000" dirty="0">
                <a:latin typeface="Perpetua" panose="02020502060401020303" pitchFamily="18" charset="0"/>
              </a:rPr>
              <a:t>th</a:t>
            </a:r>
            <a:r>
              <a:rPr lang="en-US" sz="3200" dirty="0">
                <a:latin typeface="Perpetua" panose="02020502060401020303" pitchFamily="18" charset="0"/>
              </a:rPr>
              <a:t> for another 90 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Hospitals at Home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Using CNAs for home health and hospice aides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Long –Term Care/Hospice Coordinated Task 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913" y="348712"/>
            <a:ext cx="104857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Hot Topics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2" y="348712"/>
            <a:ext cx="11383619" cy="843984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3" y="1652024"/>
            <a:ext cx="11221278" cy="36952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Most original Plan of Corrections require </a:t>
            </a:r>
            <a:r>
              <a:rPr lang="en-US" sz="3200" dirty="0" smtClean="0">
                <a:latin typeface="Perpetua" panose="02020502060401020303" pitchFamily="18" charset="0"/>
              </a:rPr>
              <a:t>addendums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dirty="0">
                <a:latin typeface="Perpetua" panose="02020502060401020303" pitchFamily="18" charset="0"/>
                <a:hlinkClick r:id="rId2"/>
              </a:rPr>
              <a:t>https://</a:t>
            </a:r>
            <a:r>
              <a:rPr lang="en-US" sz="2800" dirty="0" smtClean="0">
                <a:latin typeface="Perpetua" panose="02020502060401020303" pitchFamily="18" charset="0"/>
                <a:hlinkClick r:id="rId2"/>
              </a:rPr>
              <a:t>health.mo.gov/safety/homecare/correctionforms.php</a:t>
            </a:r>
            <a:r>
              <a:rPr lang="en-US" sz="2800" dirty="0" smtClean="0">
                <a:latin typeface="Perpetua" panose="02020502060401020303" pitchFamily="18" charset="0"/>
              </a:rPr>
              <a:t> </a:t>
            </a:r>
            <a:endParaRPr lang="en-US" sz="2800" dirty="0"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Abuse and Neglect/ Complaint Hot line hours are 7:00 A.M. -8:00 P.M. 7 days a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Show Me Home Care and Hospice state website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Department and Bureau staff changes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OASIS E will be effective January 1, 2023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913" y="348712"/>
            <a:ext cx="104857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Hot Topics Cont.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2" y="348712"/>
            <a:ext cx="11383619" cy="843984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3" y="1873405"/>
            <a:ext cx="11221278" cy="36952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Paula Nickelson, DHSS, Acting Department Director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Laura Naught, DHSS, Deputy Department Director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Steve Bollin, Division of Regulation and Licensure, Division Director</a:t>
            </a:r>
          </a:p>
          <a:p>
            <a:pPr marL="0" indent="0">
              <a:buNone/>
            </a:pPr>
            <a:r>
              <a:rPr lang="en-US" sz="3200" dirty="0" smtClean="0">
                <a:latin typeface="Perpetua" panose="0202050206040102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 smtClean="0"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913" y="348712"/>
            <a:ext cx="104857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Department Changes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Radial Venn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8353115"/>
              </p:ext>
            </p:extLst>
          </p:nvPr>
        </p:nvGraphicFramePr>
        <p:xfrm>
          <a:off x="0" y="0"/>
          <a:ext cx="12192000" cy="6793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2" y="348712"/>
            <a:ext cx="11383619" cy="843984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626" y="1453414"/>
            <a:ext cx="10942983" cy="4706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Lisa </a:t>
            </a: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</a:rPr>
              <a:t>Coots, RN, Bureau </a:t>
            </a: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Administrator  </a:t>
            </a:r>
            <a:endParaRPr lang="en-US" sz="3400" dirty="0">
              <a:latin typeface="Perpetua" panose="02020502060401020303" pitchFamily="18" charset="0"/>
              <a:cs typeface="Adobe Arabic" panose="02040503050201020203" pitchFamily="18" charset="-78"/>
            </a:endParaRPr>
          </a:p>
          <a:p>
            <a:pPr marL="457200" lvl="1" indent="0">
              <a:buNone/>
            </a:pP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  <a:hlinkClick r:id="rId2"/>
              </a:rPr>
              <a:t>Lisa.Coots@health.mo.gov</a:t>
            </a: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</a:rPr>
              <a:t>    </a:t>
            </a:r>
            <a:endParaRPr lang="en-US" sz="3400" dirty="0" smtClean="0">
              <a:latin typeface="Perpetua" panose="02020502060401020303" pitchFamily="18" charset="0"/>
              <a:cs typeface="Adobe Arabic" panose="02040503050201020203" pitchFamily="18" charset="-78"/>
            </a:endParaRPr>
          </a:p>
          <a:p>
            <a:pPr marL="457200" lvl="1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573/751-6046</a:t>
            </a:r>
            <a:endParaRPr lang="en-US" sz="3400" dirty="0">
              <a:latin typeface="Perpetua" panose="02020502060401020303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</a:rPr>
              <a:t>Robin Swarnes, RN, Assistant Bureau Administrator</a:t>
            </a:r>
          </a:p>
          <a:p>
            <a:pPr marL="457200" lvl="1" indent="0">
              <a:buNone/>
            </a:pP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  <a:hlinkClick r:id="rId3"/>
              </a:rPr>
              <a:t>Robin.Swarnes@health.mo.gov</a:t>
            </a: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</a:rPr>
              <a:t> </a:t>
            </a:r>
          </a:p>
          <a:p>
            <a:pPr marL="457200" lvl="1" indent="0">
              <a:buNone/>
            </a:pP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</a:rPr>
              <a:t>573/526-1270</a:t>
            </a:r>
          </a:p>
          <a:p>
            <a:pPr marL="0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Joyce </a:t>
            </a: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</a:rPr>
              <a:t>Rackers, RN, Assistant Bureau Administrator</a:t>
            </a:r>
          </a:p>
          <a:p>
            <a:pPr marL="457200" lvl="1" indent="0">
              <a:buNone/>
            </a:pP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  <a:hlinkClick r:id="rId4"/>
              </a:rPr>
              <a:t>Joyce.Rackers@health.mo.gov</a:t>
            </a:r>
            <a:r>
              <a:rPr lang="en-US" sz="3400" dirty="0">
                <a:latin typeface="Perpetua" panose="02020502060401020303" pitchFamily="18" charset="0"/>
                <a:cs typeface="Adobe Arabic" panose="02040503050201020203" pitchFamily="18" charset="-78"/>
              </a:rPr>
              <a:t> </a:t>
            </a:r>
            <a:endParaRPr lang="en-US" sz="3400" dirty="0" smtClean="0">
              <a:latin typeface="Perpetua" panose="02020502060401020303" pitchFamily="18" charset="0"/>
              <a:cs typeface="Adobe Arabic" panose="02040503050201020203" pitchFamily="18" charset="-78"/>
            </a:endParaRPr>
          </a:p>
          <a:p>
            <a:pPr marL="457200" lvl="1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573/522-2491</a:t>
            </a:r>
            <a:endParaRPr lang="en-US" sz="3400" dirty="0">
              <a:latin typeface="Perpetua" panose="02020502060401020303" pitchFamily="18" charset="0"/>
              <a:cs typeface="Adobe Arabic" panose="02040503050201020203" pitchFamily="18" charset="-78"/>
            </a:endParaRPr>
          </a:p>
          <a:p>
            <a:pPr marL="457200" lvl="1" indent="0">
              <a:buNone/>
            </a:pPr>
            <a:endParaRPr lang="en-US" dirty="0">
              <a:latin typeface="Perpetua" panose="02020502060401020303" pitchFamily="18" charset="0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913" y="348712"/>
            <a:ext cx="104857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Bureau Contacts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2" y="348712"/>
            <a:ext cx="11383619" cy="843984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730" y="1472665"/>
            <a:ext cx="10942983" cy="4706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Debi Siebert, OASIS Automation Coordinator</a:t>
            </a:r>
            <a:endParaRPr lang="en-US" sz="3400" dirty="0">
              <a:latin typeface="Perpetua" panose="02020502060401020303" pitchFamily="18" charset="0"/>
              <a:cs typeface="Adobe Arabic" panose="02040503050201020203" pitchFamily="18" charset="-78"/>
            </a:endParaRPr>
          </a:p>
          <a:p>
            <a:pPr marL="457200" lvl="1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  <a:hlinkClick r:id="rId2"/>
              </a:rPr>
              <a:t>Debi.Siebert@health.mo.gov</a:t>
            </a: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    </a:t>
            </a:r>
          </a:p>
          <a:p>
            <a:pPr marL="457200" lvl="1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573/751-6332</a:t>
            </a:r>
            <a:endParaRPr lang="en-US" sz="3400" dirty="0">
              <a:latin typeface="Perpetua" panose="02020502060401020303" pitchFamily="18" charset="0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David Atkinson, Health Program Representative II  </a:t>
            </a:r>
          </a:p>
          <a:p>
            <a:pPr marL="457200" lvl="1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  <a:hlinkClick r:id="rId3"/>
              </a:rPr>
              <a:t>David.Atkinson@health.mo.gov</a:t>
            </a: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 </a:t>
            </a:r>
          </a:p>
          <a:p>
            <a:pPr marL="457200" lvl="1" indent="0">
              <a:buNone/>
            </a:pPr>
            <a:r>
              <a:rPr lang="en-US" sz="3400" dirty="0" smtClean="0">
                <a:latin typeface="Perpetua" panose="02020502060401020303" pitchFamily="18" charset="0"/>
                <a:cs typeface="Adobe Arabic" panose="02040503050201020203" pitchFamily="18" charset="-78"/>
              </a:rPr>
              <a:t>573/526-5587</a:t>
            </a:r>
            <a:endParaRPr lang="en-US" sz="3400" dirty="0">
              <a:latin typeface="Perpetua" panose="02020502060401020303" pitchFamily="18" charset="0"/>
              <a:cs typeface="Adobe Arabic" panose="02040503050201020203" pitchFamily="18" charset="-78"/>
            </a:endParaRPr>
          </a:p>
          <a:p>
            <a:pPr marL="457200" lvl="1" indent="0">
              <a:buNone/>
            </a:pPr>
            <a:endParaRPr lang="en-US" dirty="0" smtClean="0">
              <a:latin typeface="Perpetua" panose="02020502060401020303" pitchFamily="18" charset="0"/>
              <a:cs typeface="Adobe Arabic" panose="02040503050201020203" pitchFamily="18" charset="-78"/>
            </a:endParaRPr>
          </a:p>
          <a:p>
            <a:pPr marL="115888" lvl="1" indent="0">
              <a:buNone/>
            </a:pPr>
            <a:r>
              <a:rPr lang="en-US" sz="3600" dirty="0">
                <a:latin typeface="Perpetua" panose="02020502060401020303" pitchFamily="18" charset="0"/>
                <a:cs typeface="Adobe Arabic" panose="02040503050201020203" pitchFamily="18" charset="-78"/>
              </a:rPr>
              <a:t>Main Line - 573/751-6336 Option 3</a:t>
            </a:r>
          </a:p>
          <a:p>
            <a:pPr marL="115888" lvl="1" indent="0">
              <a:buNone/>
            </a:pPr>
            <a:endParaRPr lang="en-US" dirty="0" smtClean="0">
              <a:latin typeface="Perpetua" panose="02020502060401020303" pitchFamily="18" charset="0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913" y="348712"/>
            <a:ext cx="104857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Bureau Contacts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2" y="348712"/>
            <a:ext cx="11383619" cy="843984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72" y="1652024"/>
            <a:ext cx="11105324" cy="4949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Perpetua" panose="02020502060401020303" pitchFamily="18" charset="0"/>
              </a:rPr>
              <a:t>Rita Craighead, RN, MSN, COS-C, </a:t>
            </a:r>
          </a:p>
          <a:p>
            <a:pPr lvl="1">
              <a:buFont typeface="Perpetua" panose="02020502060401020303" pitchFamily="18" charset="0"/>
              <a:buChar char="–"/>
            </a:pPr>
            <a:r>
              <a:rPr lang="en-US" sz="4400" dirty="0" smtClean="0">
                <a:latin typeface="Perpetua" panose="02020502060401020303" pitchFamily="18" charset="0"/>
              </a:rPr>
              <a:t>OASIS Education Coordinator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400" dirty="0">
              <a:latin typeface="Perpetua" panose="02020502060401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Perpetua" panose="02020502060401020303" pitchFamily="18" charset="0"/>
              </a:rPr>
              <a:t>Upcoming Educational Training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200" dirty="0" smtClean="0">
                <a:latin typeface="Perpetua" panose="02020502060401020303" pitchFamily="18" charset="0"/>
                <a:hlinkClick r:id="rId2"/>
              </a:rPr>
              <a:t>https://health.mo.gov/safety/homecare/oasis.php</a:t>
            </a:r>
            <a:endParaRPr lang="en-US" sz="4200" dirty="0" smtClean="0">
              <a:latin typeface="Perpetua" panose="02020502060401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200" dirty="0" smtClean="0">
                <a:latin typeface="Perpetua" panose="02020502060401020303" pitchFamily="18" charset="0"/>
                <a:hlinkClick r:id="rId3"/>
              </a:rPr>
              <a:t>Oasisinformation@health.mo.gov</a:t>
            </a:r>
            <a:r>
              <a:rPr lang="en-US" sz="4200" dirty="0" smtClean="0">
                <a:latin typeface="Perpetua" panose="02020502060401020303" pitchFamily="18" charset="0"/>
              </a:rPr>
              <a:t>  </a:t>
            </a:r>
          </a:p>
          <a:p>
            <a:pPr marL="457200" lvl="1" indent="0">
              <a:buNone/>
            </a:pPr>
            <a:endParaRPr lang="en-US" sz="4400" dirty="0">
              <a:latin typeface="Perpetua" panose="02020502060401020303" pitchFamily="18" charset="0"/>
            </a:endParaRPr>
          </a:p>
          <a:p>
            <a:pPr marL="0" indent="0">
              <a:buNone/>
            </a:pPr>
            <a:endParaRPr lang="en-US" sz="32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913" y="348712"/>
            <a:ext cx="104857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OASIS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6760" y="1209954"/>
            <a:ext cx="92577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cs typeface="Arial"/>
              </a:rPr>
              <a:t>THANK  YOU</a:t>
            </a:r>
          </a:p>
          <a:p>
            <a:pPr algn="ctr"/>
            <a:r>
              <a:rPr lang="en-US" sz="4000" b="1" dirty="0" smtClean="0">
                <a:ln w="6600">
                  <a:solidFill>
                    <a:srgbClr val="FF434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  <a:cs typeface="Arial"/>
              </a:rPr>
              <a:t>  </a:t>
            </a:r>
            <a:r>
              <a:rPr lang="en-US" sz="3600" b="1" dirty="0" smtClean="0">
                <a:ln w="6600">
                  <a:solidFill>
                    <a:srgbClr val="FF434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  <a:cs typeface="Arial"/>
              </a:rPr>
              <a:t>www.health.mo.gov/safety/homecare</a:t>
            </a:r>
            <a:endParaRPr lang="en-US" sz="3600" b="1" dirty="0">
              <a:ln w="6600">
                <a:solidFill>
                  <a:srgbClr val="FF434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6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9609" cy="753028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873719"/>
            <a:ext cx="11540691" cy="3195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Perpetua" panose="02020502060401020303" pitchFamily="18" charset="0"/>
              </a:rPr>
              <a:t>COVID-19  Health Care Staff  Vaccination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>
              <a:latin typeface="Perpetua" panose="02020502060401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Perpetua" panose="02020502060401020303" pitchFamily="18" charset="0"/>
              </a:rPr>
              <a:t>Home Health (G687) 42 CFR 484.70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Perpetua" panose="02020502060401020303" pitchFamily="18" charset="0"/>
              </a:rPr>
              <a:t>Hospice (L900) 42 CFR 418.60</a:t>
            </a:r>
          </a:p>
          <a:p>
            <a:pPr marL="457200" lvl="1" indent="0">
              <a:buNone/>
            </a:pPr>
            <a:endParaRPr lang="en-US" sz="4000" dirty="0">
              <a:latin typeface="Perpetua" panose="02020502060401020303" pitchFamily="18" charset="0"/>
            </a:endParaRPr>
          </a:p>
          <a:p>
            <a:pPr marL="0" lvl="1" indent="0">
              <a:buNone/>
            </a:pPr>
            <a:r>
              <a:rPr lang="en-US" sz="4000" dirty="0">
                <a:latin typeface="Perpetua" panose="02020502060401020303" pitchFamily="18" charset="0"/>
              </a:rPr>
              <a:t>On April 5, 2022, CMS sent out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revisions</a:t>
            </a:r>
            <a:r>
              <a:rPr lang="en-US" sz="4000" dirty="0">
                <a:latin typeface="Perpetua" panose="02020502060401020303" pitchFamily="18" charset="0"/>
              </a:rPr>
              <a:t> to </a:t>
            </a:r>
            <a:r>
              <a:rPr lang="en-US" sz="4000" dirty="0" smtClean="0">
                <a:latin typeface="Perpetua" panose="02020502060401020303" pitchFamily="18" charset="0"/>
              </a:rPr>
              <a:t>QSO memos</a:t>
            </a:r>
            <a:endParaRPr lang="en-US" sz="4000" dirty="0">
              <a:latin typeface="Perpetua" panose="02020502060401020303" pitchFamily="18" charset="0"/>
            </a:endParaRPr>
          </a:p>
          <a:p>
            <a:pPr marL="0" lvl="1" indent="0">
              <a:buNone/>
            </a:pPr>
            <a:endParaRPr lang="en-US" sz="4000" dirty="0" smtClean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913" y="348712"/>
            <a:ext cx="104857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Federal Regulatory Changes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458" y="1087654"/>
            <a:ext cx="10988110" cy="55441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Perpetua" panose="02020502060401020303" pitchFamily="18" charset="0"/>
              </a:rPr>
              <a:t>QSO-22-07-ALL original date of December 28,2021</a:t>
            </a:r>
          </a:p>
          <a:p>
            <a:pPr marL="0" indent="396875">
              <a:buNone/>
            </a:pPr>
            <a:r>
              <a:rPr lang="en-US" sz="2900" dirty="0" smtClean="0">
                <a:latin typeface="Perpetua" panose="02020502060401020303" pitchFamily="18" charset="0"/>
                <a:hlinkClick r:id="rId2"/>
              </a:rPr>
              <a:t>https</a:t>
            </a:r>
            <a:r>
              <a:rPr lang="en-US" sz="2900" dirty="0">
                <a:latin typeface="Perpetua" panose="02020502060401020303" pitchFamily="18" charset="0"/>
                <a:hlinkClick r:id="rId2"/>
              </a:rPr>
              <a:t>://www.cms.gov/files/document/qso-22-07-all.pdf</a:t>
            </a:r>
            <a:r>
              <a:rPr lang="en-US" sz="2900" dirty="0">
                <a:latin typeface="Perpetua" panose="0202050206040102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Perpetua" panose="02020502060401020303" pitchFamily="18" charset="0"/>
              </a:rPr>
              <a:t>QSO-22-09-ALL original date of January 14, 2022</a:t>
            </a:r>
          </a:p>
          <a:p>
            <a:pPr marL="457200" lvl="1" indent="0">
              <a:buNone/>
            </a:pPr>
            <a:r>
              <a:rPr lang="en-US" sz="2900" dirty="0">
                <a:latin typeface="Perpetua" panose="02020502060401020303" pitchFamily="18" charset="0"/>
                <a:hlinkClick r:id="rId3"/>
              </a:rPr>
              <a:t>https://www.cms.gov/files/document/qso-22-09-all-injunction-lifted.pdf</a:t>
            </a:r>
            <a:r>
              <a:rPr lang="en-US" sz="2900" dirty="0">
                <a:latin typeface="Perpetua" panose="0202050206040102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Perpetua" panose="02020502060401020303" pitchFamily="18" charset="0"/>
              </a:rPr>
              <a:t>QSO-22-11-ALL original date of January 20, 2022</a:t>
            </a:r>
          </a:p>
          <a:p>
            <a:pPr marL="0" indent="457200">
              <a:buNone/>
            </a:pPr>
            <a:r>
              <a:rPr lang="en-US" sz="2900" dirty="0">
                <a:latin typeface="Perpetua" panose="02020502060401020303" pitchFamily="18" charset="0"/>
                <a:hlinkClick r:id="rId4"/>
              </a:rPr>
              <a:t>https://</a:t>
            </a:r>
            <a:r>
              <a:rPr lang="en-US" sz="2900" dirty="0" smtClean="0">
                <a:latin typeface="Perpetua" panose="02020502060401020303" pitchFamily="18" charset="0"/>
                <a:hlinkClick r:id="rId4"/>
              </a:rPr>
              <a:t>www.cms.gov/files/document/qso-22-11-all-injunction-lifted.pdf</a:t>
            </a:r>
            <a:r>
              <a:rPr lang="en-US" sz="2900" dirty="0" smtClean="0">
                <a:latin typeface="Perpetua" panose="02020502060401020303" pitchFamily="18" charset="0"/>
              </a:rPr>
              <a:t> </a:t>
            </a:r>
          </a:p>
          <a:p>
            <a:pPr marL="0" indent="0">
              <a:buNone/>
            </a:pPr>
            <a:endParaRPr lang="en-US" sz="800" dirty="0" smtClean="0"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Ø"/>
              <a:tabLst>
                <a:tab pos="11091863" algn="l"/>
              </a:tabLst>
            </a:pPr>
            <a:r>
              <a:rPr lang="en-US" sz="2900" dirty="0" smtClean="0">
                <a:latin typeface="Perpetua" panose="02020502060401020303" pitchFamily="18" charset="0"/>
              </a:rPr>
              <a:t>Hospice Attachment</a:t>
            </a:r>
          </a:p>
          <a:p>
            <a:pPr marL="509588" indent="0">
              <a:buNone/>
              <a:tabLst>
                <a:tab pos="11091863" algn="l"/>
              </a:tabLst>
            </a:pPr>
            <a:r>
              <a:rPr lang="en-US" sz="2900" dirty="0" smtClean="0">
                <a:latin typeface="Perpetua" panose="02020502060401020303" pitchFamily="18" charset="0"/>
                <a:hlinkClick r:id="rId5"/>
              </a:rPr>
              <a:t>https</a:t>
            </a:r>
            <a:r>
              <a:rPr lang="en-US" sz="2900" dirty="0">
                <a:latin typeface="Perpetua" panose="02020502060401020303" pitchFamily="18" charset="0"/>
                <a:hlinkClick r:id="rId5"/>
              </a:rPr>
              <a:t>://</a:t>
            </a:r>
            <a:r>
              <a:rPr lang="en-US" sz="2900" dirty="0" smtClean="0">
                <a:latin typeface="Perpetua" panose="02020502060401020303" pitchFamily="18" charset="0"/>
                <a:hlinkClick r:id="rId5"/>
              </a:rPr>
              <a:t>www.cms.gov/files/document/attachment-c.pdf</a:t>
            </a:r>
            <a:r>
              <a:rPr lang="en-US" sz="2900" dirty="0" smtClean="0">
                <a:latin typeface="Perpetua" panose="0202050206040102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tabLst>
                <a:tab pos="11091863" algn="l"/>
              </a:tabLst>
            </a:pPr>
            <a:r>
              <a:rPr lang="en-US" sz="2900" dirty="0" smtClean="0">
                <a:latin typeface="Perpetua" panose="02020502060401020303" pitchFamily="18" charset="0"/>
              </a:rPr>
              <a:t>Home Health Attachment</a:t>
            </a:r>
          </a:p>
          <a:p>
            <a:pPr marL="461963" indent="0">
              <a:buNone/>
            </a:pPr>
            <a:r>
              <a:rPr lang="en-US" sz="2900" u="sng" dirty="0">
                <a:latin typeface="Perpetua" panose="02020502060401020303" pitchFamily="18" charset="0"/>
                <a:hlinkClick r:id="rId6"/>
              </a:rPr>
              <a:t>https://</a:t>
            </a:r>
            <a:r>
              <a:rPr lang="en-US" sz="2900" u="sng" dirty="0" smtClean="0">
                <a:latin typeface="Perpetua" panose="02020502060401020303" pitchFamily="18" charset="0"/>
                <a:hlinkClick r:id="rId6"/>
              </a:rPr>
              <a:t>www.cms.gov/files/document/attachment-g.pdf</a:t>
            </a:r>
            <a:r>
              <a:rPr lang="en-US" sz="2900" u="sng" dirty="0">
                <a:latin typeface="Perpetua" panose="02020502060401020303" pitchFamily="18" charset="0"/>
              </a:rPr>
              <a:t> </a:t>
            </a:r>
            <a:endParaRPr lang="en-US" sz="2900" dirty="0">
              <a:latin typeface="Perpetua" panose="02020502060401020303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8459" y="167088"/>
            <a:ext cx="10949609" cy="612558"/>
          </a:xfrm>
          <a:solidFill>
            <a:srgbClr val="F77A0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CMS Quality Safety &amp; Oversight (QSO) Memos</a:t>
            </a:r>
            <a:endParaRPr lang="en-US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57" y="365124"/>
            <a:ext cx="11290851" cy="753029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3" y="1581727"/>
            <a:ext cx="11118575" cy="4799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Perpetua" panose="02020502060401020303" pitchFamily="18" charset="0"/>
              </a:rPr>
              <a:t>Surveyors will be asking for the following:</a:t>
            </a:r>
          </a:p>
          <a:p>
            <a:pPr marL="746125" indent="-169863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Vaccination </a:t>
            </a:r>
            <a:r>
              <a:rPr lang="en-US" sz="3200" dirty="0">
                <a:latin typeface="Perpetua" panose="02020502060401020303" pitchFamily="18" charset="0"/>
              </a:rPr>
              <a:t>policies and procedures</a:t>
            </a:r>
          </a:p>
          <a:p>
            <a:pPr marL="1203325" lvl="1" indent="-169863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Perpetua" panose="02020502060401020303" pitchFamily="18" charset="0"/>
              </a:rPr>
              <a:t>Ensuring all 10 components of the policy are addressed</a:t>
            </a:r>
            <a:endParaRPr lang="en-US" sz="2800" dirty="0">
              <a:latin typeface="Perpetua" panose="02020502060401020303" pitchFamily="18" charset="0"/>
            </a:endParaRPr>
          </a:p>
          <a:p>
            <a:pPr marL="746125" indent="-169863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Contingency </a:t>
            </a:r>
            <a:r>
              <a:rPr lang="en-US" sz="3200" dirty="0">
                <a:latin typeface="Perpetua" panose="02020502060401020303" pitchFamily="18" charset="0"/>
              </a:rPr>
              <a:t>plan to mitigate the spread </a:t>
            </a:r>
          </a:p>
          <a:p>
            <a:pPr marL="746125" indent="-169863">
              <a:buFont typeface="Wingdings" panose="05000000000000000000" pitchFamily="2" charset="2"/>
              <a:buChar char="Ø"/>
            </a:pPr>
            <a:r>
              <a:rPr lang="en-US" sz="3200" dirty="0">
                <a:latin typeface="Perpetua" panose="02020502060401020303" pitchFamily="18" charset="0"/>
              </a:rPr>
              <a:t>List of all </a:t>
            </a:r>
            <a:r>
              <a:rPr lang="en-US" sz="3200" dirty="0" smtClean="0">
                <a:latin typeface="Perpetua" panose="02020502060401020303" pitchFamily="18" charset="0"/>
              </a:rPr>
              <a:t>staff with their position/role &amp; </a:t>
            </a:r>
            <a:r>
              <a:rPr lang="en-US" sz="3200" dirty="0">
                <a:latin typeface="Perpetua" panose="02020502060401020303" pitchFamily="18" charset="0"/>
              </a:rPr>
              <a:t>their vaccination </a:t>
            </a:r>
            <a:r>
              <a:rPr lang="en-US" sz="3200" dirty="0" smtClean="0">
                <a:latin typeface="Perpetua" panose="02020502060401020303" pitchFamily="18" charset="0"/>
              </a:rPr>
              <a:t>status</a:t>
            </a:r>
          </a:p>
          <a:p>
            <a:pPr marL="746125" indent="-169863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Percentage </a:t>
            </a:r>
            <a:r>
              <a:rPr lang="en-US" sz="3200" dirty="0">
                <a:latin typeface="Perpetua" panose="02020502060401020303" pitchFamily="18" charset="0"/>
              </a:rPr>
              <a:t>of unvaccinated staff </a:t>
            </a:r>
          </a:p>
          <a:p>
            <a:pPr marL="746125" indent="-169863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</a:rPr>
              <a:t>Newly </a:t>
            </a:r>
            <a:r>
              <a:rPr lang="en-US" sz="3200" dirty="0">
                <a:latin typeface="Perpetua" panose="02020502060401020303" pitchFamily="18" charset="0"/>
              </a:rPr>
              <a:t>hired </a:t>
            </a:r>
            <a:r>
              <a:rPr lang="en-US" sz="3200" dirty="0" smtClean="0">
                <a:latin typeface="Perpetua" panose="02020502060401020303" pitchFamily="18" charset="0"/>
              </a:rPr>
              <a:t>staff names in </a:t>
            </a:r>
            <a:r>
              <a:rPr lang="en-US" sz="3200" dirty="0">
                <a:latin typeface="Perpetua" panose="02020502060401020303" pitchFamily="18" charset="0"/>
              </a:rPr>
              <a:t>the last 60 days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913" y="348712"/>
            <a:ext cx="104857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Surveying for Compliance 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623" y="1697775"/>
            <a:ext cx="10654748" cy="1488187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Surveyors </a:t>
            </a:r>
            <a:r>
              <a:rPr lang="en-US" sz="3600" dirty="0">
                <a:latin typeface="Perpetua" panose="02020502060401020303" pitchFamily="18" charset="0"/>
                <a:ea typeface="Calibri" panose="020F0502020204030204" pitchFamily="34" charset="0"/>
              </a:rPr>
              <a:t>will select a sample of staff based on guidance </a:t>
            </a:r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latin typeface="Perpetua" panose="02020502060401020303" pitchFamily="18" charset="0"/>
              <a:ea typeface="Calibri" panose="020F0502020204030204" pitchFamily="34" charset="0"/>
            </a:endParaRPr>
          </a:p>
          <a:p>
            <a:pPr marL="625475"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See Attachment 1- Home Health Surveyor Tool</a:t>
            </a:r>
          </a:p>
          <a:p>
            <a:pPr marL="396875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latin typeface="Perpetua" panose="02020502060401020303" pitchFamily="18" charset="0"/>
              <a:ea typeface="Calibri" panose="020F0502020204030204" pitchFamily="34" charset="0"/>
            </a:endParaRPr>
          </a:p>
          <a:p>
            <a:pPr marL="625475"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Perpetua" panose="02020502060401020303" pitchFamily="18" charset="0"/>
                <a:ea typeface="Calibri" panose="020F0502020204030204" pitchFamily="34" charset="0"/>
              </a:rPr>
              <a:t>See Attachment 2 – Hospice Surveyor Tool</a:t>
            </a:r>
            <a:endParaRPr lang="en-US" sz="3600" dirty="0">
              <a:latin typeface="Perpetua" panose="02020502060401020303" pitchFamily="18" charset="0"/>
              <a:ea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957" y="365124"/>
            <a:ext cx="11290851" cy="753029"/>
          </a:xfrm>
          <a:solidFill>
            <a:srgbClr val="F77A09"/>
          </a:solidFill>
        </p:spPr>
        <p:txBody>
          <a:bodyPr>
            <a:normAutofit/>
          </a:bodyPr>
          <a:lstStyle/>
          <a:p>
            <a:pPr algn="ctr"/>
            <a:r>
              <a:rPr lang="en-US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Surveying for </a:t>
            </a:r>
            <a:r>
              <a:rPr lang="en-US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Compliance Cont. </a:t>
            </a:r>
            <a:endParaRPr lang="en-US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2" y="348712"/>
            <a:ext cx="11383619" cy="1458082"/>
          </a:xfrm>
          <a:solidFill>
            <a:srgbClr val="F77A09"/>
          </a:solidFill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72" y="2530327"/>
            <a:ext cx="11383619" cy="3194721"/>
          </a:xfrm>
        </p:spPr>
        <p:txBody>
          <a:bodyPr anchor="ctr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</a:rPr>
              <a:t>Allows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</a:rPr>
              <a:t>Advanced practice nurses to certify/recertify and order home health services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</a:rPr>
              <a:t>Occupational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</a:rPr>
              <a:t>therapist allowed to complete the initial &amp; comprehensive assessment when ordered with another rehab service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</a:rPr>
              <a:t>Allows </a:t>
            </a:r>
            <a:r>
              <a:rPr lang="en-US" sz="3200" dirty="0">
                <a:latin typeface="Perpetua" panose="02020502060401020303" pitchFamily="18" charset="0"/>
                <a:ea typeface="Calibri" panose="020F0502020204030204" pitchFamily="34" charset="0"/>
              </a:rPr>
              <a:t>one aide supervision visit to occur within a 60 day period via a two-way audio-video </a:t>
            </a: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</a:rPr>
              <a:t>telecommunication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Perpetua" panose="02020502060401020303" pitchFamily="18" charset="0"/>
                <a:ea typeface="Calibri" panose="020F0502020204030204" pitchFamily="34" charset="0"/>
              </a:rPr>
              <a:t>Aide must complete retraining and competency eval for deficient skills</a:t>
            </a:r>
            <a:endParaRPr lang="en-US" sz="3200" dirty="0">
              <a:latin typeface="Perpetua" panose="02020502060401020303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913" y="348712"/>
            <a:ext cx="104857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Updated Code of Federal Regulations for Home Health Services</a:t>
            </a:r>
            <a:endParaRPr lang="en-US" sz="4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Slipstream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lipstream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1719</Words>
  <Application>Microsoft Office PowerPoint</Application>
  <PresentationFormat>Widescreen</PresentationFormat>
  <Paragraphs>310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Adobe Arabic</vt:lpstr>
      <vt:lpstr>Arial</vt:lpstr>
      <vt:lpstr>Book Antiqua</vt:lpstr>
      <vt:lpstr>Calibri</vt:lpstr>
      <vt:lpstr>Calibri Light</vt:lpstr>
      <vt:lpstr>Cambria</vt:lpstr>
      <vt:lpstr>Garamond</vt:lpstr>
      <vt:lpstr>High Tower Text</vt:lpstr>
      <vt:lpstr>Palatino Linotype</vt:lpstr>
      <vt:lpstr>Perpetua</vt:lpstr>
      <vt:lpstr>Times New Roman</vt:lpstr>
      <vt:lpstr>Wingdings</vt:lpstr>
      <vt:lpstr>Office Theme</vt:lpstr>
      <vt:lpstr>PowerPoint Presentation</vt:lpstr>
      <vt:lpstr>PowerPoint Presentation</vt:lpstr>
      <vt:lpstr>  </vt:lpstr>
      <vt:lpstr>PowerPoint Presentation</vt:lpstr>
      <vt:lpstr>  </vt:lpstr>
      <vt:lpstr>CMS Quality Safety &amp; Oversight (QSO) Memos</vt:lpstr>
      <vt:lpstr>  </vt:lpstr>
      <vt:lpstr>Surveying for Compliance Cont. </vt:lpstr>
      <vt:lpstr>  </vt:lpstr>
      <vt:lpstr>Consolidated Appropriations Act        (CCA 2021) (Section 407) </vt:lpstr>
      <vt:lpstr>Consolidated Appropriations Act                (CCA 2021) (Section 407) Cont.</vt:lpstr>
      <vt:lpstr>  </vt:lpstr>
      <vt:lpstr>State Proposed Hospice Regulations Cont.</vt:lpstr>
      <vt:lpstr>PowerPoint Presentation</vt:lpstr>
      <vt:lpstr>Home Health Complaint Surveys</vt:lpstr>
      <vt:lpstr>Hospice Immediate Jeopardy CoPs</vt:lpstr>
      <vt:lpstr>PowerPoint Presentation</vt:lpstr>
      <vt:lpstr>PowerPoint Presentation</vt:lpstr>
      <vt:lpstr>PowerPoint Presentation</vt:lpstr>
      <vt:lpstr>Home Health Recertification Surveys</vt:lpstr>
      <vt:lpstr>Hospice Recertification Surveys</vt:lpstr>
      <vt:lpstr>PowerPoint Presentation</vt:lpstr>
      <vt:lpstr>PowerPoint Presentation</vt:lpstr>
      <vt:lpstr>PowerPoint Presentation</vt:lpstr>
      <vt:lpstr> Home Health Immediate Jeopardy CoP Cited Calendar Year 2022</vt:lpstr>
      <vt:lpstr>Immediate Jeopardy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Health Unduplicated Admissions</vt:lpstr>
      <vt:lpstr>PowerPoint Presentation</vt:lpstr>
      <vt:lpstr>  </vt:lpstr>
      <vt:lpstr>  </vt:lpstr>
      <vt:lpstr>  </vt:lpstr>
      <vt:lpstr>PowerPoint Presentation</vt:lpstr>
      <vt:lpstr>  </vt:lpstr>
      <vt:lpstr>  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MAHC Bureau Update</dc:title>
  <dc:creator/>
  <cp:keywords/>
  <cp:lastModifiedBy/>
  <cp:revision>1</cp:revision>
  <dcterms:modified xsi:type="dcterms:W3CDTF">2022-10-11T18:48:56Z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