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1734" r:id="rId2"/>
    <p:sldId id="1726" r:id="rId3"/>
    <p:sldId id="1735" r:id="rId4"/>
    <p:sldId id="1736" r:id="rId5"/>
    <p:sldId id="1737" r:id="rId6"/>
    <p:sldId id="173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961" autoAdjust="0"/>
  </p:normalViewPr>
  <p:slideViewPr>
    <p:cSldViewPr snapToGrid="0">
      <p:cViewPr varScale="1">
        <p:scale>
          <a:sx n="91" d="100"/>
          <a:sy n="91" d="100"/>
        </p:scale>
        <p:origin x="12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44347-8DA8-47D8-8C5C-F71780EEAE5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B46DC-B525-4B20-A98E-4BC3AB38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1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22530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77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500" y="266702"/>
            <a:ext cx="11569700" cy="4203698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402167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6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15910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7C34D06-E133-4B5A-A602-CCC9177E21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8559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381F176-737F-48BA-AB6E-611FE8578C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1208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E7E3C54-7D7C-4AB5-9E70-B41225A34A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5910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6829B01-5A00-48DF-BCDF-D3C843CFE4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8559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973197A-18AE-47FD-9595-A14C537EC4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21208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73303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77473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E46A629-736B-467E-B692-A74030E96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8366" y="1988923"/>
            <a:ext cx="2160000" cy="2160000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832ADDA-6C01-4071-A73C-CABB0D21E9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96789" y="1988923"/>
            <a:ext cx="2160000" cy="2160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66C5DFC5-A2AD-4AD7-A6A6-AD483A1E85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5212" y="1988923"/>
            <a:ext cx="2160000" cy="2160000"/>
          </a:xfrm>
          <a:prstGeom prst="roundRect">
            <a:avLst>
              <a:gd name="adj" fmla="val 226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A6AF3F2D-258A-49DB-89C1-89BF53AC1F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73634" y="1988923"/>
            <a:ext cx="2160000" cy="2160000"/>
          </a:xfrm>
          <a:prstGeom prst="roundRect">
            <a:avLst>
              <a:gd name="adj" fmla="val 226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15971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E46A629-736B-467E-B692-A74030E96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8366" y="198892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A3023F38-C0B6-4B5B-8E8B-57DD9BEA10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8366" y="415946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3C3359B-0EFF-4356-B09D-EDFA3B336A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98892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AC8C5DB7-177A-4629-834D-881E9F2168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415946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36464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919320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6602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7303" y="2013994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8D09264-4F26-4686-827F-066EC40A71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03400" y="0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FD24C28-4614-45BA-923A-5AE2E2F2B1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51206" y="4080068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B8503F0-F783-4DD2-B0EE-81FA5C4EBE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2023" y="3978016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115F06F-57F6-4977-BA09-959FC09066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68120" y="1964022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313E2ACE-3423-4F7E-B1E8-6DB25A790B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2840" y="3928044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011313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3DA492BA-835A-4C30-B369-15F9B72A6C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89508" y="86618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D6A998C-36B0-4D52-AC97-9EF0D0790E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49092" y="-1572218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37FCC01B-F57C-4CED-8B66-774C8EF4B0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8109" y="328934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EA759D98-4A63-4D2D-9141-32C82CA4EC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28108" y="602107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C97F9190-4E95-4893-A786-2D22CF5E6CC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89508" y="-1836293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44CB2295-81B8-445D-9954-ED08D185FC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66709" y="3025267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58E25EA4-95CE-4A60-B95B-2099E28307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166708" y="33803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B41C8BBA-18FD-42A4-BE82-6EA96938A0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28108" y="-2100368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EC28FD6B-085B-4F6F-94F7-510BF6086EF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166708" y="-2349203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695376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B18C9AA-5E16-4E82-AA22-93FC74D7B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70332" y="2290071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DDFB03F-5FF2-461F-95DB-579F3F20C3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70332" y="169860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E0E113-F0E5-43E6-85E3-3F76CE56A7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0332" y="110713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C5FE9AC4-EC69-4B6D-964B-CC4BE54D7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70332" y="51566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096041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2B705F24-7492-49E9-8F57-D9C0916A79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12304" y="173981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561C124B-FD17-451F-8B21-36D8B1756CA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60316" y="37620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A8B205A5-8305-4108-890E-CC3289BC6D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62906" y="-100074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F313397-A9C0-4FC5-968A-7B29F341972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19040" y="302796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7140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44BAE2D1-B628-4691-A677-ADB0E964E74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02235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1" name="Picture Placeholder 7">
            <a:extLst>
              <a:ext uri="{FF2B5EF4-FFF2-40B4-BE49-F238E27FC236}">
                <a16:creationId xmlns:a16="http://schemas.microsoft.com/office/drawing/2014/main" id="{A347EBBF-2D69-46DA-828F-9790474072D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355975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2" name="Picture Placeholder 7">
            <a:extLst>
              <a:ext uri="{FF2B5EF4-FFF2-40B4-BE49-F238E27FC236}">
                <a16:creationId xmlns:a16="http://schemas.microsoft.com/office/drawing/2014/main" id="{253329E5-9B46-4E84-BB47-C37A58E0DF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8960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3" name="Picture Placeholder 7">
            <a:extLst>
              <a:ext uri="{FF2B5EF4-FFF2-40B4-BE49-F238E27FC236}">
                <a16:creationId xmlns:a16="http://schemas.microsoft.com/office/drawing/2014/main" id="{0283E3F9-6587-4698-B553-45FC5DDFC55F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688725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4" name="Picture Placeholder 7">
            <a:extLst>
              <a:ext uri="{FF2B5EF4-FFF2-40B4-BE49-F238E27FC236}">
                <a16:creationId xmlns:a16="http://schemas.microsoft.com/office/drawing/2014/main" id="{72DAC6A7-5A6C-43FA-9ECB-DA307EAF1EE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5510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5" name="Picture Placeholder 7">
            <a:extLst>
              <a:ext uri="{FF2B5EF4-FFF2-40B4-BE49-F238E27FC236}">
                <a16:creationId xmlns:a16="http://schemas.microsoft.com/office/drawing/2014/main" id="{C68E8BD3-1BA3-41BF-9E1F-0D147A74ED7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00221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6" name="Picture Placeholder 7">
            <a:extLst>
              <a:ext uri="{FF2B5EF4-FFF2-40B4-BE49-F238E27FC236}">
                <a16:creationId xmlns:a16="http://schemas.microsoft.com/office/drawing/2014/main" id="{467E7467-8256-4408-9292-5B5CB9C953F2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7335838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7" name="Picture Placeholder 7">
            <a:extLst>
              <a:ext uri="{FF2B5EF4-FFF2-40B4-BE49-F238E27FC236}">
                <a16:creationId xmlns:a16="http://schemas.microsoft.com/office/drawing/2014/main" id="{B527A906-A3E8-416F-98C8-105B9F3C2832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66946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8" name="Picture Placeholder 7">
            <a:extLst>
              <a:ext uri="{FF2B5EF4-FFF2-40B4-BE49-F238E27FC236}">
                <a16:creationId xmlns:a16="http://schemas.microsoft.com/office/drawing/2014/main" id="{263B44AD-2BBC-463D-B8C0-455005CCAD36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2668588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9" name="Picture Placeholder 7">
            <a:extLst>
              <a:ext uri="{FF2B5EF4-FFF2-40B4-BE49-F238E27FC236}">
                <a16:creationId xmlns:a16="http://schemas.microsoft.com/office/drawing/2014/main" id="{EB9D2E83-ECF0-4142-8813-ACBB405B641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3496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0" name="Picture Placeholder 7">
            <a:extLst>
              <a:ext uri="{FF2B5EF4-FFF2-40B4-BE49-F238E27FC236}">
                <a16:creationId xmlns:a16="http://schemas.microsoft.com/office/drawing/2014/main" id="{9510DE00-B27D-4871-B0D3-418B7B4E4CC4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98207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1" name="Picture Placeholder 7">
            <a:extLst>
              <a:ext uri="{FF2B5EF4-FFF2-40B4-BE49-F238E27FC236}">
                <a16:creationId xmlns:a16="http://schemas.microsoft.com/office/drawing/2014/main" id="{458C65F2-3630-4E00-B623-2938F12EEAC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315701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2" name="Picture Placeholder 7">
            <a:extLst>
              <a:ext uri="{FF2B5EF4-FFF2-40B4-BE49-F238E27FC236}">
                <a16:creationId xmlns:a16="http://schemas.microsoft.com/office/drawing/2014/main" id="{F1948D01-0142-4AFB-A637-5258CFA0D5F1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964932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3" name="Picture Placeholder 7">
            <a:extLst>
              <a:ext uri="{FF2B5EF4-FFF2-40B4-BE49-F238E27FC236}">
                <a16:creationId xmlns:a16="http://schemas.microsoft.com/office/drawing/2014/main" id="{78E2C31D-07F1-4615-BE16-775F32C815CE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2648451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4" name="Picture Placeholder 7">
            <a:extLst>
              <a:ext uri="{FF2B5EF4-FFF2-40B4-BE49-F238E27FC236}">
                <a16:creationId xmlns:a16="http://schemas.microsoft.com/office/drawing/2014/main" id="{1AC0B563-E7DE-4CF2-A692-3E7191AFC1A9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31482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050561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78816" y="369016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2" name="Picture Placeholder 22">
            <a:extLst>
              <a:ext uri="{FF2B5EF4-FFF2-40B4-BE49-F238E27FC236}">
                <a16:creationId xmlns:a16="http://schemas.microsoft.com/office/drawing/2014/main" id="{116BFEA0-DDF5-4E40-986A-CFDBFE7E8D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4112" y="-157272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B9281105-6837-4F18-A23C-FA619875F5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2837264" y="-428036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4" name="Picture Placeholder 22">
            <a:extLst>
              <a:ext uri="{FF2B5EF4-FFF2-40B4-BE49-F238E27FC236}">
                <a16:creationId xmlns:a16="http://schemas.microsoft.com/office/drawing/2014/main" id="{A4089A5A-EF5E-4D76-915C-CDFACF69A3D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08919" y="434093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5" name="Picture Placeholder 22">
            <a:extLst>
              <a:ext uri="{FF2B5EF4-FFF2-40B4-BE49-F238E27FC236}">
                <a16:creationId xmlns:a16="http://schemas.microsoft.com/office/drawing/2014/main" id="{300CB3D5-C434-4711-BE0C-07880CF559B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385562" y="688809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499D9085-2CE9-4968-8D40-CAA5C1A0EC0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40858" y="162521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7" name="Picture Placeholder 22">
            <a:extLst>
              <a:ext uri="{FF2B5EF4-FFF2-40B4-BE49-F238E27FC236}">
                <a16:creationId xmlns:a16="http://schemas.microsoft.com/office/drawing/2014/main" id="{2D321684-1DF0-4703-89C3-71C0FCA0E0C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-2430518" y="-108243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8" name="Picture Placeholder 22">
            <a:extLst>
              <a:ext uri="{FF2B5EF4-FFF2-40B4-BE49-F238E27FC236}">
                <a16:creationId xmlns:a16="http://schemas.microsoft.com/office/drawing/2014/main" id="{4D0F3EC0-93F6-4010-86A8-90F452BEEE0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36166" y="-2328896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9" name="Picture Placeholder 22">
            <a:extLst>
              <a:ext uri="{FF2B5EF4-FFF2-40B4-BE49-F238E27FC236}">
                <a16:creationId xmlns:a16="http://schemas.microsoft.com/office/drawing/2014/main" id="{FE0131D0-EAA8-45AD-A772-A338418C9AA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25233" y="40940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0" name="Picture Placeholder 22">
            <a:extLst>
              <a:ext uri="{FF2B5EF4-FFF2-40B4-BE49-F238E27FC236}">
                <a16:creationId xmlns:a16="http://schemas.microsoft.com/office/drawing/2014/main" id="{976AEA9A-8115-48E0-918F-4410B91D6FA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965227" y="310180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1" name="Picture Placeholder 22">
            <a:extLst>
              <a:ext uri="{FF2B5EF4-FFF2-40B4-BE49-F238E27FC236}">
                <a16:creationId xmlns:a16="http://schemas.microsoft.com/office/drawing/2014/main" id="{ED974735-2C47-4279-B116-D614471356D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018059" y="560696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1923954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445043" y="-1715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58" name="Picture Placeholder 22">
            <a:extLst>
              <a:ext uri="{FF2B5EF4-FFF2-40B4-BE49-F238E27FC236}">
                <a16:creationId xmlns:a16="http://schemas.microsoft.com/office/drawing/2014/main" id="{90FCB97C-6BF3-4A42-8CBB-0DF7BF3026C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-1635717" y="-42101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0" name="Picture Placeholder 22">
            <a:extLst>
              <a:ext uri="{FF2B5EF4-FFF2-40B4-BE49-F238E27FC236}">
                <a16:creationId xmlns:a16="http://schemas.microsoft.com/office/drawing/2014/main" id="{124C0FF9-289E-4496-92B9-190E32702D8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495323" y="3943273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8" name="Picture Placeholder 22">
            <a:extLst>
              <a:ext uri="{FF2B5EF4-FFF2-40B4-BE49-F238E27FC236}">
                <a16:creationId xmlns:a16="http://schemas.microsoft.com/office/drawing/2014/main" id="{7E055C06-9C8F-4A17-AA18-775B5FB9ACDD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0323809" y="-6858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0" name="Picture Placeholder 22">
            <a:extLst>
              <a:ext uri="{FF2B5EF4-FFF2-40B4-BE49-F238E27FC236}">
                <a16:creationId xmlns:a16="http://schemas.microsoft.com/office/drawing/2014/main" id="{3C36A0E5-BBE2-4C87-8A23-DD1FF018C79E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243049" y="-47244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2" name="Picture Placeholder 22">
            <a:extLst>
              <a:ext uri="{FF2B5EF4-FFF2-40B4-BE49-F238E27FC236}">
                <a16:creationId xmlns:a16="http://schemas.microsoft.com/office/drawing/2014/main" id="{7A3F440A-1BD1-46EB-8601-F14AC2F706F7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6374089" y="34290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4" name="Picture Placeholder 22">
            <a:extLst>
              <a:ext uri="{FF2B5EF4-FFF2-40B4-BE49-F238E27FC236}">
                <a16:creationId xmlns:a16="http://schemas.microsoft.com/office/drawing/2014/main" id="{5FE632C7-A989-4083-B7E6-E630FB76C44E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243049" y="39585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6" name="Picture Placeholder 22">
            <a:extLst>
              <a:ext uri="{FF2B5EF4-FFF2-40B4-BE49-F238E27FC236}">
                <a16:creationId xmlns:a16="http://schemas.microsoft.com/office/drawing/2014/main" id="{B4460ECD-B3DA-430C-8E09-86C63DB4CA9F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-1837711" y="-80088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8" name="Picture Placeholder 22">
            <a:extLst>
              <a:ext uri="{FF2B5EF4-FFF2-40B4-BE49-F238E27FC236}">
                <a16:creationId xmlns:a16="http://schemas.microsoft.com/office/drawing/2014/main" id="{4ED75CF5-9F3D-4B85-BABF-42542AD3AC1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0293329" y="80733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787667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829873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85263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05937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67012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166958"/>
            <a:ext cx="4810837" cy="1057368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36422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0BEADEE-94CE-4140-AE6E-72585F9C5F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28871" y="2532786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DD69CA5-05E0-4BA8-9AF4-06E3A5241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38045" y="2349872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1F926F-0F2B-4D4A-9DDB-F5B19FF50A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74195" y="2166958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5B5C0050-E4B2-4439-AAE8-AA7EB130284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33120" y="2532786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95611465-68F1-4C57-81BD-77DA7708DF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92195" y="2349872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0761463-0D06-425A-A629-15FCC342DC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51270" y="2166958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3511C02-1EBF-48D6-B2A8-83C169F41A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15120" y="1937794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3704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08448" y="1779684"/>
            <a:ext cx="1975104" cy="425916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64418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1780747"/>
            <a:ext cx="4531800" cy="1015450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96905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-5058203"/>
            <a:ext cx="4531800" cy="1015450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15648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65032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61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11617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icture Placeholder 7">
            <a:extLst>
              <a:ext uri="{FF2B5EF4-FFF2-40B4-BE49-F238E27FC236}">
                <a16:creationId xmlns:a16="http://schemas.microsoft.com/office/drawing/2014/main" id="{4636F8ED-A2C9-482E-A652-4011809EF4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800000">
            <a:off x="334963" y="-52387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8" name="Picture Placeholder 7">
            <a:extLst>
              <a:ext uri="{FF2B5EF4-FFF2-40B4-BE49-F238E27FC236}">
                <a16:creationId xmlns:a16="http://schemas.microsoft.com/office/drawing/2014/main" id="{02A753F5-B831-4BE0-AC0A-64917EECF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1800000">
            <a:off x="1735592" y="-289119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9" name="Picture Placeholder 7">
            <a:extLst>
              <a:ext uri="{FF2B5EF4-FFF2-40B4-BE49-F238E27FC236}">
                <a16:creationId xmlns:a16="http://schemas.microsoft.com/office/drawing/2014/main" id="{67949C05-A13D-4662-B54F-2F252D34CA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1800000">
            <a:off x="-1065666" y="184344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0" name="Picture Placeholder 7">
            <a:extLst>
              <a:ext uri="{FF2B5EF4-FFF2-40B4-BE49-F238E27FC236}">
                <a16:creationId xmlns:a16="http://schemas.microsoft.com/office/drawing/2014/main" id="{419DF66E-3B5B-43D8-B683-A337F29E97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800000">
            <a:off x="-2466295" y="4210768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1" name="Picture Placeholder 7">
            <a:extLst>
              <a:ext uri="{FF2B5EF4-FFF2-40B4-BE49-F238E27FC236}">
                <a16:creationId xmlns:a16="http://schemas.microsoft.com/office/drawing/2014/main" id="{C331EE80-4E13-4593-A20A-6EA0A91B3E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1800000">
            <a:off x="2475820" y="67355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2" name="Picture Placeholder 7">
            <a:extLst>
              <a:ext uri="{FF2B5EF4-FFF2-40B4-BE49-F238E27FC236}">
                <a16:creationId xmlns:a16="http://schemas.microsoft.com/office/drawing/2014/main" id="{04C355EC-1E61-4068-B41A-6A9139B978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1800000">
            <a:off x="3876449" y="-169376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3" name="Picture Placeholder 7">
            <a:extLst>
              <a:ext uri="{FF2B5EF4-FFF2-40B4-BE49-F238E27FC236}">
                <a16:creationId xmlns:a16="http://schemas.microsoft.com/office/drawing/2014/main" id="{848B7DEA-9FD7-43C7-B2C6-01FE8145BE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1800000">
            <a:off x="1075191" y="304087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4" name="Picture Placeholder 7">
            <a:extLst>
              <a:ext uri="{FF2B5EF4-FFF2-40B4-BE49-F238E27FC236}">
                <a16:creationId xmlns:a16="http://schemas.microsoft.com/office/drawing/2014/main" id="{1A8EA2A4-2D72-42C6-BD28-A87BF7C3C6A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1800000">
            <a:off x="-325438" y="540819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5" name="Picture Placeholder 7">
            <a:extLst>
              <a:ext uri="{FF2B5EF4-FFF2-40B4-BE49-F238E27FC236}">
                <a16:creationId xmlns:a16="http://schemas.microsoft.com/office/drawing/2014/main" id="{05B2C7D7-2941-417F-B5F5-5E3C0450F0D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1800000">
            <a:off x="4616677" y="187098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6" name="Picture Placeholder 7">
            <a:extLst>
              <a:ext uri="{FF2B5EF4-FFF2-40B4-BE49-F238E27FC236}">
                <a16:creationId xmlns:a16="http://schemas.microsoft.com/office/drawing/2014/main" id="{55C2D786-48B7-4945-A59D-75866BFE294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800000">
            <a:off x="6017306" y="-49633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7" name="Picture Placeholder 7">
            <a:extLst>
              <a:ext uri="{FF2B5EF4-FFF2-40B4-BE49-F238E27FC236}">
                <a16:creationId xmlns:a16="http://schemas.microsoft.com/office/drawing/2014/main" id="{93FEB123-467F-47E6-B1DF-9FA62DF676B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1800000">
            <a:off x="3216048" y="423830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8" name="Picture Placeholder 7">
            <a:extLst>
              <a:ext uri="{FF2B5EF4-FFF2-40B4-BE49-F238E27FC236}">
                <a16:creationId xmlns:a16="http://schemas.microsoft.com/office/drawing/2014/main" id="{FC6BE29C-4F41-411F-8B1C-059C37196DF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1800000">
            <a:off x="1815419" y="660562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9" name="Picture Placeholder 7">
            <a:extLst>
              <a:ext uri="{FF2B5EF4-FFF2-40B4-BE49-F238E27FC236}">
                <a16:creationId xmlns:a16="http://schemas.microsoft.com/office/drawing/2014/main" id="{67BFBAB7-D6C2-4890-907C-75AF981500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1800000">
            <a:off x="6757534" y="306841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0" name="Picture Placeholder 7">
            <a:extLst>
              <a:ext uri="{FF2B5EF4-FFF2-40B4-BE49-F238E27FC236}">
                <a16:creationId xmlns:a16="http://schemas.microsoft.com/office/drawing/2014/main" id="{001744D7-CA39-4AC8-ADFB-36BAB6D7836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1800000">
            <a:off x="8158163" y="70109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1" name="Picture Placeholder 7">
            <a:extLst>
              <a:ext uri="{FF2B5EF4-FFF2-40B4-BE49-F238E27FC236}">
                <a16:creationId xmlns:a16="http://schemas.microsoft.com/office/drawing/2014/main" id="{56C1555B-AD07-4BD3-84E5-3001542713F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1800000">
            <a:off x="5356905" y="543573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2" name="Picture Placeholder 7">
            <a:extLst>
              <a:ext uri="{FF2B5EF4-FFF2-40B4-BE49-F238E27FC236}">
                <a16:creationId xmlns:a16="http://schemas.microsoft.com/office/drawing/2014/main" id="{A12204A5-6682-492D-987B-2D475B6CF17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 rot="1800000">
            <a:off x="8898391" y="426584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3" name="Picture Placeholder 7">
            <a:extLst>
              <a:ext uri="{FF2B5EF4-FFF2-40B4-BE49-F238E27FC236}">
                <a16:creationId xmlns:a16="http://schemas.microsoft.com/office/drawing/2014/main" id="{9BB253D3-4377-4270-8A00-6466F186C34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 rot="1800000">
            <a:off x="10299020" y="189852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4" name="Picture Placeholder 7">
            <a:extLst>
              <a:ext uri="{FF2B5EF4-FFF2-40B4-BE49-F238E27FC236}">
                <a16:creationId xmlns:a16="http://schemas.microsoft.com/office/drawing/2014/main" id="{C2EF00CF-C1A4-482A-B138-F373D1098E2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rot="1800000">
            <a:off x="7497762" y="663316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5" name="Picture Placeholder 7">
            <a:extLst>
              <a:ext uri="{FF2B5EF4-FFF2-40B4-BE49-F238E27FC236}">
                <a16:creationId xmlns:a16="http://schemas.microsoft.com/office/drawing/2014/main" id="{7B918AF3-73B8-474F-B068-BB5143E931F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 rot="1800000">
            <a:off x="11039248" y="546327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6" name="Picture Placeholder 7">
            <a:extLst>
              <a:ext uri="{FF2B5EF4-FFF2-40B4-BE49-F238E27FC236}">
                <a16:creationId xmlns:a16="http://schemas.microsoft.com/office/drawing/2014/main" id="{53424D2D-32EF-416F-AD15-A14300258436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 rot="1800000">
            <a:off x="12439877" y="309595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7" name="Picture Placeholder 7">
            <a:extLst>
              <a:ext uri="{FF2B5EF4-FFF2-40B4-BE49-F238E27FC236}">
                <a16:creationId xmlns:a16="http://schemas.microsoft.com/office/drawing/2014/main" id="{B99417A4-C103-4D8B-A289-BD994664254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 rot="1800000">
            <a:off x="9558792" y="-1670861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8" name="Picture Placeholder 7">
            <a:extLst>
              <a:ext uri="{FF2B5EF4-FFF2-40B4-BE49-F238E27FC236}">
                <a16:creationId xmlns:a16="http://schemas.microsoft.com/office/drawing/2014/main" id="{09DE20D0-F694-473C-8E51-D4CF04C810A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 rot="1800000">
            <a:off x="11699649" y="-50845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44BAE2D1-B628-4691-A677-ADB0E964E74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 rot="1800000">
            <a:off x="7400663" y="-283611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0" name="Picture Placeholder 7">
            <a:extLst>
              <a:ext uri="{FF2B5EF4-FFF2-40B4-BE49-F238E27FC236}">
                <a16:creationId xmlns:a16="http://schemas.microsoft.com/office/drawing/2014/main" id="{B6FB8B2D-7EE5-497D-A5B6-71DE6A30D4F1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 rot="1800000">
            <a:off x="-1788622" y="-172130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152490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D29D6E3-BF9D-44FC-B94A-FE34BFB57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CA142FF-9DE6-40DB-AD54-ECDEC83E23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4744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1330D2-75F1-4855-868C-BFD0C307B8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99285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5E1BC57-A422-442E-9A45-C3B86505EA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BC43775-2615-4373-BF08-E72F4BC0BE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7FDD856-D0CB-4A6C-9C74-7B87BF796E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78871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91525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0D42CE-21D7-46F7-A4E6-43081B64FD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CE3B082-8160-40B0-B3D4-F103A2E6EC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54686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955B990-90AC-4D32-9646-D9BAAD64C8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0175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54311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283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2736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9A91F3C-9111-4296-A6C1-542F2B1DBF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37104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154977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8CD1EA07-F28B-4EE2-975A-12EE7F6D65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21419" y="19906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2D5C748-ED9B-4E7F-BF0A-6DE00637AE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8619" y="34638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6F3F48E-458C-42E6-9F48-D59A965C7F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55819" y="49370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3367E99-B49F-4A00-BF2F-3F240242FA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367800" y="-890883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5D4C8A0-AEBE-45FA-A01B-97A334E8D4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35000" y="582317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694694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7631D78-AAE0-4EB5-B1C8-F41FC0A50E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77735" y="148762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BD782CA-19B8-4FA0-B94A-A3422513A2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77735" y="81509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416638E-A45F-48FC-BB3B-3FF1FA548F5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477735" y="14256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197200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4C2440-9867-45A5-A7B9-82F1D3CF53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1899" y="2036890"/>
            <a:ext cx="4243087" cy="57181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6210926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800000">
            <a:off x="7131560" y="545639"/>
            <a:ext cx="5189913" cy="6668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4872914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32431" y="2306320"/>
            <a:ext cx="4126050" cy="305753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7009468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24573" y="1937794"/>
            <a:ext cx="4928400" cy="278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39149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02970"/>
            <a:ext cx="11125200" cy="289560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749746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10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0F20B31-E928-4527-A463-5E89188AFB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37635" y="3180136"/>
            <a:ext cx="7954368" cy="4491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3983552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1440" y="2264311"/>
            <a:ext cx="4653279" cy="306004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390024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0121392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2350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BD1EE7E-E7B4-4CEE-9767-31BC297DDA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85533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16F9E1D-04FC-4B5F-9BF8-E774DF885B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58716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3BB0BE5-7BD6-4163-BB00-6E829D56C2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31899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5050271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33033" y="1952625"/>
            <a:ext cx="6334792" cy="295275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05651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31333" y="1831452"/>
            <a:ext cx="2557716" cy="5521848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71859FF-4745-4B4E-B23E-22791E9004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44054" y="1831452"/>
            <a:ext cx="2557716" cy="5521848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8796356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5332" y="1886993"/>
            <a:ext cx="3937667" cy="8501021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1348852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28332" y="919504"/>
            <a:ext cx="5347368" cy="33984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9423021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842168" y="1591190"/>
            <a:ext cx="6363368" cy="404421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8982353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68032" y="2276990"/>
            <a:ext cx="5029868" cy="319671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24134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8621371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20134" y="2035019"/>
            <a:ext cx="3899566" cy="247835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5C40E58-FFE4-4E62-90CB-83D9EA220E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72300" y="2035019"/>
            <a:ext cx="3899566" cy="247835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4436280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5C40E58-FFE4-4E62-90CB-83D9EA220E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67399" y="2073118"/>
            <a:ext cx="5410597" cy="34386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7995338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ch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DAC8895-349F-4412-ADA2-C933204DF6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9677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1A3559F-4A5C-4B81-9640-31BF6C96A6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27671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D174C91-5F33-4165-ABC0-CAD0B821C4B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42598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98CE558-3705-4DBE-9F12-DD9DA37DEC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57525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1226883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180618" y="1741506"/>
            <a:ext cx="6887998" cy="38769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7113188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with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86228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0AA56A4-EDF3-45D7-9140-3F3A0D39A8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85976" y="1228725"/>
            <a:ext cx="2286000" cy="4848225"/>
          </a:xfrm>
          <a:prstGeom prst="roundRect">
            <a:avLst>
              <a:gd name="adj" fmla="val 750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04324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with Backgrou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86228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4DF346F-6402-4A4D-9E35-443858EE99A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143000" y="1384300"/>
            <a:ext cx="6400800" cy="40513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59152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with Backgrou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043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0AA56A4-EDF3-45D7-9140-3F3A0D39A8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61300" y="1004887"/>
            <a:ext cx="2286000" cy="4848225"/>
          </a:xfrm>
          <a:prstGeom prst="roundRect">
            <a:avLst>
              <a:gd name="adj" fmla="val 750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280536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ce Mockup with Backgrou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043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A9F23D8-7EBB-4DD0-915F-71A388D65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83102" y="1779580"/>
            <a:ext cx="4626637" cy="292836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54854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1738541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E9CAA70-475F-4852-9832-842B7F6A1A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4984" y="2564785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5CFD7B86-D2C3-4737-8CDD-1C0EB569FC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4984" y="3182879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042AF60C-CF1E-40A9-8D3D-BCBF81728C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3707" y="3819583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5FB262FE-4934-444B-B452-00C7428688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707" y="4437677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834D1F36-D1A2-447C-A696-225A8C9F5A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2430" y="5074381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F5BD4EF0-8E44-4D39-8700-E345079101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2430" y="5692475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52697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2794382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80655835-718E-45C2-8118-17DAB95011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7080" y="265903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19F13BC-EE52-4722-B4E1-E89554DB10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28788" y="329452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07D1E21B-3D6E-4689-B332-96A15BF63F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557014" y="3980798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9E0A6D63-1689-45D1-B9D4-902BE8A3CF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22427" y="461661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1" name="Picture Placeholder 16">
            <a:extLst>
              <a:ext uri="{FF2B5EF4-FFF2-40B4-BE49-F238E27FC236}">
                <a16:creationId xmlns:a16="http://schemas.microsoft.com/office/drawing/2014/main" id="{4A32DFA3-9DE7-4302-8E4C-7D3FD185018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57014" y="5265712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2" name="Picture Placeholder 16">
            <a:extLst>
              <a:ext uri="{FF2B5EF4-FFF2-40B4-BE49-F238E27FC236}">
                <a16:creationId xmlns:a16="http://schemas.microsoft.com/office/drawing/2014/main" id="{B11257A7-82E3-431F-BFD0-AB7EE11FA6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52446" y="5901841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3" name="Picture Placeholder 16">
            <a:extLst>
              <a:ext uri="{FF2B5EF4-FFF2-40B4-BE49-F238E27FC236}">
                <a16:creationId xmlns:a16="http://schemas.microsoft.com/office/drawing/2014/main" id="{01113949-4675-469F-BAF8-BEF3EA355F9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39776" y="2633578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4" name="Picture Placeholder 16">
            <a:extLst>
              <a:ext uri="{FF2B5EF4-FFF2-40B4-BE49-F238E27FC236}">
                <a16:creationId xmlns:a16="http://schemas.microsoft.com/office/drawing/2014/main" id="{BDC82B4A-B69B-4D78-BF33-5F81B270795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32746" y="5923826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1178527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4000" y="0"/>
            <a:ext cx="4068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6664970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A001B6B-61E7-449B-995B-5BB71D1D3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0" y="0"/>
            <a:ext cx="8124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399261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57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932541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508" y="290945"/>
            <a:ext cx="11521441" cy="4297679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2254670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508" y="290945"/>
            <a:ext cx="11521441" cy="5303520"/>
          </a:xfrm>
          <a:prstGeom prst="roundRect">
            <a:avLst>
              <a:gd name="adj" fmla="val 274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2289858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978899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5655520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Sma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57200" y="609600"/>
            <a:ext cx="4664900" cy="56515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195411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Para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7367804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42091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enter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3514552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29951" y="1017725"/>
            <a:ext cx="10332098" cy="23398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4329129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2752BB-F2D1-4BD6-8EB2-988CC0EA64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95800" y="1828800"/>
            <a:ext cx="3200400" cy="32004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86CCFE5E-4465-478F-AD56-3075ADA085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95753" y="659275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9AF4D747-5049-455A-821A-26743DF45B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43605" y="2743200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F54EE46D-6F7C-48A1-9B53-A0F9B48B88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95753" y="4819649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7063917B-42F6-4602-8015-828D2A65B3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11403" y="659275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6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34A5F4-670F-499D-9275-514984F062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76795" y="2743200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5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F91236F8-7084-49E3-AC85-8EB80F97C9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11403" y="4819649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05030176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5AC70F4-E565-4A37-8E46-2B8C546F621E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512769" y="845768"/>
            <a:ext cx="2468495" cy="2468880"/>
          </a:xfrm>
          <a:custGeom>
            <a:avLst/>
            <a:gdLst>
              <a:gd name="connsiteX0" fmla="*/ 2032405 w 2032406"/>
              <a:gd name="connsiteY0" fmla="*/ 0 h 2033462"/>
              <a:gd name="connsiteX1" fmla="*/ 2032405 w 2032406"/>
              <a:gd name="connsiteY1" fmla="*/ 993220 h 2033462"/>
              <a:gd name="connsiteX2" fmla="*/ 2032405 w 2032406"/>
              <a:gd name="connsiteY2" fmla="*/ 1073682 h 2033462"/>
              <a:gd name="connsiteX3" fmla="*/ 2032406 w 2032406"/>
              <a:gd name="connsiteY3" fmla="*/ 1073682 h 2033462"/>
              <a:gd name="connsiteX4" fmla="*/ 2032406 w 2032406"/>
              <a:gd name="connsiteY4" fmla="*/ 1242628 h 2033462"/>
              <a:gd name="connsiteX5" fmla="*/ 2032406 w 2032406"/>
              <a:gd name="connsiteY5" fmla="*/ 1390485 h 2033462"/>
              <a:gd name="connsiteX6" fmla="*/ 2032406 w 2032406"/>
              <a:gd name="connsiteY6" fmla="*/ 1518658 h 2033462"/>
              <a:gd name="connsiteX7" fmla="*/ 2032406 w 2032406"/>
              <a:gd name="connsiteY7" fmla="*/ 1628555 h 2033462"/>
              <a:gd name="connsiteX8" fmla="*/ 2032406 w 2032406"/>
              <a:gd name="connsiteY8" fmla="*/ 1721580 h 2033462"/>
              <a:gd name="connsiteX9" fmla="*/ 2032406 w 2032406"/>
              <a:gd name="connsiteY9" fmla="*/ 1799141 h 2033462"/>
              <a:gd name="connsiteX10" fmla="*/ 2032406 w 2032406"/>
              <a:gd name="connsiteY10" fmla="*/ 1862642 h 2033462"/>
              <a:gd name="connsiteX11" fmla="*/ 2032406 w 2032406"/>
              <a:gd name="connsiteY11" fmla="*/ 1913490 h 2033462"/>
              <a:gd name="connsiteX12" fmla="*/ 2032406 w 2032406"/>
              <a:gd name="connsiteY12" fmla="*/ 1953090 h 2033462"/>
              <a:gd name="connsiteX13" fmla="*/ 2032406 w 2032406"/>
              <a:gd name="connsiteY13" fmla="*/ 1982849 h 2033462"/>
              <a:gd name="connsiteX14" fmla="*/ 2032406 w 2032406"/>
              <a:gd name="connsiteY14" fmla="*/ 2004172 h 2033462"/>
              <a:gd name="connsiteX15" fmla="*/ 2032406 w 2032406"/>
              <a:gd name="connsiteY15" fmla="*/ 2018466 h 2033462"/>
              <a:gd name="connsiteX16" fmla="*/ 2032406 w 2032406"/>
              <a:gd name="connsiteY16" fmla="*/ 2031588 h 2033462"/>
              <a:gd name="connsiteX17" fmla="*/ 2032406 w 2032406"/>
              <a:gd name="connsiteY17" fmla="*/ 2033462 h 2033462"/>
              <a:gd name="connsiteX18" fmla="*/ 1924268 w 2032406"/>
              <a:gd name="connsiteY18" fmla="*/ 2033462 h 2033462"/>
              <a:gd name="connsiteX19" fmla="*/ 1824574 w 2032406"/>
              <a:gd name="connsiteY19" fmla="*/ 2033462 h 2033462"/>
              <a:gd name="connsiteX20" fmla="*/ 1732981 w 2032406"/>
              <a:gd name="connsiteY20" fmla="*/ 2033462 h 2033462"/>
              <a:gd name="connsiteX21" fmla="*/ 1649145 w 2032406"/>
              <a:gd name="connsiteY21" fmla="*/ 2033462 h 2033462"/>
              <a:gd name="connsiteX22" fmla="*/ 1503371 w 2032406"/>
              <a:gd name="connsiteY22" fmla="*/ 2033462 h 2033462"/>
              <a:gd name="connsiteX23" fmla="*/ 1384508 w 2032406"/>
              <a:gd name="connsiteY23" fmla="*/ 2033462 h 2033462"/>
              <a:gd name="connsiteX24" fmla="*/ 1313344 w 2032406"/>
              <a:gd name="connsiteY24" fmla="*/ 2033462 h 2033462"/>
              <a:gd name="connsiteX25" fmla="*/ 1306948 w 2032406"/>
              <a:gd name="connsiteY25" fmla="*/ 2033462 h 2033462"/>
              <a:gd name="connsiteX26" fmla="*/ 1243446 w 2032406"/>
              <a:gd name="connsiteY26" fmla="*/ 2033462 h 2033462"/>
              <a:gd name="connsiteX27" fmla="*/ 1194026 w 2032406"/>
              <a:gd name="connsiteY27" fmla="*/ 2033462 h 2033462"/>
              <a:gd name="connsiteX28" fmla="*/ 1192599 w 2032406"/>
              <a:gd name="connsiteY28" fmla="*/ 2033462 h 2033462"/>
              <a:gd name="connsiteX29" fmla="*/ 1152999 w 2032406"/>
              <a:gd name="connsiteY29" fmla="*/ 2033462 h 2033462"/>
              <a:gd name="connsiteX30" fmla="*/ 1123240 w 2032406"/>
              <a:gd name="connsiteY30" fmla="*/ 2033462 h 2033462"/>
              <a:gd name="connsiteX31" fmla="*/ 1101917 w 2032406"/>
              <a:gd name="connsiteY31" fmla="*/ 2033462 h 2033462"/>
              <a:gd name="connsiteX32" fmla="*/ 1087623 w 2032406"/>
              <a:gd name="connsiteY32" fmla="*/ 2033462 h 2033462"/>
              <a:gd name="connsiteX33" fmla="*/ 1082162 w 2032406"/>
              <a:gd name="connsiteY33" fmla="*/ 2033462 h 2033462"/>
              <a:gd name="connsiteX34" fmla="*/ 1074501 w 2032406"/>
              <a:gd name="connsiteY34" fmla="*/ 2033462 h 2033462"/>
              <a:gd name="connsiteX35" fmla="*/ 1072626 w 2032406"/>
              <a:gd name="connsiteY35" fmla="*/ 2033462 h 2033462"/>
              <a:gd name="connsiteX36" fmla="*/ 879838 w 2032406"/>
              <a:gd name="connsiteY36" fmla="*/ 2033462 h 2033462"/>
              <a:gd name="connsiteX37" fmla="*/ 724964 w 2032406"/>
              <a:gd name="connsiteY37" fmla="*/ 2033462 h 2033462"/>
              <a:gd name="connsiteX38" fmla="*/ 589423 w 2032406"/>
              <a:gd name="connsiteY38" fmla="*/ 2033462 h 2033462"/>
              <a:gd name="connsiteX39" fmla="*/ 471925 w 2032406"/>
              <a:gd name="connsiteY39" fmla="*/ 2033462 h 2033462"/>
              <a:gd name="connsiteX40" fmla="*/ 371182 w 2032406"/>
              <a:gd name="connsiteY40" fmla="*/ 2033462 h 2033462"/>
              <a:gd name="connsiteX41" fmla="*/ 285904 w 2032406"/>
              <a:gd name="connsiteY41" fmla="*/ 2033462 h 2033462"/>
              <a:gd name="connsiteX42" fmla="*/ 214804 w 2032406"/>
              <a:gd name="connsiteY42" fmla="*/ 2033462 h 2033462"/>
              <a:gd name="connsiteX43" fmla="*/ 156592 w 2032406"/>
              <a:gd name="connsiteY43" fmla="*/ 2033462 h 2033462"/>
              <a:gd name="connsiteX44" fmla="*/ 109980 w 2032406"/>
              <a:gd name="connsiteY44" fmla="*/ 2033462 h 2033462"/>
              <a:gd name="connsiteX45" fmla="*/ 73678 w 2032406"/>
              <a:gd name="connsiteY45" fmla="*/ 2033462 h 2033462"/>
              <a:gd name="connsiteX46" fmla="*/ 46398 w 2032406"/>
              <a:gd name="connsiteY46" fmla="*/ 2033462 h 2033462"/>
              <a:gd name="connsiteX47" fmla="*/ 26851 w 2032406"/>
              <a:gd name="connsiteY47" fmla="*/ 2033462 h 2033462"/>
              <a:gd name="connsiteX48" fmla="*/ 13748 w 2032406"/>
              <a:gd name="connsiteY48" fmla="*/ 2033462 h 2033462"/>
              <a:gd name="connsiteX49" fmla="*/ 1719 w 2032406"/>
              <a:gd name="connsiteY49" fmla="*/ 2033462 h 2033462"/>
              <a:gd name="connsiteX50" fmla="*/ 0 w 2032406"/>
              <a:gd name="connsiteY50" fmla="*/ 2033462 h 2033462"/>
              <a:gd name="connsiteX51" fmla="*/ 2032405 w 2032406"/>
              <a:gd name="connsiteY51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032406" h="2033462">
                <a:moveTo>
                  <a:pt x="2032405" y="0"/>
                </a:moveTo>
                <a:cubicBezTo>
                  <a:pt x="2032405" y="492760"/>
                  <a:pt x="2032405" y="800735"/>
                  <a:pt x="2032405" y="993220"/>
                </a:cubicBezTo>
                <a:lnTo>
                  <a:pt x="2032405" y="1073682"/>
                </a:lnTo>
                <a:lnTo>
                  <a:pt x="2032406" y="1073682"/>
                </a:lnTo>
                <a:lnTo>
                  <a:pt x="2032406" y="1242628"/>
                </a:lnTo>
                <a:lnTo>
                  <a:pt x="2032406" y="1390485"/>
                </a:lnTo>
                <a:lnTo>
                  <a:pt x="2032406" y="1518658"/>
                </a:lnTo>
                <a:lnTo>
                  <a:pt x="2032406" y="1628555"/>
                </a:lnTo>
                <a:lnTo>
                  <a:pt x="2032406" y="1721580"/>
                </a:lnTo>
                <a:lnTo>
                  <a:pt x="2032406" y="1799141"/>
                </a:lnTo>
                <a:lnTo>
                  <a:pt x="2032406" y="1862642"/>
                </a:lnTo>
                <a:lnTo>
                  <a:pt x="2032406" y="1913490"/>
                </a:lnTo>
                <a:lnTo>
                  <a:pt x="2032406" y="1953090"/>
                </a:lnTo>
                <a:lnTo>
                  <a:pt x="2032406" y="1982849"/>
                </a:lnTo>
                <a:lnTo>
                  <a:pt x="2032406" y="2004172"/>
                </a:lnTo>
                <a:lnTo>
                  <a:pt x="2032406" y="2018466"/>
                </a:lnTo>
                <a:lnTo>
                  <a:pt x="2032406" y="2031588"/>
                </a:lnTo>
                <a:lnTo>
                  <a:pt x="2032406" y="2033462"/>
                </a:lnTo>
                <a:lnTo>
                  <a:pt x="1924268" y="2033462"/>
                </a:lnTo>
                <a:lnTo>
                  <a:pt x="1824574" y="2033462"/>
                </a:lnTo>
                <a:lnTo>
                  <a:pt x="1732981" y="2033462"/>
                </a:lnTo>
                <a:lnTo>
                  <a:pt x="1649145" y="2033462"/>
                </a:lnTo>
                <a:lnTo>
                  <a:pt x="1503371" y="2033462"/>
                </a:lnTo>
                <a:lnTo>
                  <a:pt x="1384508" y="2033462"/>
                </a:lnTo>
                <a:lnTo>
                  <a:pt x="1313344" y="2033462"/>
                </a:lnTo>
                <a:lnTo>
                  <a:pt x="1306948" y="2033462"/>
                </a:lnTo>
                <a:lnTo>
                  <a:pt x="1243446" y="2033462"/>
                </a:lnTo>
                <a:lnTo>
                  <a:pt x="1194026" y="2033462"/>
                </a:lnTo>
                <a:lnTo>
                  <a:pt x="1192599" y="2033462"/>
                </a:lnTo>
                <a:lnTo>
                  <a:pt x="1152999" y="2033462"/>
                </a:lnTo>
                <a:lnTo>
                  <a:pt x="1123240" y="2033462"/>
                </a:lnTo>
                <a:lnTo>
                  <a:pt x="1101917" y="2033462"/>
                </a:lnTo>
                <a:lnTo>
                  <a:pt x="1087623" y="2033462"/>
                </a:lnTo>
                <a:lnTo>
                  <a:pt x="1082162" y="2033462"/>
                </a:lnTo>
                <a:lnTo>
                  <a:pt x="1074501" y="2033462"/>
                </a:lnTo>
                <a:lnTo>
                  <a:pt x="1072626" y="2033462"/>
                </a:lnTo>
                <a:lnTo>
                  <a:pt x="879838" y="2033462"/>
                </a:lnTo>
                <a:lnTo>
                  <a:pt x="724964" y="2033462"/>
                </a:lnTo>
                <a:lnTo>
                  <a:pt x="589423" y="2033462"/>
                </a:lnTo>
                <a:lnTo>
                  <a:pt x="471925" y="2033462"/>
                </a:lnTo>
                <a:lnTo>
                  <a:pt x="371182" y="2033462"/>
                </a:lnTo>
                <a:lnTo>
                  <a:pt x="285904" y="2033462"/>
                </a:lnTo>
                <a:lnTo>
                  <a:pt x="214804" y="2033462"/>
                </a:lnTo>
                <a:lnTo>
                  <a:pt x="156592" y="2033462"/>
                </a:lnTo>
                <a:lnTo>
                  <a:pt x="109980" y="2033462"/>
                </a:lnTo>
                <a:lnTo>
                  <a:pt x="73678" y="2033462"/>
                </a:lnTo>
                <a:lnTo>
                  <a:pt x="46398" y="2033462"/>
                </a:lnTo>
                <a:lnTo>
                  <a:pt x="26851" y="2033462"/>
                </a:lnTo>
                <a:lnTo>
                  <a:pt x="13748" y="2033462"/>
                </a:lnTo>
                <a:lnTo>
                  <a:pt x="1719" y="2033462"/>
                </a:lnTo>
                <a:lnTo>
                  <a:pt x="0" y="2033462"/>
                </a:lnTo>
                <a:cubicBezTo>
                  <a:pt x="44412" y="931033"/>
                  <a:pt x="930549" y="44436"/>
                  <a:pt x="203240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513C730-5ACF-4B02-8DF9-722D66444C8C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202312" y="845768"/>
            <a:ext cx="2468880" cy="2468880"/>
          </a:xfrm>
          <a:custGeom>
            <a:avLst/>
            <a:gdLst>
              <a:gd name="connsiteX0" fmla="*/ 1 w 2032406"/>
              <a:gd name="connsiteY0" fmla="*/ 0 h 2033462"/>
              <a:gd name="connsiteX1" fmla="*/ 2032406 w 2032406"/>
              <a:gd name="connsiteY1" fmla="*/ 2033462 h 2033462"/>
              <a:gd name="connsiteX2" fmla="*/ 1913088 w 2032406"/>
              <a:gd name="connsiteY2" fmla="*/ 2033462 h 2033462"/>
              <a:gd name="connsiteX3" fmla="*/ 1801224 w 2032406"/>
              <a:gd name="connsiteY3" fmla="*/ 2033462 h 2033462"/>
              <a:gd name="connsiteX4" fmla="*/ 1598900 w 2032406"/>
              <a:gd name="connsiteY4" fmla="*/ 2033462 h 2033462"/>
              <a:gd name="connsiteX5" fmla="*/ 1423510 w 2032406"/>
              <a:gd name="connsiteY5" fmla="*/ 2033462 h 2033462"/>
              <a:gd name="connsiteX6" fmla="*/ 1273129 w 2032406"/>
              <a:gd name="connsiteY6" fmla="*/ 2033462 h 2033462"/>
              <a:gd name="connsiteX7" fmla="*/ 1154851 w 2032406"/>
              <a:gd name="connsiteY7" fmla="*/ 2033462 h 2033462"/>
              <a:gd name="connsiteX8" fmla="*/ 1145835 w 2032406"/>
              <a:gd name="connsiteY8" fmla="*/ 2033462 h 2033462"/>
              <a:gd name="connsiteX9" fmla="*/ 1039703 w 2032406"/>
              <a:gd name="connsiteY9" fmla="*/ 2033462 h 2033462"/>
              <a:gd name="connsiteX10" fmla="*/ 952809 w 2032406"/>
              <a:gd name="connsiteY10" fmla="*/ 2033462 h 2033462"/>
              <a:gd name="connsiteX11" fmla="*/ 951568 w 2032406"/>
              <a:gd name="connsiteY11" fmla="*/ 2033462 h 2033462"/>
              <a:gd name="connsiteX12" fmla="*/ 883230 w 2032406"/>
              <a:gd name="connsiteY12" fmla="*/ 2033462 h 2033462"/>
              <a:gd name="connsiteX13" fmla="*/ 829042 w 2032406"/>
              <a:gd name="connsiteY13" fmla="*/ 2033462 h 2033462"/>
              <a:gd name="connsiteX14" fmla="*/ 788321 w 2032406"/>
              <a:gd name="connsiteY14" fmla="*/ 2033462 h 2033462"/>
              <a:gd name="connsiteX15" fmla="*/ 773660 w 2032406"/>
              <a:gd name="connsiteY15" fmla="*/ 2033462 h 2033462"/>
              <a:gd name="connsiteX16" fmla="*/ 759142 w 2032406"/>
              <a:gd name="connsiteY16" fmla="*/ 2033462 h 2033462"/>
              <a:gd name="connsiteX17" fmla="*/ 739583 w 2032406"/>
              <a:gd name="connsiteY17" fmla="*/ 2033462 h 2033462"/>
              <a:gd name="connsiteX18" fmla="*/ 727720 w 2032406"/>
              <a:gd name="connsiteY18" fmla="*/ 2033462 h 2033462"/>
              <a:gd name="connsiteX19" fmla="*/ 721627 w 2032406"/>
              <a:gd name="connsiteY19" fmla="*/ 2033462 h 2033462"/>
              <a:gd name="connsiteX20" fmla="*/ 719062 w 2032406"/>
              <a:gd name="connsiteY20" fmla="*/ 2033462 h 2033462"/>
              <a:gd name="connsiteX21" fmla="*/ 619436 w 2032406"/>
              <a:gd name="connsiteY21" fmla="*/ 2033462 h 2033462"/>
              <a:gd name="connsiteX22" fmla="*/ 510400 w 2032406"/>
              <a:gd name="connsiteY22" fmla="*/ 2033462 h 2033462"/>
              <a:gd name="connsiteX23" fmla="*/ 414974 w 2032406"/>
              <a:gd name="connsiteY23" fmla="*/ 2033462 h 2033462"/>
              <a:gd name="connsiteX24" fmla="*/ 332251 w 2032406"/>
              <a:gd name="connsiteY24" fmla="*/ 2033462 h 2033462"/>
              <a:gd name="connsiteX25" fmla="*/ 261325 w 2032406"/>
              <a:gd name="connsiteY25" fmla="*/ 2033462 h 2033462"/>
              <a:gd name="connsiteX26" fmla="*/ 201287 w 2032406"/>
              <a:gd name="connsiteY26" fmla="*/ 2033462 h 2033462"/>
              <a:gd name="connsiteX27" fmla="*/ 151230 w 2032406"/>
              <a:gd name="connsiteY27" fmla="*/ 2033462 h 2033462"/>
              <a:gd name="connsiteX28" fmla="*/ 110246 w 2032406"/>
              <a:gd name="connsiteY28" fmla="*/ 2033462 h 2033462"/>
              <a:gd name="connsiteX29" fmla="*/ 77430 w 2032406"/>
              <a:gd name="connsiteY29" fmla="*/ 2033462 h 2033462"/>
              <a:gd name="connsiteX30" fmla="*/ 32666 w 2032406"/>
              <a:gd name="connsiteY30" fmla="*/ 2033462 h 2033462"/>
              <a:gd name="connsiteX31" fmla="*/ 9679 w 2032406"/>
              <a:gd name="connsiteY31" fmla="*/ 2033462 h 2033462"/>
              <a:gd name="connsiteX32" fmla="*/ 1210 w 2032406"/>
              <a:gd name="connsiteY32" fmla="*/ 2033462 h 2033462"/>
              <a:gd name="connsiteX33" fmla="*/ 0 w 2032406"/>
              <a:gd name="connsiteY33" fmla="*/ 2033462 h 2033462"/>
              <a:gd name="connsiteX34" fmla="*/ 0 w 2032406"/>
              <a:gd name="connsiteY34" fmla="*/ 1830179 h 2033462"/>
              <a:gd name="connsiteX35" fmla="*/ 0 w 2032406"/>
              <a:gd name="connsiteY35" fmla="*/ 1652271 h 2033462"/>
              <a:gd name="connsiteX36" fmla="*/ 0 w 2032406"/>
              <a:gd name="connsiteY36" fmla="*/ 1498047 h 2033462"/>
              <a:gd name="connsiteX37" fmla="*/ 0 w 2032406"/>
              <a:gd name="connsiteY37" fmla="*/ 1365814 h 2033462"/>
              <a:gd name="connsiteX38" fmla="*/ 0 w 2032406"/>
              <a:gd name="connsiteY38" fmla="*/ 1253881 h 2033462"/>
              <a:gd name="connsiteX39" fmla="*/ 0 w 2032406"/>
              <a:gd name="connsiteY39" fmla="*/ 1160557 h 2033462"/>
              <a:gd name="connsiteX40" fmla="*/ 0 w 2032406"/>
              <a:gd name="connsiteY40" fmla="*/ 1084150 h 2033462"/>
              <a:gd name="connsiteX41" fmla="*/ 0 w 2032406"/>
              <a:gd name="connsiteY41" fmla="*/ 1022968 h 2033462"/>
              <a:gd name="connsiteX42" fmla="*/ 0 w 2032406"/>
              <a:gd name="connsiteY42" fmla="*/ 975319 h 2033462"/>
              <a:gd name="connsiteX43" fmla="*/ 0 w 2032406"/>
              <a:gd name="connsiteY43" fmla="*/ 939512 h 2033462"/>
              <a:gd name="connsiteX44" fmla="*/ 0 w 2032406"/>
              <a:gd name="connsiteY44" fmla="*/ 913855 h 2033462"/>
              <a:gd name="connsiteX45" fmla="*/ 0 w 2032406"/>
              <a:gd name="connsiteY45" fmla="*/ 896656 h 2033462"/>
              <a:gd name="connsiteX46" fmla="*/ 0 w 2032406"/>
              <a:gd name="connsiteY46" fmla="*/ 880867 h 2033462"/>
              <a:gd name="connsiteX47" fmla="*/ 0 w 2032406"/>
              <a:gd name="connsiteY47" fmla="*/ 878611 h 2033462"/>
              <a:gd name="connsiteX48" fmla="*/ 1 w 2032406"/>
              <a:gd name="connsiteY48" fmla="*/ 878611 h 2033462"/>
              <a:gd name="connsiteX49" fmla="*/ 1 w 2032406"/>
              <a:gd name="connsiteY49" fmla="*/ 704814 h 2033462"/>
              <a:gd name="connsiteX50" fmla="*/ 1 w 2032406"/>
              <a:gd name="connsiteY50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032406" h="2033462">
                <a:moveTo>
                  <a:pt x="1" y="0"/>
                </a:moveTo>
                <a:cubicBezTo>
                  <a:pt x="1101857" y="44436"/>
                  <a:pt x="1987994" y="931034"/>
                  <a:pt x="2032406" y="2033462"/>
                </a:cubicBezTo>
                <a:lnTo>
                  <a:pt x="1913088" y="2033462"/>
                </a:lnTo>
                <a:lnTo>
                  <a:pt x="1801224" y="2033462"/>
                </a:lnTo>
                <a:lnTo>
                  <a:pt x="1598900" y="2033462"/>
                </a:lnTo>
                <a:lnTo>
                  <a:pt x="1423510" y="2033462"/>
                </a:lnTo>
                <a:lnTo>
                  <a:pt x="1273129" y="2033462"/>
                </a:lnTo>
                <a:lnTo>
                  <a:pt x="1154851" y="2033462"/>
                </a:lnTo>
                <a:lnTo>
                  <a:pt x="1145835" y="2033462"/>
                </a:lnTo>
                <a:lnTo>
                  <a:pt x="1039703" y="2033462"/>
                </a:lnTo>
                <a:lnTo>
                  <a:pt x="952809" y="2033462"/>
                </a:lnTo>
                <a:lnTo>
                  <a:pt x="951568" y="2033462"/>
                </a:lnTo>
                <a:lnTo>
                  <a:pt x="883230" y="2033462"/>
                </a:lnTo>
                <a:lnTo>
                  <a:pt x="829042" y="2033462"/>
                </a:lnTo>
                <a:lnTo>
                  <a:pt x="788321" y="2033462"/>
                </a:lnTo>
                <a:lnTo>
                  <a:pt x="773660" y="2033462"/>
                </a:lnTo>
                <a:lnTo>
                  <a:pt x="759142" y="2033462"/>
                </a:lnTo>
                <a:lnTo>
                  <a:pt x="739583" y="2033462"/>
                </a:lnTo>
                <a:lnTo>
                  <a:pt x="727720" y="2033462"/>
                </a:lnTo>
                <a:lnTo>
                  <a:pt x="721627" y="2033462"/>
                </a:lnTo>
                <a:lnTo>
                  <a:pt x="719062" y="2033462"/>
                </a:lnTo>
                <a:lnTo>
                  <a:pt x="619436" y="2033462"/>
                </a:lnTo>
                <a:lnTo>
                  <a:pt x="510400" y="2033462"/>
                </a:lnTo>
                <a:lnTo>
                  <a:pt x="414974" y="2033462"/>
                </a:lnTo>
                <a:lnTo>
                  <a:pt x="332251" y="2033462"/>
                </a:lnTo>
                <a:lnTo>
                  <a:pt x="261325" y="2033462"/>
                </a:lnTo>
                <a:lnTo>
                  <a:pt x="201287" y="2033462"/>
                </a:lnTo>
                <a:lnTo>
                  <a:pt x="151230" y="2033462"/>
                </a:lnTo>
                <a:lnTo>
                  <a:pt x="110246" y="2033462"/>
                </a:lnTo>
                <a:lnTo>
                  <a:pt x="77430" y="2033462"/>
                </a:lnTo>
                <a:lnTo>
                  <a:pt x="32666" y="2033462"/>
                </a:lnTo>
                <a:lnTo>
                  <a:pt x="9679" y="2033462"/>
                </a:lnTo>
                <a:lnTo>
                  <a:pt x="1210" y="2033462"/>
                </a:lnTo>
                <a:lnTo>
                  <a:pt x="0" y="2033462"/>
                </a:lnTo>
                <a:lnTo>
                  <a:pt x="0" y="1830179"/>
                </a:lnTo>
                <a:lnTo>
                  <a:pt x="0" y="1652271"/>
                </a:lnTo>
                <a:lnTo>
                  <a:pt x="0" y="1498047"/>
                </a:lnTo>
                <a:lnTo>
                  <a:pt x="0" y="1365814"/>
                </a:lnTo>
                <a:lnTo>
                  <a:pt x="0" y="1253881"/>
                </a:lnTo>
                <a:lnTo>
                  <a:pt x="0" y="1160557"/>
                </a:lnTo>
                <a:lnTo>
                  <a:pt x="0" y="1084150"/>
                </a:lnTo>
                <a:lnTo>
                  <a:pt x="0" y="1022968"/>
                </a:lnTo>
                <a:lnTo>
                  <a:pt x="0" y="975319"/>
                </a:lnTo>
                <a:lnTo>
                  <a:pt x="0" y="939512"/>
                </a:lnTo>
                <a:lnTo>
                  <a:pt x="0" y="913855"/>
                </a:lnTo>
                <a:lnTo>
                  <a:pt x="0" y="896656"/>
                </a:lnTo>
                <a:lnTo>
                  <a:pt x="0" y="880867"/>
                </a:lnTo>
                <a:lnTo>
                  <a:pt x="0" y="878611"/>
                </a:lnTo>
                <a:lnTo>
                  <a:pt x="1" y="878611"/>
                </a:lnTo>
                <a:lnTo>
                  <a:pt x="1" y="704814"/>
                </a:ln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CA6AF4E-06FB-43C2-9760-D9F4B49E289E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3512769" y="3518447"/>
            <a:ext cx="2468880" cy="2468880"/>
          </a:xfrm>
          <a:custGeom>
            <a:avLst/>
            <a:gdLst>
              <a:gd name="connsiteX0" fmla="*/ 0 w 2032406"/>
              <a:gd name="connsiteY0" fmla="*/ 0 h 2033462"/>
              <a:gd name="connsiteX1" fmla="*/ 176167 w 2032406"/>
              <a:gd name="connsiteY1" fmla="*/ 0 h 2033462"/>
              <a:gd name="connsiteX2" fmla="*/ 335831 w 2032406"/>
              <a:gd name="connsiteY2" fmla="*/ 0 h 2033462"/>
              <a:gd name="connsiteX3" fmla="*/ 479804 w 2032406"/>
              <a:gd name="connsiteY3" fmla="*/ 0 h 2033462"/>
              <a:gd name="connsiteX4" fmla="*/ 608897 w 2032406"/>
              <a:gd name="connsiteY4" fmla="*/ 0 h 2033462"/>
              <a:gd name="connsiteX5" fmla="*/ 723922 w 2032406"/>
              <a:gd name="connsiteY5" fmla="*/ 0 h 2033462"/>
              <a:gd name="connsiteX6" fmla="*/ 825690 w 2032406"/>
              <a:gd name="connsiteY6" fmla="*/ 0 h 2033462"/>
              <a:gd name="connsiteX7" fmla="*/ 915013 w 2032406"/>
              <a:gd name="connsiteY7" fmla="*/ 0 h 2033462"/>
              <a:gd name="connsiteX8" fmla="*/ 992703 w 2032406"/>
              <a:gd name="connsiteY8" fmla="*/ 0 h 2033462"/>
              <a:gd name="connsiteX9" fmla="*/ 1078722 w 2032406"/>
              <a:gd name="connsiteY9" fmla="*/ 0 h 2033462"/>
              <a:gd name="connsiteX10" fmla="*/ 1079597 w 2032406"/>
              <a:gd name="connsiteY10" fmla="*/ 0 h 2033462"/>
              <a:gd name="connsiteX11" fmla="*/ 1149176 w 2032406"/>
              <a:gd name="connsiteY11" fmla="*/ 0 h 2033462"/>
              <a:gd name="connsiteX12" fmla="*/ 1203365 w 2032406"/>
              <a:gd name="connsiteY12" fmla="*/ 0 h 2033462"/>
              <a:gd name="connsiteX13" fmla="*/ 1244086 w 2032406"/>
              <a:gd name="connsiteY13" fmla="*/ 0 h 2033462"/>
              <a:gd name="connsiteX14" fmla="*/ 1273264 w 2032406"/>
              <a:gd name="connsiteY14" fmla="*/ 0 h 2033462"/>
              <a:gd name="connsiteX15" fmla="*/ 1292823 w 2032406"/>
              <a:gd name="connsiteY15" fmla="*/ 0 h 2033462"/>
              <a:gd name="connsiteX16" fmla="*/ 1304687 w 2032406"/>
              <a:gd name="connsiteY16" fmla="*/ 0 h 2033462"/>
              <a:gd name="connsiteX17" fmla="*/ 1310779 w 2032406"/>
              <a:gd name="connsiteY17" fmla="*/ 0 h 2033462"/>
              <a:gd name="connsiteX18" fmla="*/ 1313344 w 2032406"/>
              <a:gd name="connsiteY18" fmla="*/ 0 h 2033462"/>
              <a:gd name="connsiteX19" fmla="*/ 2032406 w 2032406"/>
              <a:gd name="connsiteY19" fmla="*/ 0 h 2033462"/>
              <a:gd name="connsiteX20" fmla="*/ 2032406 w 2032406"/>
              <a:gd name="connsiteY20" fmla="*/ 167873 h 2033462"/>
              <a:gd name="connsiteX21" fmla="*/ 2032406 w 2032406"/>
              <a:gd name="connsiteY21" fmla="*/ 314791 h 2033462"/>
              <a:gd name="connsiteX22" fmla="*/ 2032406 w 2032406"/>
              <a:gd name="connsiteY22" fmla="*/ 442150 h 2033462"/>
              <a:gd name="connsiteX23" fmla="*/ 2032406 w 2032406"/>
              <a:gd name="connsiteY23" fmla="*/ 551349 h 2033462"/>
              <a:gd name="connsiteX24" fmla="*/ 2032406 w 2032406"/>
              <a:gd name="connsiteY24" fmla="*/ 643784 h 2033462"/>
              <a:gd name="connsiteX25" fmla="*/ 2032406 w 2032406"/>
              <a:gd name="connsiteY25" fmla="*/ 720851 h 2033462"/>
              <a:gd name="connsiteX26" fmla="*/ 2032406 w 2032406"/>
              <a:gd name="connsiteY26" fmla="*/ 783949 h 2033462"/>
              <a:gd name="connsiteX27" fmla="*/ 2032406 w 2032406"/>
              <a:gd name="connsiteY27" fmla="*/ 834474 h 2033462"/>
              <a:gd name="connsiteX28" fmla="*/ 2032406 w 2032406"/>
              <a:gd name="connsiteY28" fmla="*/ 873823 h 2033462"/>
              <a:gd name="connsiteX29" fmla="*/ 2032406 w 2032406"/>
              <a:gd name="connsiteY29" fmla="*/ 903392 h 2033462"/>
              <a:gd name="connsiteX30" fmla="*/ 2032406 w 2032406"/>
              <a:gd name="connsiteY30" fmla="*/ 924580 h 2033462"/>
              <a:gd name="connsiteX31" fmla="*/ 2032406 w 2032406"/>
              <a:gd name="connsiteY31" fmla="*/ 938783 h 2033462"/>
              <a:gd name="connsiteX32" fmla="*/ 2032406 w 2032406"/>
              <a:gd name="connsiteY32" fmla="*/ 951822 h 2033462"/>
              <a:gd name="connsiteX33" fmla="*/ 2032406 w 2032406"/>
              <a:gd name="connsiteY33" fmla="*/ 953684 h 2033462"/>
              <a:gd name="connsiteX34" fmla="*/ 2032405 w 2032406"/>
              <a:gd name="connsiteY34" fmla="*/ 953684 h 2033462"/>
              <a:gd name="connsiteX35" fmla="*/ 2032405 w 2032406"/>
              <a:gd name="connsiteY35" fmla="*/ 1153167 h 2033462"/>
              <a:gd name="connsiteX36" fmla="*/ 2032405 w 2032406"/>
              <a:gd name="connsiteY36" fmla="*/ 2033462 h 2033462"/>
              <a:gd name="connsiteX37" fmla="*/ 0 w 2032406"/>
              <a:gd name="connsiteY37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32406" h="2033462">
                <a:moveTo>
                  <a:pt x="0" y="0"/>
                </a:moveTo>
                <a:lnTo>
                  <a:pt x="176167" y="0"/>
                </a:lnTo>
                <a:lnTo>
                  <a:pt x="335831" y="0"/>
                </a:lnTo>
                <a:lnTo>
                  <a:pt x="479804" y="0"/>
                </a:lnTo>
                <a:lnTo>
                  <a:pt x="608897" y="0"/>
                </a:lnTo>
                <a:lnTo>
                  <a:pt x="723922" y="0"/>
                </a:lnTo>
                <a:lnTo>
                  <a:pt x="825690" y="0"/>
                </a:lnTo>
                <a:lnTo>
                  <a:pt x="915013" y="0"/>
                </a:lnTo>
                <a:lnTo>
                  <a:pt x="992703" y="0"/>
                </a:lnTo>
                <a:lnTo>
                  <a:pt x="1078722" y="0"/>
                </a:lnTo>
                <a:lnTo>
                  <a:pt x="1079597" y="0"/>
                </a:lnTo>
                <a:lnTo>
                  <a:pt x="1149176" y="0"/>
                </a:lnTo>
                <a:lnTo>
                  <a:pt x="1203365" y="0"/>
                </a:lnTo>
                <a:lnTo>
                  <a:pt x="1244086" y="0"/>
                </a:lnTo>
                <a:lnTo>
                  <a:pt x="1273264" y="0"/>
                </a:lnTo>
                <a:lnTo>
                  <a:pt x="1292823" y="0"/>
                </a:lnTo>
                <a:lnTo>
                  <a:pt x="1304687" y="0"/>
                </a:lnTo>
                <a:lnTo>
                  <a:pt x="1310779" y="0"/>
                </a:lnTo>
                <a:lnTo>
                  <a:pt x="1313344" y="0"/>
                </a:lnTo>
                <a:lnTo>
                  <a:pt x="2032406" y="0"/>
                </a:lnTo>
                <a:lnTo>
                  <a:pt x="2032406" y="167873"/>
                </a:lnTo>
                <a:lnTo>
                  <a:pt x="2032406" y="314791"/>
                </a:lnTo>
                <a:lnTo>
                  <a:pt x="2032406" y="442150"/>
                </a:lnTo>
                <a:lnTo>
                  <a:pt x="2032406" y="551349"/>
                </a:lnTo>
                <a:lnTo>
                  <a:pt x="2032406" y="643784"/>
                </a:lnTo>
                <a:lnTo>
                  <a:pt x="2032406" y="720851"/>
                </a:lnTo>
                <a:lnTo>
                  <a:pt x="2032406" y="783949"/>
                </a:lnTo>
                <a:lnTo>
                  <a:pt x="2032406" y="834474"/>
                </a:lnTo>
                <a:lnTo>
                  <a:pt x="2032406" y="873823"/>
                </a:lnTo>
                <a:lnTo>
                  <a:pt x="2032406" y="903392"/>
                </a:lnTo>
                <a:lnTo>
                  <a:pt x="2032406" y="924580"/>
                </a:lnTo>
                <a:lnTo>
                  <a:pt x="2032406" y="938783"/>
                </a:lnTo>
                <a:lnTo>
                  <a:pt x="2032406" y="951822"/>
                </a:lnTo>
                <a:lnTo>
                  <a:pt x="2032406" y="953684"/>
                </a:lnTo>
                <a:lnTo>
                  <a:pt x="2032405" y="953684"/>
                </a:lnTo>
                <a:lnTo>
                  <a:pt x="2032405" y="1153167"/>
                </a:lnTo>
                <a:cubicBezTo>
                  <a:pt x="2032405" y="2033462"/>
                  <a:pt x="2032405" y="2033462"/>
                  <a:pt x="2032405" y="2033462"/>
                </a:cubicBezTo>
                <a:cubicBezTo>
                  <a:pt x="930549" y="1989026"/>
                  <a:pt x="44412" y="1102429"/>
                  <a:pt x="0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1767ED8-61AC-4894-A3A5-FADD6AC2BA32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6202312" y="3518447"/>
            <a:ext cx="2468880" cy="2468880"/>
          </a:xfrm>
          <a:custGeom>
            <a:avLst/>
            <a:gdLst>
              <a:gd name="connsiteX0" fmla="*/ 0 w 2032405"/>
              <a:gd name="connsiteY0" fmla="*/ 0 h 2033462"/>
              <a:gd name="connsiteX1" fmla="*/ 719061 w 2032405"/>
              <a:gd name="connsiteY1" fmla="*/ 0 h 2033462"/>
              <a:gd name="connsiteX2" fmla="*/ 999402 w 2032405"/>
              <a:gd name="connsiteY2" fmla="*/ 0 h 2033462"/>
              <a:gd name="connsiteX3" fmla="*/ 2032405 w 2032405"/>
              <a:gd name="connsiteY3" fmla="*/ 0 h 2033462"/>
              <a:gd name="connsiteX4" fmla="*/ 0 w 2032405"/>
              <a:gd name="connsiteY4" fmla="*/ 2033462 h 2033462"/>
              <a:gd name="connsiteX5" fmla="*/ 0 w 2032405"/>
              <a:gd name="connsiteY5" fmla="*/ 1040243 h 2033462"/>
              <a:gd name="connsiteX6" fmla="*/ 0 w 2032405"/>
              <a:gd name="connsiteY6" fmla="*/ 999402 h 2033462"/>
              <a:gd name="connsiteX7" fmla="*/ 0 w 2032405"/>
              <a:gd name="connsiteY7" fmla="*/ 953304 h 2033462"/>
              <a:gd name="connsiteX8" fmla="*/ 0 w 2032405"/>
              <a:gd name="connsiteY8" fmla="*/ 883689 h 2033462"/>
              <a:gd name="connsiteX9" fmla="*/ 0 w 2032405"/>
              <a:gd name="connsiteY9" fmla="*/ 829472 h 2033462"/>
              <a:gd name="connsiteX10" fmla="*/ 0 w 2032405"/>
              <a:gd name="connsiteY10" fmla="*/ 823482 h 2033462"/>
              <a:gd name="connsiteX11" fmla="*/ 0 w 2032405"/>
              <a:gd name="connsiteY11" fmla="*/ 788730 h 2033462"/>
              <a:gd name="connsiteX12" fmla="*/ 0 w 2032405"/>
              <a:gd name="connsiteY12" fmla="*/ 759536 h 2033462"/>
              <a:gd name="connsiteX13" fmla="*/ 0 w 2032405"/>
              <a:gd name="connsiteY13" fmla="*/ 739967 h 2033462"/>
              <a:gd name="connsiteX14" fmla="*/ 0 w 2032405"/>
              <a:gd name="connsiteY14" fmla="*/ 728097 h 2033462"/>
              <a:gd name="connsiteX15" fmla="*/ 0 w 2032405"/>
              <a:gd name="connsiteY15" fmla="*/ 722002 h 2033462"/>
              <a:gd name="connsiteX16" fmla="*/ 0 w 2032405"/>
              <a:gd name="connsiteY16" fmla="*/ 719435 h 2033462"/>
              <a:gd name="connsiteX17" fmla="*/ 0 w 2032405"/>
              <a:gd name="connsiteY17" fmla="*/ 669521 h 2033462"/>
              <a:gd name="connsiteX18" fmla="*/ 0 w 2032405"/>
              <a:gd name="connsiteY18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32405" h="2033462">
                <a:moveTo>
                  <a:pt x="0" y="0"/>
                </a:moveTo>
                <a:lnTo>
                  <a:pt x="719061" y="0"/>
                </a:lnTo>
                <a:lnTo>
                  <a:pt x="999402" y="0"/>
                </a:lnTo>
                <a:lnTo>
                  <a:pt x="2032405" y="0"/>
                </a:lnTo>
                <a:cubicBezTo>
                  <a:pt x="1987993" y="1102429"/>
                  <a:pt x="1101856" y="1989026"/>
                  <a:pt x="0" y="2033462"/>
                </a:cubicBezTo>
                <a:cubicBezTo>
                  <a:pt x="0" y="1540702"/>
                  <a:pt x="0" y="1232727"/>
                  <a:pt x="0" y="1040243"/>
                </a:cubicBezTo>
                <a:lnTo>
                  <a:pt x="0" y="999402"/>
                </a:lnTo>
                <a:lnTo>
                  <a:pt x="0" y="953304"/>
                </a:lnTo>
                <a:lnTo>
                  <a:pt x="0" y="883689"/>
                </a:lnTo>
                <a:lnTo>
                  <a:pt x="0" y="829472"/>
                </a:lnTo>
                <a:lnTo>
                  <a:pt x="0" y="823482"/>
                </a:lnTo>
                <a:lnTo>
                  <a:pt x="0" y="788730"/>
                </a:lnTo>
                <a:lnTo>
                  <a:pt x="0" y="759536"/>
                </a:lnTo>
                <a:lnTo>
                  <a:pt x="0" y="739967"/>
                </a:lnTo>
                <a:lnTo>
                  <a:pt x="0" y="728097"/>
                </a:lnTo>
                <a:lnTo>
                  <a:pt x="0" y="722002"/>
                </a:lnTo>
                <a:lnTo>
                  <a:pt x="0" y="719435"/>
                </a:lnTo>
                <a:lnTo>
                  <a:pt x="0" y="669521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1441255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E6C9BC3D-62A3-473C-834C-E3D324AC56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15840" y="3838644"/>
            <a:ext cx="2560320" cy="25603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8703-A6BA-4846-ABE5-CC2BA80F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09914D-6320-427A-B48D-684C5E00D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5853371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0535991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8895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3228901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876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0923535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21BAC756-4BD5-42E2-B469-127611AFB2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180" y="2360265"/>
            <a:ext cx="4676044" cy="43780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C314E26E-8552-40EE-97F0-FCEB035379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6952" y="88727"/>
            <a:ext cx="4676044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5">
            <a:extLst>
              <a:ext uri="{FF2B5EF4-FFF2-40B4-BE49-F238E27FC236}">
                <a16:creationId xmlns:a16="http://schemas.microsoft.com/office/drawing/2014/main" id="{47095C9B-3092-4F17-B874-C6CAB8499A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9264" y="88727"/>
            <a:ext cx="2294887" cy="4397481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DFDAEF52-D22B-4152-89F4-FC2FC78129A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40491" y="4622096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9" name="Picture Placeholder 5">
            <a:extLst>
              <a:ext uri="{FF2B5EF4-FFF2-40B4-BE49-F238E27FC236}">
                <a16:creationId xmlns:a16="http://schemas.microsoft.com/office/drawing/2014/main" id="{869C5C53-6CD2-4ED1-8E29-F130751B490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70748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39F141C4-2028-4F78-82BF-B71DB4D730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89560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1" name="Picture Placeholder 5">
            <a:extLst>
              <a:ext uri="{FF2B5EF4-FFF2-40B4-BE49-F238E27FC236}">
                <a16:creationId xmlns:a16="http://schemas.microsoft.com/office/drawing/2014/main" id="{63073B75-CBCB-425A-AABF-727287833A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58824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745C0BE8-750B-4030-8188-6CFDED6CC5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77636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3" name="Picture Placeholder 5">
            <a:extLst>
              <a:ext uri="{FF2B5EF4-FFF2-40B4-BE49-F238E27FC236}">
                <a16:creationId xmlns:a16="http://schemas.microsoft.com/office/drawing/2014/main" id="{34D79023-E357-4EEE-9B44-37002BCB474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57417" y="4602684"/>
            <a:ext cx="4715105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2053869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7F35E01-B94F-4AE7-9A59-9F2287BAE7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03E9C51-06B4-4E50-9CBD-3512D6B98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2963DF80-6838-4281-8616-855F224175E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B3F754C-2992-4927-83B1-96580F04ED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352408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26957D83-E845-43BC-A4F1-6C8318618C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85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9541E820-EAA2-420E-9258-8ED61BC2FAC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70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E845D6CC-5534-46E0-8C12-EAA544716E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654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14FE8136-E2DE-476E-B22A-A1BA015A92B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039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57704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9pPr>
              <a:defRPr/>
            </a:lvl9pPr>
          </a:lstStyle>
          <a:p>
            <a:pPr marL="3886200" marR="0" lvl="8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5468891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7F35E01-B94F-4AE7-9A59-9F2287BAE7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03E9C51-06B4-4E50-9CBD-3512D6B98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2963DF80-6838-4281-8616-855F224175E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B3F754C-2992-4927-83B1-96580F04ED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4660616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26957D83-E845-43BC-A4F1-6C8318618C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85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9541E820-EAA2-420E-9258-8ED61BC2FAC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70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E845D6CC-5534-46E0-8C12-EAA544716E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654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14FE8136-E2DE-476E-B22A-A1BA015A92B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039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5410760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0152735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2019979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4092633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4092633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1928832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6325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18051C4-A249-4EC9-A985-B5EB5E0ACD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85806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41FE595-5684-4E5F-B637-B0C4A2452D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95287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0E86E30-BF23-4954-BC0F-9A06766F3A3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04768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3412069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2945875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6803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4243D4E-8E80-435B-B67E-84A6C05BEB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72988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DA0B3D2-AE60-4A67-BF7D-772D5F8BF69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79173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CA6F911-2647-45E9-8D93-66F1FCDDE8C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85357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1111260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691717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B0830AC5-52FE-4B2C-A306-B5A75036DA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8570" y="3289902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A42B2D84-0841-4F48-8E96-7075D06B19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8570" y="4888087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37877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0071" y="1691717"/>
            <a:ext cx="4680000" cy="3896283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423B759-C2A3-45DC-9F33-140A8D471AD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51929" y="1691716"/>
            <a:ext cx="4680000" cy="3896283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29812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ef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6EE74A38-CDF9-4E52-98EB-1E8DF591B1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59908" y="91700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1644841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519751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707507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9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9283499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6816B1-1EA0-4BA2-A979-9D83C6228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FC128A1-CE60-4A14-BDE6-45498FE6A8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5BC3E666-4DA4-428B-8186-15690AE136C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76273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D7762249-D25C-4068-AC6D-A31E9D4B268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76091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F9DDEBE-49C9-454D-8C9C-16C8DED2758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75909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7A277DDB-94C4-4A33-81A8-359829FAE27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75727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25066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dma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676D70E-DE48-4DEB-92C2-6249ADB467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64480" y="424742"/>
            <a:ext cx="1463040" cy="146304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F706EF86-1F6B-49EF-AAC0-7CED34C400B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64480" y="4970218"/>
            <a:ext cx="1463040" cy="146304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1295871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488E842-1C8B-4BF0-A4DA-43AB20E91B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1257168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FBFB565-E4FB-4183-8BD5-1DDA64C856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1432148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512BF1A-CC10-47E9-BE8D-12E832DCF7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1728776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799101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727A6A8-4DAE-45F2-8085-E0353AFF86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398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2BACBDA-D2E1-4184-B7D4-8875E4E7C6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63951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EF10F07-665F-41D7-A9D2-358164298C2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0802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F53ABD7C-94E6-4632-A885-95C05F829B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4002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184103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48199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5949558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23332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4A80EFCA-C790-4CFC-99F9-26C0247D75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77299" y="869981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FDCCF324-2D0B-4C13-B782-C9F218E359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7299" y="178730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D94A1A2-0715-43EC-8F5C-33950036B8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7299" y="2704635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162F417-1BAB-4F46-AD4F-8477E5D02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7299" y="362196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CA8754E-77A8-493E-A022-FAAF449053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7299" y="4539289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55F69957-CE01-4DFE-B71C-EE8981AAD7C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7299" y="545661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64100867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6E9F9E2A-DA02-43B6-8E18-7FECEDA752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2126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3FEC0320-9A56-4C3D-862C-FD5D894B3E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2126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9838F4E7-CA6E-4595-8789-2501F7F4C7B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2126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3AA24AB-BB75-4B10-9424-5D84E9E65F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2126" y="453630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8F523368-CA43-4021-AB70-C7211B8AF3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2126" y="5448549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D9BA096D-780C-436C-A853-9DCF021C6A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720763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3B810889-41DA-406D-BFD4-79E69AF284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59516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C829A924-0832-4119-A0AC-BF93F89840F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84488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E44621EE-6CD1-4DFC-9186-ADA566B6997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20763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22761445-0147-4746-894D-3A4AA612453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9516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40788EBD-B7C3-4BA2-97D3-1888E64948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84488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651679A2-A090-4A79-A368-A7E959F10D9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9516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A433C367-91F6-4E93-8E1E-22789624844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84488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7383285A-FFD1-4A92-AF94-2F192F2B72C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84488" y="453630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12639489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BE52E5B7-2B8D-467A-85C6-9BCAF56059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398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4BFF12F6-CE69-4ED4-AB68-AA8A209057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63951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B8BCF0A8-AF03-4725-95F1-AF24AD789A7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0802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94A884A8-83B9-44FF-86D7-6CED642E25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4002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297581776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07C44E6-7BC3-499B-9750-DE5CE143C7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2000" y="745091"/>
            <a:ext cx="2453951" cy="3124532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7559422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0591CFC-91E2-468C-9DEB-124D17A3EC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3645" y="2013994"/>
            <a:ext cx="4308930" cy="35867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213304855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31808" y="201455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0745096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8751" y="236480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35524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31808" y="163355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7714401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34278-D38D-4E96-B3D5-3F142FA2DE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7025" y="1997868"/>
            <a:ext cx="11537950" cy="286226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6895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354DD9-F602-4634-B87C-29BB619D74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18351" y="1853232"/>
            <a:ext cx="3154680" cy="31546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/>
              <a:t>Insert your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170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2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5173883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5331269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34278-D38D-4E96-B3D5-3F142FA2DE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997868"/>
            <a:ext cx="12192000" cy="286226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1079502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6031290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ore Va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3460368"/>
            <a:ext cx="12192000" cy="689791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0">
            <a:solidFill>
              <a:schemeClr val="accent1"/>
            </a:solidFill>
          </a:ln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9348699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ore Va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37794"/>
            <a:ext cx="12192000" cy="29390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7774450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75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48775" y="44208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699B59FD-65E1-4DE9-ACC7-B9F1E86FD1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8975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17600" y="44208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754800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6754340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48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10BDF7D-83E9-4B2E-A91E-D8379D139F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29EF675-F518-468C-B7B7-437D12B8EC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8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B7CA84D-A92D-4E8A-84FD-9C8159B0526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00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9B6C3FD-F456-4555-9C2F-C8E3C661D93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54002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5EC224-8396-481C-9A86-142FFA6881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9002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4247536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72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774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176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903AB6F-7F01-425F-A56A-9AECA050C6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372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269FE5B-0BDC-44A6-B357-1883F9B5F0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548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3912E4A-8645-40AE-BAE7-584F0E8C31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2894971-4967-4A25-A37D-07552236C2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176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4568546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7200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76975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12025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903AB6F-7F01-425F-A56A-9AECA050C6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372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269FE5B-0BDC-44A6-B357-1883F9B5F0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548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3912E4A-8645-40AE-BAE7-584F0E8C31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2894971-4967-4A25-A37D-07552236C2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176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F32408-7974-4BBD-B733-212CBBF00C0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52616BD-9CE9-4FB0-88B9-DB28F4569C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778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7F04270-538E-4880-9B49-AC2C2C34AD3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150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24A057AA-A64D-4E8F-9C02-7132260812A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432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789757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F32408-7974-4BBD-B733-212CBBF00C0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366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31B2E8DE-FBCE-4B60-A51B-09625000EF9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02FB8AE9-D397-4711-BB85-5551C95ED0B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0A8D2B45-A9AA-4D77-B782-B6523E6F9D6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2308E62E-BAC2-4602-8275-86D800D1CCA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030400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76FFD965-9C7F-4F00-8D1F-D2080E07BCB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03040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9CEB872F-1C5F-4760-9014-5B8502D7A6A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03040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00A323DE-3A48-4349-9A1D-300A92AE8A6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041975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6" name="Picture Placeholder 4">
            <a:extLst>
              <a:ext uri="{FF2B5EF4-FFF2-40B4-BE49-F238E27FC236}">
                <a16:creationId xmlns:a16="http://schemas.microsoft.com/office/drawing/2014/main" id="{8FF26D43-193B-4E93-82D7-2C3CF12ABFB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071686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7" name="Picture Placeholder 4">
            <a:extLst>
              <a:ext uri="{FF2B5EF4-FFF2-40B4-BE49-F238E27FC236}">
                <a16:creationId xmlns:a16="http://schemas.microsoft.com/office/drawing/2014/main" id="{0A78873A-C233-4E75-81F6-D3DC2CCB0AB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071686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8" name="Picture Placeholder 4">
            <a:extLst>
              <a:ext uri="{FF2B5EF4-FFF2-40B4-BE49-F238E27FC236}">
                <a16:creationId xmlns:a16="http://schemas.microsoft.com/office/drawing/2014/main" id="{8F399F97-6EEF-4750-91E6-38023AEB289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071686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9" name="Picture Placeholder 4">
            <a:extLst>
              <a:ext uri="{FF2B5EF4-FFF2-40B4-BE49-F238E27FC236}">
                <a16:creationId xmlns:a16="http://schemas.microsoft.com/office/drawing/2014/main" id="{7CAC0279-27BA-4A15-92E3-CE915F177CE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71686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0" name="Picture Placeholder 4">
            <a:extLst>
              <a:ext uri="{FF2B5EF4-FFF2-40B4-BE49-F238E27FC236}">
                <a16:creationId xmlns:a16="http://schemas.microsoft.com/office/drawing/2014/main" id="{E4966C61-FC4A-4500-8196-897FDC59911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091200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1" name="Picture Placeholder 4">
            <a:extLst>
              <a:ext uri="{FF2B5EF4-FFF2-40B4-BE49-F238E27FC236}">
                <a16:creationId xmlns:a16="http://schemas.microsoft.com/office/drawing/2014/main" id="{7B6092F4-0845-49F9-AE8A-3C4D69EBE22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09120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2" name="Picture Placeholder 4">
            <a:extLst>
              <a:ext uri="{FF2B5EF4-FFF2-40B4-BE49-F238E27FC236}">
                <a16:creationId xmlns:a16="http://schemas.microsoft.com/office/drawing/2014/main" id="{135A3E73-5D28-4E0F-B562-EF2F488A10F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09120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3" name="Picture Placeholder 4">
            <a:extLst>
              <a:ext uri="{FF2B5EF4-FFF2-40B4-BE49-F238E27FC236}">
                <a16:creationId xmlns:a16="http://schemas.microsoft.com/office/drawing/2014/main" id="{BA8FF157-B140-4C82-B2C1-4058A4FB146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091200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4" name="Picture Placeholder 4">
            <a:extLst>
              <a:ext uri="{FF2B5EF4-FFF2-40B4-BE49-F238E27FC236}">
                <a16:creationId xmlns:a16="http://schemas.microsoft.com/office/drawing/2014/main" id="{75FE1A7D-18A9-4B13-83FC-F8D9C5A8217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120316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5" name="Picture Placeholder 4">
            <a:extLst>
              <a:ext uri="{FF2B5EF4-FFF2-40B4-BE49-F238E27FC236}">
                <a16:creationId xmlns:a16="http://schemas.microsoft.com/office/drawing/2014/main" id="{7F60C8A9-4A22-48B8-AAE6-DD071866CBA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120316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6" name="Picture Placeholder 4">
            <a:extLst>
              <a:ext uri="{FF2B5EF4-FFF2-40B4-BE49-F238E27FC236}">
                <a16:creationId xmlns:a16="http://schemas.microsoft.com/office/drawing/2014/main" id="{8C950696-5ED8-499C-8393-9C12822E24C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120316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7" name="Picture Placeholder 4">
            <a:extLst>
              <a:ext uri="{FF2B5EF4-FFF2-40B4-BE49-F238E27FC236}">
                <a16:creationId xmlns:a16="http://schemas.microsoft.com/office/drawing/2014/main" id="{E734B2E3-C17B-47AA-826B-86291866FE9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120316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8" name="Picture Placeholder 4">
            <a:extLst>
              <a:ext uri="{FF2B5EF4-FFF2-40B4-BE49-F238E27FC236}">
                <a16:creationId xmlns:a16="http://schemas.microsoft.com/office/drawing/2014/main" id="{A49F0A20-0DEC-4CEF-8F47-A233C7FF6E7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150714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9" name="Picture Placeholder 4">
            <a:extLst>
              <a:ext uri="{FF2B5EF4-FFF2-40B4-BE49-F238E27FC236}">
                <a16:creationId xmlns:a16="http://schemas.microsoft.com/office/drawing/2014/main" id="{6D344541-70E4-46D2-9B8F-B089A1465678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0150714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0" name="Picture Placeholder 4">
            <a:extLst>
              <a:ext uri="{FF2B5EF4-FFF2-40B4-BE49-F238E27FC236}">
                <a16:creationId xmlns:a16="http://schemas.microsoft.com/office/drawing/2014/main" id="{6AE18BEC-E812-445D-9EA8-32DA95BB6D2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150714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1" name="Picture Placeholder 4">
            <a:extLst>
              <a:ext uri="{FF2B5EF4-FFF2-40B4-BE49-F238E27FC236}">
                <a16:creationId xmlns:a16="http://schemas.microsoft.com/office/drawing/2014/main" id="{7ADCD493-2B84-40DE-B877-B8B73BE07779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150714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6439707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36371" y="1707378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23858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3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4224758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2892829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3721" y="1671002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F4CB3FF-4409-4A39-AE64-103EE4217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8063" y="1671002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624924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3338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C184419-7C99-4765-9496-3E2F3CCBD1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2000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B20C84D-4726-4ABB-980D-1A4E0034F4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50662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7525049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9846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CA69B14-F3A5-40CA-9053-C18824AFF0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232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A9B3938-6137-4CDD-AB6D-51993EB85C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460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86CC637-6409-48C1-AE9F-9B530F276B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074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6837478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circles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5870C76-0347-47B9-9240-F07D46529E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99130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B81AC86-7581-4D58-835A-55765C67BC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33458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256AFB06-62EA-4C6E-809C-D29EC8EFB4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67786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25176359-3DFF-4515-87CD-F33DEEF1C5D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02114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7150139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- circles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CE5FDE2-F0CA-4C5D-A875-798CB845F1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3730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79F108B7-08A3-4571-B3B3-0B684558D1C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38444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731A0527-8DB3-494E-9C94-13CA878EC8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823158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D8F4695-1F86-435E-8E6C-6806981F031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18758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9EE69341-B076-4419-99EB-457552FB20C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4254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A2C775F5-EA59-45F5-9173-3649DFC6BE1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938444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B93F3577-2AFB-4CBA-8702-74751AF779E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823158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FB24CD8E-3869-4897-B2BD-FC19570FD14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07872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486239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1198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76542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2965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9388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8110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5949069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836805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10382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383959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57536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886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6724520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08205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381782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55359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063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32841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2077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817369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553141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108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5018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61441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94480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572191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203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42910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9333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5756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08807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4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5233" y="541176"/>
            <a:ext cx="5029200" cy="57663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5864763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108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38250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646728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91095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9175184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17702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Rect with about 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5079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C1924ED-C7B1-4FE7-8027-CF7DBACFF7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89027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4D67F7A-E6BE-496D-A348-33E2CA194E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42974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3F2136-5119-4D52-B7CC-3467C8A413D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96921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6609729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- rect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59DF7B8-8FD6-4AA2-B829-8D4DB6F6AD0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54099" y="3919144"/>
            <a:ext cx="1425600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6416B38A-FA4E-4F10-93A2-92536D83E46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939442" y="39191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8BF991D-E036-4504-B740-87328D70323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824784" y="39191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F6866B4-4EEE-457A-8999-E707B8E8ABC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707872" y="3919456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AF2CD5-BA7B-4069-BD7D-41F814DEDB4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54099" y="1679122"/>
            <a:ext cx="1425600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54D73A2-3EEE-4B62-B64B-7AACF43C47A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39442" y="1683432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961C4D71-3902-4E3F-AF48-A2BB2E9155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24784" y="1683432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AF1E7DD-50FA-462F-99CD-F05038A10FC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07872" y="16837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6634649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- 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87706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556C6852-39AD-40BC-99C0-AC0B766F2F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84653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7DE59B39-4659-418A-8EDC-72F4191743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1600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71721EE9-DC48-4A90-8166-69B1BE2884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78547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BF1C6F22-E486-4A65-BA9A-D5DDE1711C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75494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1250D8CA-8C33-40A0-A305-872F163EFFB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7706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982D066C-C010-4B6B-9517-1EDBA78D57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84653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971E7C66-C6C2-43FE-862B-A32FA2F277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81600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85838117-36BC-4337-B825-5D42725E7DA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78547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5401C3BB-30A5-476C-878F-87E8566B02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375494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5057065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6103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40CE420D-59AC-433A-A8AC-BE22890119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03271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4D7F8998-62BE-402D-AC11-DBB7D2808B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20439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27B8BFC5-50A3-4A70-B33B-686B1D7949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37607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ABB374A7-4BA7-4165-90D5-B02338734D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54775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5448178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6103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5899D-1316-4274-AEEE-776EF01B6D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39026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49E2B2C-1F93-4949-9126-2FF3650AE4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949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6BAEF59-4CE0-4FCB-BB00-ACC2E5B183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44872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D9ED4DB-F122-48F8-B710-8A204CFD2F2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497794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8747640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ages - 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2550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BA19C1-C97D-41DA-8CEB-8294078EF6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62550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5B443CC-8314-437C-BA0D-EF4B6811A2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62550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86A1B52-B01B-4B73-BAF8-10B6BE0752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62550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9AAB662-F4AD-42AE-A0EE-D241DDB714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57563" y="1649270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C10D2A5-F299-4F8A-AABF-F54A032A32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52576" y="165348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020EC37-B6A0-4F65-9A62-AAC0D8A9FB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57563" y="2770068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8D6BB46-56A9-4206-A298-D140D3AE1E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57563" y="3890866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DEE6E215-3B82-4A52-8CEF-4C82E9500C2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57563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120603E-CB79-45D6-AE76-212DD03793D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52576" y="2772880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34E11A4B-888B-4252-8971-B52BD87639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452576" y="389227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5C92F197-E465-47AA-BF8E-17A1A502E2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452576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8238302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images - team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0575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BA19C1-C97D-41DA-8CEB-8294078EF6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0575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5B443CC-8314-437C-BA0D-EF4B6811A2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0575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86A1B52-B01B-4B73-BAF8-10B6BE0752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0575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9AAB662-F4AD-42AE-A0EE-D241DDB714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81213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020EC37-B6A0-4F65-9A62-AAC0D8A9FB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81213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8D6BB46-56A9-4206-A298-D140D3AE1E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581213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DEE6E215-3B82-4A52-8CEF-4C82E9500C2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81213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619A382-363B-4991-A2FE-768618F16CC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61851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34BDEE1-2270-4993-897B-A8C8A95E0A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461851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67ADF263-3ADA-4705-B2F1-4E8F25D8721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61851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98D87CA5-8D83-40C6-B101-E31BCC231D9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461851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5AA6687C-C965-4D8E-BC80-A8B185F13E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342489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93206BA2-0927-49D0-98BB-DFCE6A68642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342489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CB92B1F2-6FC9-463C-93F1-694D513B436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342489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9387D6B5-963A-4141-BE76-DE8FB275131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342489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1959844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-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3EDAB113-C8DB-4F87-A67E-2FA133A0375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94355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132CF3D3-95B0-4348-ACB1-8C25AE05DA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45284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6839174E-9686-4E5B-A7FB-0D0214EA93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96213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FA050801-04AC-4F50-90DD-44E0F60C17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47142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C148F322-12FC-4EE5-9D93-F45F8F19F2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98071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23608B07-5F26-4109-88EB-A11A3AD805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94355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53005D8E-FC72-4277-9413-7C848CAAAEE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45284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2B46D53C-B083-4A46-B726-F352676EBF7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96213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2AC6CED0-3B11-4E03-BAF6-C01699B81C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47142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5CF03CF6-FFAF-47AA-A689-81729CEA4AB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98071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2195513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6F1DE5D-0566-4E34-B730-6575283EFD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24000" y="1981200"/>
            <a:ext cx="2088000" cy="3600000"/>
          </a:xfrm>
          <a:prstGeom prst="roundRect">
            <a:avLst>
              <a:gd name="adj" fmla="val 229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F71AB6B-E58E-4A96-8449-475EB6679B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53325" y="1981200"/>
            <a:ext cx="2088000" cy="3600000"/>
          </a:xfrm>
          <a:prstGeom prst="roundRect">
            <a:avLst>
              <a:gd name="adj" fmla="val 229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90369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5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374433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1021632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F61E85E-5BAE-4285-9A8E-1C0F58DA7C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24000" y="1981200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2DD4A4B-6BA5-4F37-8475-B714306BAA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3968863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60EE6ED-9FA0-44D2-B2D9-D622CE5B62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53323" y="1981200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CD950FDF-FFB1-4108-BA53-206D8E4E57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3323" y="3968863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6694643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468FFB0-13D0-4009-A6D2-8DD02A205B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3B5935B0-3A20-4B99-87BC-A573240219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E32C7705-61BA-4741-80C1-7DE36994C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AEF06803-84E6-43AB-AB79-A7B2F82E04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499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6D7941E5-F12F-40FF-A5C8-00DE36209A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499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79BE06DB-E8C0-42F7-9DD3-743B3172D0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499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29B4E12E-CEFA-45AA-A4E7-78386C0478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499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EB9CBAB9-7DAA-4AC8-8456-8446E7F5FE6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774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DC45D4F1-017A-4C0F-9686-1322CEA8CDA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74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76AE4679-05DF-463C-97B9-F69C2BB4B9E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74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7D0AB5FE-E295-4F14-9D7E-03DA166A20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5EE850BA-7826-4FFE-8414-6F093452E27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061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7B41C012-911D-4530-A2B8-611FE58AFE3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061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FD6D69B7-99CB-43E8-924C-E5B49E79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061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91E877BF-4E89-437F-AF02-3B3C448FFA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061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4" name="Picture Placeholder 4">
            <a:extLst>
              <a:ext uri="{FF2B5EF4-FFF2-40B4-BE49-F238E27FC236}">
                <a16:creationId xmlns:a16="http://schemas.microsoft.com/office/drawing/2014/main" id="{D7D353AC-3B01-4849-907C-8C90CD23AB5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390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5" name="Picture Placeholder 4">
            <a:extLst>
              <a:ext uri="{FF2B5EF4-FFF2-40B4-BE49-F238E27FC236}">
                <a16:creationId xmlns:a16="http://schemas.microsoft.com/office/drawing/2014/main" id="{93D565CD-8DE6-4FAB-B5F8-77FC558576E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7390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65169003-20B2-4906-936F-80C29B4793C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390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7" name="Picture Placeholder 4">
            <a:extLst>
              <a:ext uri="{FF2B5EF4-FFF2-40B4-BE49-F238E27FC236}">
                <a16:creationId xmlns:a16="http://schemas.microsoft.com/office/drawing/2014/main" id="{EE6223AC-CB2F-442B-9F69-0994E547879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390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4242483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3B5935B0-3A20-4B99-87BC-A573240219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FEF3C4E7-593B-4A74-89C0-BC4CEB24B3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F788E504-B935-4D51-9452-9DA53B460D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E2DAE2E0-985B-470F-A85A-0CA24D97BA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1E401533-0B30-40A1-B1EA-F6C3D3747B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316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F5E857B2-C3F9-4B6F-9295-A95923F98AB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316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7070BC30-AA1D-483B-825F-147CDBBD432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316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D0348B36-439B-424B-BA16-C5A7076BFD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316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D5AEFB5-3B92-48EE-A2C3-C7226B2D27E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632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EF0E572D-AAF2-49CD-B5D5-0482D14EB4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4632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357B90B1-45E9-4F18-B402-2FA367F39A6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632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90ECB4DF-D262-4EAF-9908-BB81CDAA97D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4632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F823D0EC-3925-43C3-ADCC-7DECB604D3B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948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3ED69101-E9F9-40B2-BBC9-42F685BC4E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1948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D10108F8-F846-4B82-9CBB-5C70645236E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948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DCEACD65-59F7-496F-A469-953A97BC8FE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1948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7220444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E32C7705-61BA-4741-80C1-7DE36994C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79BE06DB-E8C0-42F7-9DD3-743B3172D0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499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29B4E12E-CEFA-45AA-A4E7-78386C0478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499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76AE4679-05DF-463C-97B9-F69C2BB4B9E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74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7D0AB5FE-E295-4F14-9D7E-03DA166A20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FD6D69B7-99CB-43E8-924C-E5B49E79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061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91E877BF-4E89-437F-AF02-3B3C448FFA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061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65169003-20B2-4906-936F-80C29B4793C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390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7" name="Picture Placeholder 4">
            <a:extLst>
              <a:ext uri="{FF2B5EF4-FFF2-40B4-BE49-F238E27FC236}">
                <a16:creationId xmlns:a16="http://schemas.microsoft.com/office/drawing/2014/main" id="{EE6223AC-CB2F-442B-9F69-0994E547879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390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2B87EEC-098B-40D8-BCAF-A571CA1761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4E576AA-F5EF-4511-8A6E-60BC49ADF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7463186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full p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7A78596-A4B8-43F5-8928-591F8C4EEA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504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059E8E4-56D5-4F0D-A4C2-41DB1C070C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289ECDE-517E-42D2-8C25-5BEE01D347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64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564062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threequarter p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275" y="174600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7A78596-A4B8-43F5-8928-591F8C4EEA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1758" y="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059E8E4-56D5-4F0D-A4C2-41DB1C070C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8241" y="1745998"/>
            <a:ext cx="2952000" cy="511200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289ECDE-517E-42D2-8C25-5BEE01D347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04724" y="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3300818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44785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BDF8834-1D3F-49E0-9FD4-E3BC86AD57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88726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6BBBFE5-FD46-4EEF-85FB-93AB59A415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00844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DF811F6-5D14-4CB3-92EE-DBA5047B7C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44785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280522F-EA85-44BB-8CFA-065E56CAEA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88726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9FB3EF0-B456-4258-BC81-05630ED62E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00844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0326405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510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8741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3972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2D87E54-D5D8-4E26-AF14-C0B486DE83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39203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8160695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6" y="1630204"/>
            <a:ext cx="2852056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9946" y="1630204"/>
            <a:ext cx="28512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53090" y="1630204"/>
            <a:ext cx="28512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5829176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5" y="1630204"/>
            <a:ext cx="43560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70056" y="1630204"/>
            <a:ext cx="43560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00240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6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6725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0068395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4915" y="1621972"/>
            <a:ext cx="8153400" cy="435428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6088633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510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8741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3972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2D87E54-D5D8-4E26-AF14-C0B486DE83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39203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3380442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6" y="1630204"/>
            <a:ext cx="2852056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9946" y="1630204"/>
            <a:ext cx="28512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53090" y="1630204"/>
            <a:ext cx="28512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0100401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87717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8284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9826003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about - morph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87717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8284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9C419AF-0614-4CD3-B303-0A3AA04BDC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87717" y="3571582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A2BFBE7-7A50-4380-A7B0-4825D6D212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8284" y="3571582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9221714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laroid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B5CEA0B-2A65-4262-9DDC-905CDC254C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45451">
            <a:off x="5716837" y="1678155"/>
            <a:ext cx="2941319" cy="331373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72406E-3CFC-46D0-A3DD-F0C9837EBE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267286">
            <a:off x="1075942" y="1867113"/>
            <a:ext cx="3237034" cy="371639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739C4-5226-4866-88E5-7E0F6E2F72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20819233">
            <a:off x="8529732" y="2684331"/>
            <a:ext cx="2941319" cy="32918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072F027-5789-4859-8437-3022818247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0724131">
            <a:off x="3530417" y="1904135"/>
            <a:ext cx="2469094" cy="278172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7695022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97799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A38D3A54-BA7D-4BCF-BB16-301474ECF7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33100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0614933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9986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A38D3A54-BA7D-4BCF-BB16-301474ECF7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5287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9905068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736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07F21585-3058-4B47-932C-3D8131D753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292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20">
            <a:extLst>
              <a:ext uri="{FF2B5EF4-FFF2-40B4-BE49-F238E27FC236}">
                <a16:creationId xmlns:a16="http://schemas.microsoft.com/office/drawing/2014/main" id="{AEB83D19-99BC-429D-A214-D4077C16E3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848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90B529A7-C743-4FC9-AF3E-25FC99DC10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36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65D5ADF7-AC8A-40B1-9088-929F4F6A3C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292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DD895D13-9726-436F-9B0F-CBF6EA5CCA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5848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1137859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6D5D27A9-11CB-4888-A852-8880AD0EA0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3074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94F2F456-D856-4548-A44B-228690DC23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1332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40B9943C-A1BA-4619-A37B-98FAF2A5874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9590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5237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7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6725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0020546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2752BB-F2D1-4BD6-8EB2-988CC0EA64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02188" y="1742026"/>
            <a:ext cx="3790672" cy="379067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8703-A6BA-4846-ABE5-CC2BA80F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09914D-6320-427A-B48D-684C5E00D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6276448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84803" y="2003425"/>
            <a:ext cx="3581400" cy="3581400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6693617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Singl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84803" y="2003425"/>
            <a:ext cx="3581400" cy="35814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4255448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459" y="2004695"/>
            <a:ext cx="1837962" cy="1837962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663A32B-8793-4B63-B451-EAC90F59990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3288" y="4170952"/>
            <a:ext cx="1837962" cy="1837962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8479656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459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AC5EB0B-0A1C-4D6C-B36E-1F44D0BB12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71695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E52FA4D-A4CB-463F-B1AC-CCB8D7A651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87931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1370601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078FB9B-DE21-440E-B2A3-1F4F97230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0153" y="4108837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387F4B2-7E28-42F2-9009-9E5D3BDDDB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48450" y="4115125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22319372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29ABD5F-9305-42B4-911F-98ABC6BEC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26279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7803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96191CDE-AA41-4ECB-A33C-F5C85D5278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64252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23664959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93263" y="1978868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A736CDFF-D5D5-41BC-A2E0-12A8BD008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93263" y="3368284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24D997D-84BD-4FEF-9148-3725034DB0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3263" y="4757700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6114360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D21A2AAB-23C5-4AC7-8F92-EDD5C91BEF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23687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1AC78F8-5E0C-40B4-AF8B-61232B4F25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46000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E1B174A-5703-446D-981A-868BBCFA63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9626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928140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5DFBE21C-0F41-43E0-A4D3-EDE4B0B7DA9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72124" y="4570276"/>
            <a:ext cx="1080000" cy="108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367C93CD-C86D-4580-ADEF-43FA3C8D78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57274" y="4696276"/>
            <a:ext cx="828000" cy="82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74F5E7B7-39F4-4A6E-9EE4-2A4EC346FCC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8974" y="4696276"/>
            <a:ext cx="828000" cy="82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70252EA6-3504-4DB3-9FFC-24FAC2E2BD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63910" y="4786276"/>
            <a:ext cx="648000" cy="64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AD7A593F-E7A7-46F0-B771-3F3C773CE3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2424" y="4786276"/>
            <a:ext cx="648000" cy="64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726741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8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6801" y="1269000"/>
            <a:ext cx="4320000" cy="43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753721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63687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3307E57-1016-415A-891E-8816EC9918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41915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1395F3C-B2E2-436C-BC7F-E647E67ED9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8084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A1DFE712-69DC-4977-B986-FD426AEEB42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312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E4501DC-4DA8-4A2E-B0CD-A744BA64B9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7516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63E2CA0-FF27-42CE-ABDE-FF51BE8771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5744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8AE7BB2-5F10-4717-8C68-E1E65E3669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65776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A88CCE2B-0506-4B85-AE64-05AA8C7E50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44004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8234563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20DF92-BF28-46FB-B8D8-7E48302BEA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327" y="1631451"/>
            <a:ext cx="3096631" cy="4471416"/>
          </a:xfrm>
          <a:custGeom>
            <a:avLst/>
            <a:gdLst>
              <a:gd name="connsiteX0" fmla="*/ 3094933 w 3096631"/>
              <a:gd name="connsiteY0" fmla="*/ 0 h 4471416"/>
              <a:gd name="connsiteX1" fmla="*/ 3096631 w 3096631"/>
              <a:gd name="connsiteY1" fmla="*/ 0 h 4471416"/>
              <a:gd name="connsiteX2" fmla="*/ 3096631 w 3096631"/>
              <a:gd name="connsiteY2" fmla="*/ 4471416 h 4471416"/>
              <a:gd name="connsiteX3" fmla="*/ 0 w 3096631"/>
              <a:gd name="connsiteY3" fmla="*/ 4471416 h 447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631" h="4471416">
                <a:moveTo>
                  <a:pt x="3094933" y="0"/>
                </a:moveTo>
                <a:lnTo>
                  <a:pt x="3096631" y="0"/>
                </a:lnTo>
                <a:lnTo>
                  <a:pt x="3096631" y="4471416"/>
                </a:lnTo>
                <a:lnTo>
                  <a:pt x="0" y="4471416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r">
              <a:buNone/>
              <a:defRPr sz="20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0861207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DB0B39C-5131-4CFC-91B3-F555543F65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99" y="1743378"/>
            <a:ext cx="1069848" cy="1536192"/>
          </a:xfrm>
          <a:custGeom>
            <a:avLst/>
            <a:gdLst>
              <a:gd name="connsiteX0" fmla="*/ 2361 w 1069848"/>
              <a:gd name="connsiteY0" fmla="*/ 0 h 1536192"/>
              <a:gd name="connsiteX1" fmla="*/ 5693 w 1069848"/>
              <a:gd name="connsiteY1" fmla="*/ 0 h 1536192"/>
              <a:gd name="connsiteX2" fmla="*/ 1069848 w 1069848"/>
              <a:gd name="connsiteY2" fmla="*/ 1532947 h 1536192"/>
              <a:gd name="connsiteX3" fmla="*/ 1069848 w 1069848"/>
              <a:gd name="connsiteY3" fmla="*/ 1536192 h 1536192"/>
              <a:gd name="connsiteX4" fmla="*/ 0 w 1069848"/>
              <a:gd name="connsiteY4" fmla="*/ 1536192 h 1536192"/>
              <a:gd name="connsiteX5" fmla="*/ 0 w 1069848"/>
              <a:gd name="connsiteY5" fmla="*/ 3400 h 15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848" h="1536192">
                <a:moveTo>
                  <a:pt x="2361" y="0"/>
                </a:moveTo>
                <a:lnTo>
                  <a:pt x="5693" y="0"/>
                </a:lnTo>
                <a:lnTo>
                  <a:pt x="1069848" y="1532947"/>
                </a:lnTo>
                <a:lnTo>
                  <a:pt x="1069848" y="1536192"/>
                </a:lnTo>
                <a:lnTo>
                  <a:pt x="0" y="1536192"/>
                </a:lnTo>
                <a:lnTo>
                  <a:pt x="0" y="3400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313139A-D066-45C1-98C2-227F442E8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3286191"/>
            <a:ext cx="1746504" cy="974061"/>
          </a:xfrm>
          <a:custGeom>
            <a:avLst/>
            <a:gdLst>
              <a:gd name="connsiteX0" fmla="*/ 0 w 1746504"/>
              <a:gd name="connsiteY0" fmla="*/ 0 h 974061"/>
              <a:gd name="connsiteX1" fmla="*/ 1072104 w 1746504"/>
              <a:gd name="connsiteY1" fmla="*/ 0 h 974061"/>
              <a:gd name="connsiteX2" fmla="*/ 1746504 w 1746504"/>
              <a:gd name="connsiteY2" fmla="*/ 971493 h 974061"/>
              <a:gd name="connsiteX3" fmla="*/ 1746504 w 1746504"/>
              <a:gd name="connsiteY3" fmla="*/ 974061 h 974061"/>
              <a:gd name="connsiteX4" fmla="*/ 0 w 1746504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504" h="974061">
                <a:moveTo>
                  <a:pt x="0" y="0"/>
                </a:moveTo>
                <a:lnTo>
                  <a:pt x="1072104" y="0"/>
                </a:lnTo>
                <a:lnTo>
                  <a:pt x="1746504" y="971493"/>
                </a:lnTo>
                <a:lnTo>
                  <a:pt x="1746504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B00655C-49F7-4610-A816-2ACFBD3336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1" y="4266873"/>
            <a:ext cx="2423160" cy="974061"/>
          </a:xfrm>
          <a:custGeom>
            <a:avLst/>
            <a:gdLst>
              <a:gd name="connsiteX0" fmla="*/ 0 w 2423160"/>
              <a:gd name="connsiteY0" fmla="*/ 0 h 974061"/>
              <a:gd name="connsiteX1" fmla="*/ 1748288 w 2423160"/>
              <a:gd name="connsiteY1" fmla="*/ 0 h 974061"/>
              <a:gd name="connsiteX2" fmla="*/ 2423160 w 2423160"/>
              <a:gd name="connsiteY2" fmla="*/ 972173 h 974061"/>
              <a:gd name="connsiteX3" fmla="*/ 2423160 w 2423160"/>
              <a:gd name="connsiteY3" fmla="*/ 974061 h 974061"/>
              <a:gd name="connsiteX4" fmla="*/ 0 w 2423160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160" h="974061">
                <a:moveTo>
                  <a:pt x="0" y="0"/>
                </a:moveTo>
                <a:lnTo>
                  <a:pt x="1748288" y="0"/>
                </a:lnTo>
                <a:lnTo>
                  <a:pt x="2423160" y="972173"/>
                </a:lnTo>
                <a:lnTo>
                  <a:pt x="2423160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1A0E71C-351D-4BF3-AFFE-8E3BFA23A6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5253125"/>
            <a:ext cx="3101163" cy="974061"/>
          </a:xfrm>
          <a:custGeom>
            <a:avLst/>
            <a:gdLst>
              <a:gd name="connsiteX0" fmla="*/ 0 w 3099816"/>
              <a:gd name="connsiteY0" fmla="*/ 0 h 974061"/>
              <a:gd name="connsiteX1" fmla="*/ 2424474 w 3099816"/>
              <a:gd name="connsiteY1" fmla="*/ 0 h 974061"/>
              <a:gd name="connsiteX2" fmla="*/ 3099816 w 3099816"/>
              <a:gd name="connsiteY2" fmla="*/ 972850 h 974061"/>
              <a:gd name="connsiteX3" fmla="*/ 3099816 w 3099816"/>
              <a:gd name="connsiteY3" fmla="*/ 974061 h 974061"/>
              <a:gd name="connsiteX4" fmla="*/ 0 w 3099816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9816" h="974061">
                <a:moveTo>
                  <a:pt x="0" y="0"/>
                </a:moveTo>
                <a:lnTo>
                  <a:pt x="2424474" y="0"/>
                </a:lnTo>
                <a:lnTo>
                  <a:pt x="3099816" y="972850"/>
                </a:lnTo>
                <a:lnTo>
                  <a:pt x="3099816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604620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45C69E0-2BEE-4206-AB0A-09A65ED1EB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04155" y="2147079"/>
            <a:ext cx="3054096" cy="256032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 dirty="0"/>
              <a:t>Insert your imager here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DA438E7-92B4-4EF9-BC1F-B4F9A7E1D4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86140" y="2147079"/>
            <a:ext cx="3054096" cy="256032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 dirty="0"/>
              <a:t>Insert your imager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7329777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imonial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4E5591F-C2D7-42D3-B32B-89B5F17DE3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4777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1CA33253-B482-4710-B68E-A839F02D34F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3764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3E1F0B7F-B1AA-40AD-9822-07A4E53B73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92751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D27323BF-97A3-45F1-BDF3-EA3ECA79C8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71738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05051A70-AA46-49C9-AE82-61CC58300A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0725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5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741531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78EB52D-C2E9-4133-8926-5B838661C2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56402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D6F64E-3E52-440A-810A-A47C67F52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3AC36FE-D418-425D-9A59-C209250904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C2304E7-757B-4115-91BB-CB97A7ED70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2819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70EF3AC-D2D6-40D2-9D3B-8B6F3C077E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69236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766940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3398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- Core V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0341741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- Core Va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3808751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 -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971" y="1838527"/>
            <a:ext cx="329813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0433F5AE-8140-447C-908B-DB6D20F63F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46931" y="1838526"/>
            <a:ext cx="329813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A613706-4CD0-433D-B9F6-4ED579CEE0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14891" y="1838525"/>
            <a:ext cx="329813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17023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017EF56-0B7F-4B44-8B44-C283C04C98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9942" y="0"/>
            <a:ext cx="7522058" cy="6858000"/>
          </a:xfrm>
          <a:custGeom>
            <a:avLst/>
            <a:gdLst>
              <a:gd name="connsiteX0" fmla="*/ 2841201 w 7522058"/>
              <a:gd name="connsiteY0" fmla="*/ 0 h 6858000"/>
              <a:gd name="connsiteX1" fmla="*/ 7522058 w 7522058"/>
              <a:gd name="connsiteY1" fmla="*/ 0 h 6858000"/>
              <a:gd name="connsiteX2" fmla="*/ 7522058 w 7522058"/>
              <a:gd name="connsiteY2" fmla="*/ 6858000 h 6858000"/>
              <a:gd name="connsiteX3" fmla="*/ 0 w 75220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2058" h="6858000">
                <a:moveTo>
                  <a:pt x="2841201" y="0"/>
                </a:moveTo>
                <a:lnTo>
                  <a:pt x="7522058" y="0"/>
                </a:lnTo>
                <a:lnTo>
                  <a:pt x="7522058" y="6858000"/>
                </a:lnTo>
                <a:lnTo>
                  <a:pt x="0" y="6858000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8142371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 -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971" y="1838527"/>
            <a:ext cx="249429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C839861-2A80-4C60-9C9E-628DFCBC6F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96227" y="1838527"/>
            <a:ext cx="249429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660FD57-D9F6-4E45-9E15-7E59E3355F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13483" y="1838527"/>
            <a:ext cx="249429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5E18FE7-B5B5-44C4-91FF-C354D44A9B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30739" y="1838527"/>
            <a:ext cx="249429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2125431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 -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971" y="1838527"/>
            <a:ext cx="329813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0433F5AE-8140-447C-908B-DB6D20F63F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46931" y="1838526"/>
            <a:ext cx="329813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A613706-4CD0-433D-B9F6-4ED579CEE0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14891" y="1838526"/>
            <a:ext cx="3298138" cy="25302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7828072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 -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971" y="1838527"/>
            <a:ext cx="249429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C839861-2A80-4C60-9C9E-628DFCBC6F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96227" y="1838527"/>
            <a:ext cx="249429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660FD57-D9F6-4E45-9E15-7E59E3355F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13483" y="1838527"/>
            <a:ext cx="249429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5E18FE7-B5B5-44C4-91FF-C354D44A9B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30739" y="1838527"/>
            <a:ext cx="249429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260398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78EB52D-C2E9-4133-8926-5B838661C2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770" y="1711428"/>
            <a:ext cx="3138792" cy="20629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4E2C3486-FD06-4FDA-8247-6712E9DC54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26604" y="1711428"/>
            <a:ext cx="3138792" cy="20629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9B112BEA-608F-4A5F-9B18-E9D08CD071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73438" y="1711428"/>
            <a:ext cx="3138792" cy="20629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D6F64E-3E52-440A-810A-A47C67F52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3AC36FE-D418-425D-9A59-C209250904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7826000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88610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0615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83329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6043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8757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1471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4082869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11881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6043" y="6320959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90648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4697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1695556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58628" y="0"/>
            <a:ext cx="3933371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415127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9087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205128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632808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1903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2917904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6383300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21065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4924258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91997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2837692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492297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774073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2105214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638201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2737138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5400" y="-21429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7850023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10667781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5032265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1827166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250317C6-C772-449B-9F9F-CE0F985FFB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75480" y="26416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1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50FF9DA8-2939-47D5-859E-0ACC3CAD4E0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4728" y="203200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4A85D495-D266-41F1-9A85-20780DF0151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80560" y="2029969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0246F8D1-6FCD-4631-821B-6C370F2743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6392" y="2027938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29323EEF-F059-4662-B4AA-C5B595CC067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49400" y="3426969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6A90917-5119-49EF-AFD1-AF8E2644F4B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549400" y="4571996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709EF0DF-BB8F-453F-B2F1-970DC543DE2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49400" y="5717023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8C4399B8-A079-445D-BC01-7B441E8B9D9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74751" y="3424938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9D25FD18-84AF-432B-8167-EE17B21F7C8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74751" y="4569965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BD518740-B79D-4024-923C-A9906DD7A0B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74751" y="5714992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E1CED3D6-E200-4BDA-B9A6-A7D3B9D39C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000102" y="3422907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A0B90ED8-4771-4D59-830A-DEC3ECB1D8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00102" y="4567934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790815C2-8DA4-4AD0-B5E4-C75298846B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00102" y="5712961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8547692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48FE0B49-438A-4697-BED4-A1DA446CC0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096" y="2712720"/>
            <a:ext cx="1152144" cy="115214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19E73588-671A-4158-BC02-A3E6DF6A05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36602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019C69FD-6D54-43F3-8A91-093401B05F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36602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66CC4F92-5AFE-4CF9-A858-79C8C04DF2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36602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7352C0B4-6ECC-4BF3-A489-F8E154CAD5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12278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80DC32B0-0114-446B-ACE8-F474BA49414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12278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897F5626-2AEF-4FE4-B7EB-6926B761077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12278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66E477BA-9A6F-485B-8171-9E311CAC58E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88166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17E5DA01-0A53-4DF2-B657-0113B38C948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88166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6" name="Picture Placeholder 8">
            <a:extLst>
              <a:ext uri="{FF2B5EF4-FFF2-40B4-BE49-F238E27FC236}">
                <a16:creationId xmlns:a16="http://schemas.microsoft.com/office/drawing/2014/main" id="{B0B098FF-B12E-41AB-82AB-9594BCBB8A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8166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7" name="Picture Placeholder 8">
            <a:extLst>
              <a:ext uri="{FF2B5EF4-FFF2-40B4-BE49-F238E27FC236}">
                <a16:creationId xmlns:a16="http://schemas.microsoft.com/office/drawing/2014/main" id="{09B9146E-59CB-4BAA-B709-9B124D784E3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364054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8" name="Picture Placeholder 8">
            <a:extLst>
              <a:ext uri="{FF2B5EF4-FFF2-40B4-BE49-F238E27FC236}">
                <a16:creationId xmlns:a16="http://schemas.microsoft.com/office/drawing/2014/main" id="{2334E184-F100-455D-A55F-A16261E1BB2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64054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9" name="Picture Placeholder 8">
            <a:extLst>
              <a:ext uri="{FF2B5EF4-FFF2-40B4-BE49-F238E27FC236}">
                <a16:creationId xmlns:a16="http://schemas.microsoft.com/office/drawing/2014/main" id="{3B65DEE2-C210-4A0C-B2A2-4CE4B32F920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364054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13416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8">
            <a:extLst>
              <a:ext uri="{FF2B5EF4-FFF2-40B4-BE49-F238E27FC236}">
                <a16:creationId xmlns:a16="http://schemas.microsoft.com/office/drawing/2014/main" id="{66068FA8-2637-46AD-95C0-31E1D8DB49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754" y="2686613"/>
            <a:ext cx="1508760" cy="15087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tx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7" name="Picture Placeholder 8">
            <a:extLst>
              <a:ext uri="{FF2B5EF4-FFF2-40B4-BE49-F238E27FC236}">
                <a16:creationId xmlns:a16="http://schemas.microsoft.com/office/drawing/2014/main" id="{33EF8E77-D2F0-4A06-9177-459D02C24E6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92639" y="1331088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8" name="Picture Placeholder 8">
            <a:extLst>
              <a:ext uri="{FF2B5EF4-FFF2-40B4-BE49-F238E27FC236}">
                <a16:creationId xmlns:a16="http://schemas.microsoft.com/office/drawing/2014/main" id="{D8BF1074-A2EC-4E50-87D6-E1260C3168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9182" y="1327422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9" name="Picture Placeholder 8">
            <a:extLst>
              <a:ext uri="{FF2B5EF4-FFF2-40B4-BE49-F238E27FC236}">
                <a16:creationId xmlns:a16="http://schemas.microsoft.com/office/drawing/2014/main" id="{380FDF83-57E5-4728-9924-63E0B5D649B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95276" y="4292471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0" name="Picture Placeholder 8">
            <a:extLst>
              <a:ext uri="{FF2B5EF4-FFF2-40B4-BE49-F238E27FC236}">
                <a16:creationId xmlns:a16="http://schemas.microsoft.com/office/drawing/2014/main" id="{7F5DF19D-7CE4-4BD5-A2C8-498D99B518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71819" y="4288805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1" name="Picture Placeholder 8">
            <a:extLst>
              <a:ext uri="{FF2B5EF4-FFF2-40B4-BE49-F238E27FC236}">
                <a16:creationId xmlns:a16="http://schemas.microsoft.com/office/drawing/2014/main" id="{BB1262CE-92F4-4C27-89D4-026927D7AB9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745274" y="70534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2" name="Picture Placeholder 8">
            <a:extLst>
              <a:ext uri="{FF2B5EF4-FFF2-40B4-BE49-F238E27FC236}">
                <a16:creationId xmlns:a16="http://schemas.microsoft.com/office/drawing/2014/main" id="{866DA92A-217B-4F8A-BAEF-B8E231FFFF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745274" y="233924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3" name="Picture Placeholder 8">
            <a:extLst>
              <a:ext uri="{FF2B5EF4-FFF2-40B4-BE49-F238E27FC236}">
                <a16:creationId xmlns:a16="http://schemas.microsoft.com/office/drawing/2014/main" id="{88DC54F5-3CEA-4EFF-95C3-B950353D75A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724226" y="3673998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4" name="Picture Placeholder 8">
            <a:extLst>
              <a:ext uri="{FF2B5EF4-FFF2-40B4-BE49-F238E27FC236}">
                <a16:creationId xmlns:a16="http://schemas.microsoft.com/office/drawing/2014/main" id="{6321C9A8-3CD0-4BF1-9461-3E5A5C95CB0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24226" y="530789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5" name="Picture Placeholder 8">
            <a:extLst>
              <a:ext uri="{FF2B5EF4-FFF2-40B4-BE49-F238E27FC236}">
                <a16:creationId xmlns:a16="http://schemas.microsoft.com/office/drawing/2014/main" id="{DFCACA5D-9816-49C4-BD9A-955C6793E0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4503" y="69190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6" name="Picture Placeholder 8">
            <a:extLst>
              <a:ext uri="{FF2B5EF4-FFF2-40B4-BE49-F238E27FC236}">
                <a16:creationId xmlns:a16="http://schemas.microsoft.com/office/drawing/2014/main" id="{C205DF09-0002-4EF2-997E-430D25CB50C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74503" y="232580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7" name="Picture Placeholder 8">
            <a:extLst>
              <a:ext uri="{FF2B5EF4-FFF2-40B4-BE49-F238E27FC236}">
                <a16:creationId xmlns:a16="http://schemas.microsoft.com/office/drawing/2014/main" id="{2D6D14E5-A545-4356-A3A7-C188EE1B3E7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574503" y="363588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8" name="Picture Placeholder 8">
            <a:extLst>
              <a:ext uri="{FF2B5EF4-FFF2-40B4-BE49-F238E27FC236}">
                <a16:creationId xmlns:a16="http://schemas.microsoft.com/office/drawing/2014/main" id="{FD02FC8B-9FB0-415C-A49B-D1CD356A9FC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574503" y="5269776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9" name="Picture Placeholder 8">
            <a:extLst>
              <a:ext uri="{FF2B5EF4-FFF2-40B4-BE49-F238E27FC236}">
                <a16:creationId xmlns:a16="http://schemas.microsoft.com/office/drawing/2014/main" id="{9CD4256F-63B2-417D-B34B-2A0A5AC273C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926742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0" name="Picture Placeholder 8">
            <a:extLst>
              <a:ext uri="{FF2B5EF4-FFF2-40B4-BE49-F238E27FC236}">
                <a16:creationId xmlns:a16="http://schemas.microsoft.com/office/drawing/2014/main" id="{96907598-676B-48B5-BDC1-A53BE4C1E99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42217" y="8427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1" name="Picture Placeholder 8">
            <a:extLst>
              <a:ext uri="{FF2B5EF4-FFF2-40B4-BE49-F238E27FC236}">
                <a16:creationId xmlns:a16="http://schemas.microsoft.com/office/drawing/2014/main" id="{770E42F9-2AA9-4DA6-9E4E-D05CECAD90F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57692" y="8392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2" name="Picture Placeholder 8">
            <a:extLst>
              <a:ext uri="{FF2B5EF4-FFF2-40B4-BE49-F238E27FC236}">
                <a16:creationId xmlns:a16="http://schemas.microsoft.com/office/drawing/2014/main" id="{A1754D1B-68CB-4442-87F0-E2F31E1B587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916750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3" name="Picture Placeholder 8">
            <a:extLst>
              <a:ext uri="{FF2B5EF4-FFF2-40B4-BE49-F238E27FC236}">
                <a16:creationId xmlns:a16="http://schemas.microsoft.com/office/drawing/2014/main" id="{7D1C1E09-2A16-4FEC-B8A3-D1B4083940E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132225" y="2476459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4" name="Picture Placeholder 8">
            <a:extLst>
              <a:ext uri="{FF2B5EF4-FFF2-40B4-BE49-F238E27FC236}">
                <a16:creationId xmlns:a16="http://schemas.microsoft.com/office/drawing/2014/main" id="{BCD2E565-E990-4B1B-85AE-7143D1FA06B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7700" y="2473033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5" name="Picture Placeholder 8">
            <a:extLst>
              <a:ext uri="{FF2B5EF4-FFF2-40B4-BE49-F238E27FC236}">
                <a16:creationId xmlns:a16="http://schemas.microsoft.com/office/drawing/2014/main" id="{67D67D3C-CE66-4636-9527-F700EB98D0A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906758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6" name="Picture Placeholder 8">
            <a:extLst>
              <a:ext uri="{FF2B5EF4-FFF2-40B4-BE49-F238E27FC236}">
                <a16:creationId xmlns:a16="http://schemas.microsoft.com/office/drawing/2014/main" id="{D7E351BA-5E83-483D-84F4-D2884AAEA2E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122233" y="380837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7" name="Picture Placeholder 8">
            <a:extLst>
              <a:ext uri="{FF2B5EF4-FFF2-40B4-BE49-F238E27FC236}">
                <a16:creationId xmlns:a16="http://schemas.microsoft.com/office/drawing/2014/main" id="{66A54BFA-DE48-4985-9FA5-6E10124C56F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37708" y="380494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8" name="Picture Placeholder 8">
            <a:extLst>
              <a:ext uri="{FF2B5EF4-FFF2-40B4-BE49-F238E27FC236}">
                <a16:creationId xmlns:a16="http://schemas.microsoft.com/office/drawing/2014/main" id="{02772560-D101-4C4D-B97E-B38A28D9E44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896766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9" name="Picture Placeholder 8">
            <a:extLst>
              <a:ext uri="{FF2B5EF4-FFF2-40B4-BE49-F238E27FC236}">
                <a16:creationId xmlns:a16="http://schemas.microsoft.com/office/drawing/2014/main" id="{AB61F6BE-B271-4530-845F-35CA191D8EA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112241" y="544836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0" name="Picture Placeholder 8">
            <a:extLst>
              <a:ext uri="{FF2B5EF4-FFF2-40B4-BE49-F238E27FC236}">
                <a16:creationId xmlns:a16="http://schemas.microsoft.com/office/drawing/2014/main" id="{19D02F03-5644-4AE5-BEF7-17412F06BC5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7716" y="544493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1" name="Picture Placeholder 8">
            <a:extLst>
              <a:ext uri="{FF2B5EF4-FFF2-40B4-BE49-F238E27FC236}">
                <a16:creationId xmlns:a16="http://schemas.microsoft.com/office/drawing/2014/main" id="{4BCF2ED0-91A6-401C-B79B-86BFA50DB1A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1297356" y="85299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2" name="Picture Placeholder 8">
            <a:extLst>
              <a:ext uri="{FF2B5EF4-FFF2-40B4-BE49-F238E27FC236}">
                <a16:creationId xmlns:a16="http://schemas.microsoft.com/office/drawing/2014/main" id="{DF269E06-59F2-4ED1-AB0F-086AD50FC2B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512831" y="84956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3" name="Picture Placeholder 8">
            <a:extLst>
              <a:ext uri="{FF2B5EF4-FFF2-40B4-BE49-F238E27FC236}">
                <a16:creationId xmlns:a16="http://schemas.microsoft.com/office/drawing/2014/main" id="{63F5880C-2E87-43FF-B725-53645AB7014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728306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4" name="Picture Placeholder 8">
            <a:extLst>
              <a:ext uri="{FF2B5EF4-FFF2-40B4-BE49-F238E27FC236}">
                <a16:creationId xmlns:a16="http://schemas.microsoft.com/office/drawing/2014/main" id="{601DF9A3-F4AD-41B7-AACC-D9E4D4F1262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1287364" y="2486737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5" name="Picture Placeholder 8">
            <a:extLst>
              <a:ext uri="{FF2B5EF4-FFF2-40B4-BE49-F238E27FC236}">
                <a16:creationId xmlns:a16="http://schemas.microsoft.com/office/drawing/2014/main" id="{C56A9E6B-7C5F-4538-87E5-44FB6BC5CDB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502839" y="2483311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6" name="Picture Placeholder 8">
            <a:extLst>
              <a:ext uri="{FF2B5EF4-FFF2-40B4-BE49-F238E27FC236}">
                <a16:creationId xmlns:a16="http://schemas.microsoft.com/office/drawing/2014/main" id="{F6A2F051-5D67-42F9-8E30-17755461B5E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718314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7" name="Picture Placeholder 8">
            <a:extLst>
              <a:ext uri="{FF2B5EF4-FFF2-40B4-BE49-F238E27FC236}">
                <a16:creationId xmlns:a16="http://schemas.microsoft.com/office/drawing/2014/main" id="{B396C36B-C3DC-4D20-89FA-F63AE2E4AF7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1277372" y="381865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8" name="Picture Placeholder 8">
            <a:extLst>
              <a:ext uri="{FF2B5EF4-FFF2-40B4-BE49-F238E27FC236}">
                <a16:creationId xmlns:a16="http://schemas.microsoft.com/office/drawing/2014/main" id="{D505CDB7-CE92-413A-A3AF-B8A9CC138D27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492847" y="381522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9" name="Picture Placeholder 8">
            <a:extLst>
              <a:ext uri="{FF2B5EF4-FFF2-40B4-BE49-F238E27FC236}">
                <a16:creationId xmlns:a16="http://schemas.microsoft.com/office/drawing/2014/main" id="{D04DBBDA-667D-40D9-9DC3-0F5367C017B6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9708322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0" name="Picture Placeholder 8">
            <a:extLst>
              <a:ext uri="{FF2B5EF4-FFF2-40B4-BE49-F238E27FC236}">
                <a16:creationId xmlns:a16="http://schemas.microsoft.com/office/drawing/2014/main" id="{D4E16706-E411-4712-B188-AF2AD4B7CD1C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1267380" y="54586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1" name="Picture Placeholder 8">
            <a:extLst>
              <a:ext uri="{FF2B5EF4-FFF2-40B4-BE49-F238E27FC236}">
                <a16:creationId xmlns:a16="http://schemas.microsoft.com/office/drawing/2014/main" id="{BF6B0617-A8FA-4BFA-9AE1-DCCA0275478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0482855" y="54552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2" name="Picture Placeholder 8">
            <a:extLst>
              <a:ext uri="{FF2B5EF4-FFF2-40B4-BE49-F238E27FC236}">
                <a16:creationId xmlns:a16="http://schemas.microsoft.com/office/drawing/2014/main" id="{FCAE3A4A-4936-4D9B-B57E-D49956479EBA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698330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8907056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239972C1-1CC5-44CD-8765-71062EE01AF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4554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267D756E-4375-4695-AE84-745FA473D5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852416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82BBB546-4041-467C-A9FA-AF974BB743E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3642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05596D81-D8BF-4B58-AFEB-0C082C1427D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853863" y="1650630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54742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icture Placeholder 8">
            <a:extLst>
              <a:ext uri="{FF2B5EF4-FFF2-40B4-BE49-F238E27FC236}">
                <a16:creationId xmlns:a16="http://schemas.microsoft.com/office/drawing/2014/main" id="{0B4C5BC0-161D-405D-B44A-C359294637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52655" y="118788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9" name="Picture Placeholder 8">
            <a:extLst>
              <a:ext uri="{FF2B5EF4-FFF2-40B4-BE49-F238E27FC236}">
                <a16:creationId xmlns:a16="http://schemas.microsoft.com/office/drawing/2014/main" id="{A3C10927-F781-46A0-A099-BB0BBE7D432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38800" y="2925563"/>
            <a:ext cx="914400" cy="9144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7" name="Picture Placeholder 8">
            <a:extLst>
              <a:ext uri="{FF2B5EF4-FFF2-40B4-BE49-F238E27FC236}">
                <a16:creationId xmlns:a16="http://schemas.microsoft.com/office/drawing/2014/main" id="{2FCA5839-7872-4514-AF2E-791BCBC1BE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8361" y="100112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8" name="Picture Placeholder 8">
            <a:extLst>
              <a:ext uri="{FF2B5EF4-FFF2-40B4-BE49-F238E27FC236}">
                <a16:creationId xmlns:a16="http://schemas.microsoft.com/office/drawing/2014/main" id="{EFA11C0F-56FF-4A0F-8F11-21844F67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280540" y="14272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9" name="Picture Placeholder 8">
            <a:extLst>
              <a:ext uri="{FF2B5EF4-FFF2-40B4-BE49-F238E27FC236}">
                <a16:creationId xmlns:a16="http://schemas.microsoft.com/office/drawing/2014/main" id="{86428624-FE8E-4FFB-BEBC-710D184D24F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70214" y="24717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0" name="Picture Placeholder 8">
            <a:extLst>
              <a:ext uri="{FF2B5EF4-FFF2-40B4-BE49-F238E27FC236}">
                <a16:creationId xmlns:a16="http://schemas.microsoft.com/office/drawing/2014/main" id="{6DCD676A-85B1-4C4A-9C2B-74261B5607C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662585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1" name="Picture Placeholder 8">
            <a:extLst>
              <a:ext uri="{FF2B5EF4-FFF2-40B4-BE49-F238E27FC236}">
                <a16:creationId xmlns:a16="http://schemas.microsoft.com/office/drawing/2014/main" id="{DA3808B3-8D43-47DE-A650-F878D4474F9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323811" y="455071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2" name="Picture Placeholder 8">
            <a:extLst>
              <a:ext uri="{FF2B5EF4-FFF2-40B4-BE49-F238E27FC236}">
                <a16:creationId xmlns:a16="http://schemas.microsoft.com/office/drawing/2014/main" id="{59B91156-8CA0-4400-9D36-F89FDB76518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6475" y="494355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3" name="Picture Placeholder 8">
            <a:extLst>
              <a:ext uri="{FF2B5EF4-FFF2-40B4-BE49-F238E27FC236}">
                <a16:creationId xmlns:a16="http://schemas.microsoft.com/office/drawing/2014/main" id="{D71CAAF9-AEC2-4F1D-8EAA-1D42436837F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545060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4" name="Picture Placeholder 8">
            <a:extLst>
              <a:ext uri="{FF2B5EF4-FFF2-40B4-BE49-F238E27FC236}">
                <a16:creationId xmlns:a16="http://schemas.microsoft.com/office/drawing/2014/main" id="{BD60C6E4-36A9-487E-AD74-F1D75BE2EED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023218" y="374380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5" name="Picture Placeholder 8">
            <a:extLst>
              <a:ext uri="{FF2B5EF4-FFF2-40B4-BE49-F238E27FC236}">
                <a16:creationId xmlns:a16="http://schemas.microsoft.com/office/drawing/2014/main" id="{6316BD0B-6DC2-4B48-A06A-5F7A0F89FB1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917636" y="355829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6" name="Picture Placeholder 8">
            <a:extLst>
              <a:ext uri="{FF2B5EF4-FFF2-40B4-BE49-F238E27FC236}">
                <a16:creationId xmlns:a16="http://schemas.microsoft.com/office/drawing/2014/main" id="{D4A16BB5-AD46-495C-8BC7-BEBEEA77BC3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917636" y="2420237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7" name="Picture Placeholder 8">
            <a:extLst>
              <a:ext uri="{FF2B5EF4-FFF2-40B4-BE49-F238E27FC236}">
                <a16:creationId xmlns:a16="http://schemas.microsoft.com/office/drawing/2014/main" id="{90F84B1B-5EF2-4C93-92C0-606B080E401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053495" y="220342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5" name="Picture Placeholder 8">
            <a:extLst>
              <a:ext uri="{FF2B5EF4-FFF2-40B4-BE49-F238E27FC236}">
                <a16:creationId xmlns:a16="http://schemas.microsoft.com/office/drawing/2014/main" id="{4A883598-40F9-4E10-B266-6957BBA82AB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649049" y="12046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6" name="Picture Placeholder 8">
            <a:extLst>
              <a:ext uri="{FF2B5EF4-FFF2-40B4-BE49-F238E27FC236}">
                <a16:creationId xmlns:a16="http://schemas.microsoft.com/office/drawing/2014/main" id="{3BF05BFD-F662-471D-B251-9D42B382632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792718" y="99966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7" name="Picture Placeholder 8">
            <a:extLst>
              <a:ext uri="{FF2B5EF4-FFF2-40B4-BE49-F238E27FC236}">
                <a16:creationId xmlns:a16="http://schemas.microsoft.com/office/drawing/2014/main" id="{6F9B5C56-8143-4C0D-8734-7081641B2B2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903995" y="144217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8" name="Picture Placeholder 8">
            <a:extLst>
              <a:ext uri="{FF2B5EF4-FFF2-40B4-BE49-F238E27FC236}">
                <a16:creationId xmlns:a16="http://schemas.microsoft.com/office/drawing/2014/main" id="{6D9132E3-8A4D-4821-BEEC-6EBF339D65C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534045" y="247365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9" name="Picture Placeholder 8">
            <a:extLst>
              <a:ext uri="{FF2B5EF4-FFF2-40B4-BE49-F238E27FC236}">
                <a16:creationId xmlns:a16="http://schemas.microsoft.com/office/drawing/2014/main" id="{6A7F4C01-6C35-4582-B68D-802CC259215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563300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0" name="Picture Placeholder 8">
            <a:extLst>
              <a:ext uri="{FF2B5EF4-FFF2-40B4-BE49-F238E27FC236}">
                <a16:creationId xmlns:a16="http://schemas.microsoft.com/office/drawing/2014/main" id="{9BC0C66E-8EFB-451F-B3F1-C17E8E7DBD2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884217" y="457088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1" name="Picture Placeholder 8">
            <a:extLst>
              <a:ext uri="{FF2B5EF4-FFF2-40B4-BE49-F238E27FC236}">
                <a16:creationId xmlns:a16="http://schemas.microsoft.com/office/drawing/2014/main" id="{5BC5CBF4-87EE-43BE-B645-C7BAA2938F9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761603" y="496733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2" name="Picture Placeholder 8">
            <a:extLst>
              <a:ext uri="{FF2B5EF4-FFF2-40B4-BE49-F238E27FC236}">
                <a16:creationId xmlns:a16="http://schemas.microsoft.com/office/drawing/2014/main" id="{8AEE33F3-F875-46C8-B436-85AF77B6F03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662022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3" name="Picture Placeholder 8">
            <a:extLst>
              <a:ext uri="{FF2B5EF4-FFF2-40B4-BE49-F238E27FC236}">
                <a16:creationId xmlns:a16="http://schemas.microsoft.com/office/drawing/2014/main" id="{4551C2B7-736E-4290-AD09-3979B00AEA5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74699" y="3714679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4" name="Picture Placeholder 8">
            <a:extLst>
              <a:ext uri="{FF2B5EF4-FFF2-40B4-BE49-F238E27FC236}">
                <a16:creationId xmlns:a16="http://schemas.microsoft.com/office/drawing/2014/main" id="{470B5DCB-3499-4690-B98F-908E563759C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297296" y="355428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5" name="Picture Placeholder 8">
            <a:extLst>
              <a:ext uri="{FF2B5EF4-FFF2-40B4-BE49-F238E27FC236}">
                <a16:creationId xmlns:a16="http://schemas.microsoft.com/office/drawing/2014/main" id="{B7492971-0553-4F18-B156-2309E601A30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97302" y="24558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6" name="Picture Placeholder 8">
            <a:extLst>
              <a:ext uri="{FF2B5EF4-FFF2-40B4-BE49-F238E27FC236}">
                <a16:creationId xmlns:a16="http://schemas.microsoft.com/office/drawing/2014/main" id="{65DCAFA3-E66E-41D0-B9F9-14845E8E7E67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153405" y="222672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1360104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44D5865-E328-4EBA-A882-4D6E9AF953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81600" y="2286964"/>
            <a:ext cx="1828800" cy="18288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E8C130C9-0D03-4956-B952-6B7AE1EBB75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18198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41D987BD-6224-4583-9A01-262F005092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85970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14866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5999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00793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2610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260716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20673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EADD8A4-B769-4D8A-9278-A71EC01C4C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10509531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4E63CE1-9C33-4246-BBF7-5AB1147C21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54096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2882273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769D50F-9678-42EA-A10A-87EDA49577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8192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41135700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6F21E6F-DBA5-44F3-B07B-220A96805C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62288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628719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0384" y="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2286000"/>
            <a:ext cx="6120385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20384" y="4572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730965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2286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4572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943866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A07FE811-3899-4933-8BDA-247CEB65A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597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82D90691-24DF-4E32-9FDC-47A7AEF3AA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28751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A75AF2CC-BD8C-4192-B345-D290DFBC14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46828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77847559-78FC-40D0-8B35-1D5B2FF75B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64905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E22E7396-7BA7-4BB0-B445-4F1DFCA150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597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1D0C9FFC-2493-4D2B-8980-624D63B91B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10674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BB272A9B-F15E-4387-A5C7-3165E3F18B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46828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20F8B96F-AA47-4A79-BE24-11BAB9B304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64905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21C2B63-0D84-4402-8E47-CDBB431CF83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597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0904C7AF-1D52-43D4-AA91-6517173892B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510674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7C69FF0-197B-4869-85CD-B16E044D58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28751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A9A2E652-BE71-48F6-ACE3-B6F152A0C26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64905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7323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6800" y="1280160"/>
            <a:ext cx="10080000" cy="4339140"/>
          </a:xfrm>
          <a:prstGeom prst="roundRect">
            <a:avLst>
              <a:gd name="adj" fmla="val 4256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416847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1721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22248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34227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49255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5087414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10412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615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23707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346717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27489286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1277845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127566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2713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54272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42688648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242506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127479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0124511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2576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24030119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4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768022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4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39043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1823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597433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7600331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1178949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00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40495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19690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24469327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29854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119346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848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39043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1569944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47583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296636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11744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753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22805479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8AF14F-B91A-4525-9FC3-906CA55DF4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6526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09E1089C-DA26-4567-80E3-FC02DE8DC8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99164" y="1038253"/>
            <a:ext cx="1581444" cy="165054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0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D308920F-1571-4BFA-8936-87C3E7108F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50438" y="3084471"/>
            <a:ext cx="4127410" cy="412700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127000"/>
          </a:effectLst>
        </p:spPr>
        <p:txBody>
          <a:bodyPr anchor="ctr"/>
          <a:lstStyle>
            <a:lvl1pPr algn="ctr">
              <a:buNone/>
              <a:defRPr lang="en-US" sz="14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34212EE7-C5F0-498F-BF8A-EB115A480E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7240" y="5266481"/>
            <a:ext cx="3017520" cy="30175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/>
            </a:lvl1pPr>
          </a:lstStyle>
          <a:p>
            <a:endParaRPr lang="en-US" dirty="0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2576C70C-F0B4-4643-9156-5D60A30A9F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98587" y="4572001"/>
            <a:ext cx="798488" cy="83337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12700"/>
          </a:effectLst>
        </p:spPr>
        <p:txBody>
          <a:bodyPr anchor="ctr"/>
          <a:lstStyle>
            <a:lvl1pPr algn="ctr">
              <a:buNone/>
              <a:defRPr lang="en-US" sz="800" dirty="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DF1C4E8-111B-43EC-9F80-56359575A3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07503" y="132178"/>
            <a:ext cx="2468446" cy="24688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5AACFAFF-6652-4B72-9E5F-407C35BA97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1352" y="3136292"/>
            <a:ext cx="2011680" cy="20116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4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9D6ED562-01CE-46BE-834B-7F5B1A54B2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637001"/>
            <a:ext cx="641684" cy="6697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700" dirty="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BB382753-1A75-400D-BAD8-40ED8917F6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04339" y="1302141"/>
            <a:ext cx="641684" cy="6697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63500"/>
          </a:effectLst>
        </p:spPr>
        <p:txBody>
          <a:bodyPr anchor="ctr"/>
          <a:lstStyle>
            <a:lvl1pPr algn="ctr">
              <a:buNone/>
              <a:defRPr lang="en-US" sz="500" dirty="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0835721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EDE97FA-24EF-4505-A75D-F8E3A9B318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8F88289-A19C-4F82-B174-9AE85DD98F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329923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EDE97FA-24EF-4505-A75D-F8E3A9B318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75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75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8F88289-A19C-4F82-B174-9AE85DD98F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5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595319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05EB9E2-5CF6-4158-B487-46CB14AA0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F6E7D3E-059B-4787-9FBA-586D48F302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D26D223-3850-4A37-AEC3-117112E872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323588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6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94162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3375" y="409575"/>
            <a:ext cx="5648325" cy="6038850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77CDDAA-212F-480B-8DE4-B0982A29C0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0302" y="3532425"/>
            <a:ext cx="5648325" cy="2916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5CEAB55-315E-41F4-A3C0-2B251E4147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10302" y="409575"/>
            <a:ext cx="564832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64138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10302" y="409575"/>
            <a:ext cx="5648325" cy="6038850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77CDDAA-212F-480B-8DE4-B0982A29C0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3373" y="3532425"/>
            <a:ext cx="5648325" cy="2916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5CEAB55-315E-41F4-A3C0-2B251E4147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409575"/>
            <a:ext cx="564832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826723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A129B6-58F7-4F90-B91C-3A29E154E6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8375" y="378099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378098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3483627F-CBB7-4C69-AFF5-8FCD06E6CB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94900" y="3563903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A04A8EC-C497-4587-B6E0-B88DE6C6B9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46738" y="3563903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6F513AA-67BB-46F1-A3CA-E75CB95EB7E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4130" y="3563904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7E0A86C-F249-4079-BA4A-6A16C65C66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444835" y="378098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662198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A129B6-58F7-4F90-B91C-3A29E154E6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8375" y="378099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378098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3483627F-CBB7-4C69-AFF5-8FCD06E6CB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94900" y="3563903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A04A8EC-C497-4587-B6E0-B88DE6C6B9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44835" y="378096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6F513AA-67BB-46F1-A3CA-E75CB95EB7E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4130" y="3563904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36F30A5-5A84-4E00-8FE3-7050D9A0953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46738" y="3563903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266824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2" y="304803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683D6DE-1CC4-4BCE-A91B-FA3E6CDC860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74142" y="304802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9C93911-5945-424A-A236-499D0A7F876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14912" y="304801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007ED3E2-B617-4B93-AFCA-615DD62481B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55682" y="304800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86C5337-2AD2-4126-92B4-2029550A68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696451" y="304799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766420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8799" y="1706943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145A55DB-EAA4-447D-8CE0-01125CDB10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8799" y="4141945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BA1A6D5-D022-43E9-9E88-7ABB4751C6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706943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C6886552-59AC-49A7-AD60-6518E11398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4141945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2651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92470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6056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A93B2D8-9D17-4C2C-A9E9-C393828534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4575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89C6514A-243B-4849-87AC-D238495CDE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3094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812BE68-A0A8-4796-9AEC-7DBD4FBDF35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21613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286051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C8B8EBC-E6F0-44CA-AC5F-44123E3947A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349250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29D9F50-9F7A-4C48-A939-5C33CD598A56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3271354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498891EE-8C05-462F-A1DD-6236527EAE50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193458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5D2DD94-5585-4F83-A2A6-3EE6128A1096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115562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205EA35F-3CD6-456E-B2C0-DEE3A9718352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349250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21AF2A07-F7DD-44A0-9BE4-39E1DEE1B594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3271354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0E7A495A-9192-4E75-A741-3633EACEFE2E}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6193458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306B4AE4-0D40-4FAD-B275-E852C2E80DD0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9115562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390717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E4125580-BDE8-4CB7-BB69-A184BD1B646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09903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A209487F-65B1-4C87-9A4D-DB8277308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038591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ACF22224-C498-47A2-AE6A-14ABE507876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567279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784569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0100" y="1706942"/>
            <a:ext cx="4860000" cy="2458657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BA1A6D5-D022-43E9-9E88-7ABB4751C6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11900" y="1706943"/>
            <a:ext cx="4860000" cy="2458656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522988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7274" y="2000251"/>
            <a:ext cx="5038725" cy="360045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230649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9BA652E-8DCB-411C-BDCC-2A28B7A37C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0177" y="1076325"/>
            <a:ext cx="4572000" cy="4572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194879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612E3448-F2EF-451E-8014-86C006CB70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82137" y="4343866"/>
            <a:ext cx="1216152" cy="121615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9434013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5671677-28D2-48BB-A020-FECB56CA25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238193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95106253-7B8B-487B-A3B6-10B45F3CCF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5000" y="1950334"/>
            <a:ext cx="2743200" cy="27432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0">
            <a:solidFill>
              <a:schemeClr val="bg1"/>
            </a:solidFill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9832603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310358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7031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275" y="628650"/>
            <a:ext cx="10839450" cy="56007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492607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261527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9925" y="1269000"/>
            <a:ext cx="4320000" cy="43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42525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3875" y="723900"/>
            <a:ext cx="5400000" cy="54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557288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          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774796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0743" y="917800"/>
            <a:ext cx="1800000" cy="1800000"/>
          </a:xfrm>
          <a:prstGeom prst="roundRect">
            <a:avLst>
              <a:gd name="adj" fmla="val 743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811120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56000" y="1469342"/>
            <a:ext cx="1080000" cy="108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846711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F6B993A-427A-499E-9D74-1D94D3661D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549000"/>
            <a:ext cx="5605725" cy="5760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769985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940553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741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79248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5143499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890340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44950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85163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47999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2951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37903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47738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51048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556942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mage 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5076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5DF77074-9E02-4EDE-ADEC-20BB7226C1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79224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6CA2167E-9435-4A6A-BEAE-A1AC5A5D33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3372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9A2505A-688A-4995-8380-650E617030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7520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534561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92F7549-A4D2-4896-878F-E23FB9DCA7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360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B067B47-E563-4862-BFEE-E547A8D7FF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052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FBBFAE-B6BA-4DA6-9E3D-82715FF90B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744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655956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4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92F7549-A4D2-4896-878F-E23FB9DCA7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360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B067B47-E563-4862-BFEE-E547A8D7FF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052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FBBFAE-B6BA-4DA6-9E3D-82715FF90B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744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89454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E331C87-ED44-4BD8-8716-4D2459B59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3823" y="181927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B79BFFE-1EF1-4F35-8970-7913C999B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3825" y="348688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DB05714-7199-4FD1-8B78-48432CFD14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73827" y="515450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22835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5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E331C87-ED44-4BD8-8716-4D2459B59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3823" y="55573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B79BFFE-1EF1-4F35-8970-7913C999B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3825" y="222335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5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DB05714-7199-4FD1-8B78-48432CFD14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73827" y="389096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69099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15910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7C34D06-E133-4B5A-A602-CCC9177E21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8559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381F176-737F-48BA-AB6E-611FE8578C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1208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E7E3C54-7D7C-4AB5-9E70-B41225A34A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5910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6829B01-5A00-48DF-BCDF-D3C843CFE4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8559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973197A-18AE-47FD-9595-A14C537EC4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21208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88396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26" Type="http://schemas.openxmlformats.org/officeDocument/2006/relationships/slideLayout" Target="../slideLayouts/slideLayout226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268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16" Type="http://schemas.openxmlformats.org/officeDocument/2006/relationships/slideLayout" Target="../slideLayouts/slideLayout216.xml"/><Relationship Id="rId237" Type="http://schemas.openxmlformats.org/officeDocument/2006/relationships/slideLayout" Target="../slideLayouts/slideLayout237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27" Type="http://schemas.openxmlformats.org/officeDocument/2006/relationships/slideLayout" Target="../slideLayouts/slideLayout227.xml"/><Relationship Id="rId248" Type="http://schemas.openxmlformats.org/officeDocument/2006/relationships/slideLayout" Target="../slideLayouts/slideLayout248.xml"/><Relationship Id="rId269" Type="http://schemas.openxmlformats.org/officeDocument/2006/relationships/slideLayout" Target="../slideLayouts/slideLayout269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217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2" Type="http://schemas.openxmlformats.org/officeDocument/2006/relationships/slideLayout" Target="../slideLayouts/slideLayout202.xml"/><Relationship Id="rId207" Type="http://schemas.openxmlformats.org/officeDocument/2006/relationships/slideLayout" Target="../slideLayouts/slideLayout207.xml"/><Relationship Id="rId223" Type="http://schemas.openxmlformats.org/officeDocument/2006/relationships/slideLayout" Target="../slideLayouts/slideLayout223.xml"/><Relationship Id="rId228" Type="http://schemas.openxmlformats.org/officeDocument/2006/relationships/slideLayout" Target="../slideLayouts/slideLayout228.xml"/><Relationship Id="rId244" Type="http://schemas.openxmlformats.org/officeDocument/2006/relationships/slideLayout" Target="../slideLayouts/slideLayout244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265" Type="http://schemas.openxmlformats.org/officeDocument/2006/relationships/slideLayout" Target="../slideLayouts/slideLayout265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13" Type="http://schemas.openxmlformats.org/officeDocument/2006/relationships/slideLayout" Target="../slideLayouts/slideLayout213.xml"/><Relationship Id="rId218" Type="http://schemas.openxmlformats.org/officeDocument/2006/relationships/slideLayout" Target="../slideLayouts/slideLayout218.xml"/><Relationship Id="rId234" Type="http://schemas.openxmlformats.org/officeDocument/2006/relationships/slideLayout" Target="../slideLayouts/slideLayout234.xml"/><Relationship Id="rId239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0" Type="http://schemas.openxmlformats.org/officeDocument/2006/relationships/slideLayout" Target="../slideLayouts/slideLayout250.xml"/><Relationship Id="rId255" Type="http://schemas.openxmlformats.org/officeDocument/2006/relationships/slideLayout" Target="../slideLayouts/slideLayout255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208" Type="http://schemas.openxmlformats.org/officeDocument/2006/relationships/slideLayout" Target="../slideLayouts/slideLayout208.xml"/><Relationship Id="rId229" Type="http://schemas.openxmlformats.org/officeDocument/2006/relationships/slideLayout" Target="../slideLayouts/slideLayout229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0" Type="http://schemas.openxmlformats.org/officeDocument/2006/relationships/slideLayout" Target="../slideLayouts/slideLayout240.xml"/><Relationship Id="rId245" Type="http://schemas.openxmlformats.org/officeDocument/2006/relationships/slideLayout" Target="../slideLayouts/slideLayout245.xml"/><Relationship Id="rId261" Type="http://schemas.openxmlformats.org/officeDocument/2006/relationships/slideLayout" Target="../slideLayouts/slideLayout261.xml"/><Relationship Id="rId266" Type="http://schemas.openxmlformats.org/officeDocument/2006/relationships/slideLayout" Target="../slideLayouts/slideLayout266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219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0" Type="http://schemas.openxmlformats.org/officeDocument/2006/relationships/slideLayout" Target="../slideLayouts/slideLayout230.xml"/><Relationship Id="rId235" Type="http://schemas.openxmlformats.org/officeDocument/2006/relationships/slideLayout" Target="../slideLayouts/slideLayout235.xml"/><Relationship Id="rId251" Type="http://schemas.openxmlformats.org/officeDocument/2006/relationships/slideLayout" Target="../slideLayouts/slideLayout251.xml"/><Relationship Id="rId256" Type="http://schemas.openxmlformats.org/officeDocument/2006/relationships/slideLayout" Target="../slideLayouts/slideLayout256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72" Type="http://schemas.openxmlformats.org/officeDocument/2006/relationships/slideLayout" Target="../slideLayouts/slideLayout272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0" Type="http://schemas.openxmlformats.org/officeDocument/2006/relationships/slideLayout" Target="../slideLayouts/slideLayout220.xml"/><Relationship Id="rId225" Type="http://schemas.openxmlformats.org/officeDocument/2006/relationships/slideLayout" Target="../slideLayouts/slideLayout225.xml"/><Relationship Id="rId241" Type="http://schemas.openxmlformats.org/officeDocument/2006/relationships/slideLayout" Target="../slideLayouts/slideLayout241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262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10" Type="http://schemas.openxmlformats.org/officeDocument/2006/relationships/slideLayout" Target="../slideLayouts/slideLayout21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273" Type="http://schemas.openxmlformats.org/officeDocument/2006/relationships/slideLayout" Target="../slideLayouts/slideLayout273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4" Type="http://schemas.openxmlformats.org/officeDocument/2006/relationships/slideLayout" Target="../slideLayouts/slideLayout274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77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6" r:id="rId95"/>
    <p:sldLayoutId id="2147483757" r:id="rId96"/>
    <p:sldLayoutId id="2147483758" r:id="rId97"/>
    <p:sldLayoutId id="2147483759" r:id="rId98"/>
    <p:sldLayoutId id="2147483760" r:id="rId99"/>
    <p:sldLayoutId id="2147483761" r:id="rId100"/>
    <p:sldLayoutId id="2147483762" r:id="rId101"/>
    <p:sldLayoutId id="2147483763" r:id="rId102"/>
    <p:sldLayoutId id="2147483764" r:id="rId103"/>
    <p:sldLayoutId id="2147483765" r:id="rId104"/>
    <p:sldLayoutId id="2147483766" r:id="rId105"/>
    <p:sldLayoutId id="2147483767" r:id="rId106"/>
    <p:sldLayoutId id="2147483768" r:id="rId107"/>
    <p:sldLayoutId id="2147483769" r:id="rId108"/>
    <p:sldLayoutId id="2147483770" r:id="rId109"/>
    <p:sldLayoutId id="2147483771" r:id="rId110"/>
    <p:sldLayoutId id="2147483772" r:id="rId111"/>
    <p:sldLayoutId id="2147483773" r:id="rId112"/>
    <p:sldLayoutId id="2147483774" r:id="rId113"/>
    <p:sldLayoutId id="2147483775" r:id="rId114"/>
    <p:sldLayoutId id="2147483776" r:id="rId115"/>
    <p:sldLayoutId id="2147483777" r:id="rId116"/>
    <p:sldLayoutId id="2147483778" r:id="rId117"/>
    <p:sldLayoutId id="2147483779" r:id="rId118"/>
    <p:sldLayoutId id="2147483780" r:id="rId119"/>
    <p:sldLayoutId id="2147483781" r:id="rId120"/>
    <p:sldLayoutId id="2147483782" r:id="rId121"/>
    <p:sldLayoutId id="2147483783" r:id="rId122"/>
    <p:sldLayoutId id="2147483784" r:id="rId123"/>
    <p:sldLayoutId id="2147483785" r:id="rId124"/>
    <p:sldLayoutId id="2147483786" r:id="rId125"/>
    <p:sldLayoutId id="2147483787" r:id="rId126"/>
    <p:sldLayoutId id="2147483788" r:id="rId127"/>
    <p:sldLayoutId id="2147483789" r:id="rId128"/>
    <p:sldLayoutId id="2147483790" r:id="rId129"/>
    <p:sldLayoutId id="2147483791" r:id="rId130"/>
    <p:sldLayoutId id="2147483792" r:id="rId131"/>
    <p:sldLayoutId id="2147483793" r:id="rId132"/>
    <p:sldLayoutId id="2147483794" r:id="rId133"/>
    <p:sldLayoutId id="2147483795" r:id="rId134"/>
    <p:sldLayoutId id="2147483796" r:id="rId135"/>
    <p:sldLayoutId id="2147483797" r:id="rId136"/>
    <p:sldLayoutId id="2147483798" r:id="rId137"/>
    <p:sldLayoutId id="2147483799" r:id="rId138"/>
    <p:sldLayoutId id="2147483800" r:id="rId139"/>
    <p:sldLayoutId id="2147483801" r:id="rId140"/>
    <p:sldLayoutId id="2147483802" r:id="rId141"/>
    <p:sldLayoutId id="2147483803" r:id="rId142"/>
    <p:sldLayoutId id="2147483804" r:id="rId143"/>
    <p:sldLayoutId id="2147483805" r:id="rId144"/>
    <p:sldLayoutId id="2147483806" r:id="rId145"/>
    <p:sldLayoutId id="2147483807" r:id="rId146"/>
    <p:sldLayoutId id="2147483808" r:id="rId147"/>
    <p:sldLayoutId id="2147483809" r:id="rId148"/>
    <p:sldLayoutId id="2147483810" r:id="rId149"/>
    <p:sldLayoutId id="2147483811" r:id="rId150"/>
    <p:sldLayoutId id="2147483812" r:id="rId151"/>
    <p:sldLayoutId id="2147483813" r:id="rId152"/>
    <p:sldLayoutId id="2147483814" r:id="rId153"/>
    <p:sldLayoutId id="2147483815" r:id="rId154"/>
    <p:sldLayoutId id="2147483816" r:id="rId155"/>
    <p:sldLayoutId id="2147483817" r:id="rId156"/>
    <p:sldLayoutId id="2147483818" r:id="rId157"/>
    <p:sldLayoutId id="2147483819" r:id="rId158"/>
    <p:sldLayoutId id="2147483820" r:id="rId159"/>
    <p:sldLayoutId id="2147483821" r:id="rId160"/>
    <p:sldLayoutId id="2147483822" r:id="rId161"/>
    <p:sldLayoutId id="2147483823" r:id="rId162"/>
    <p:sldLayoutId id="2147483824" r:id="rId163"/>
    <p:sldLayoutId id="2147483825" r:id="rId164"/>
    <p:sldLayoutId id="2147483826" r:id="rId165"/>
    <p:sldLayoutId id="2147483827" r:id="rId166"/>
    <p:sldLayoutId id="2147483828" r:id="rId167"/>
    <p:sldLayoutId id="2147483829" r:id="rId168"/>
    <p:sldLayoutId id="2147483830" r:id="rId169"/>
    <p:sldLayoutId id="2147483831" r:id="rId170"/>
    <p:sldLayoutId id="2147483832" r:id="rId171"/>
    <p:sldLayoutId id="2147483833" r:id="rId172"/>
    <p:sldLayoutId id="2147483834" r:id="rId173"/>
    <p:sldLayoutId id="2147483835" r:id="rId174"/>
    <p:sldLayoutId id="2147483836" r:id="rId175"/>
    <p:sldLayoutId id="2147483837" r:id="rId176"/>
    <p:sldLayoutId id="2147483838" r:id="rId177"/>
    <p:sldLayoutId id="2147483839" r:id="rId178"/>
    <p:sldLayoutId id="2147483840" r:id="rId179"/>
    <p:sldLayoutId id="2147483841" r:id="rId180"/>
    <p:sldLayoutId id="2147483842" r:id="rId181"/>
    <p:sldLayoutId id="2147483843" r:id="rId182"/>
    <p:sldLayoutId id="2147483844" r:id="rId183"/>
    <p:sldLayoutId id="2147483845" r:id="rId184"/>
    <p:sldLayoutId id="2147483846" r:id="rId185"/>
    <p:sldLayoutId id="2147483847" r:id="rId186"/>
    <p:sldLayoutId id="2147483848" r:id="rId187"/>
    <p:sldLayoutId id="2147483849" r:id="rId188"/>
    <p:sldLayoutId id="2147483850" r:id="rId189"/>
    <p:sldLayoutId id="2147483851" r:id="rId190"/>
    <p:sldLayoutId id="2147483852" r:id="rId191"/>
    <p:sldLayoutId id="2147483853" r:id="rId192"/>
    <p:sldLayoutId id="2147483854" r:id="rId193"/>
    <p:sldLayoutId id="2147483855" r:id="rId194"/>
    <p:sldLayoutId id="2147483858" r:id="rId195"/>
    <p:sldLayoutId id="2147483859" r:id="rId196"/>
    <p:sldLayoutId id="2147483860" r:id="rId197"/>
    <p:sldLayoutId id="2147483861" r:id="rId198"/>
    <p:sldLayoutId id="2147483862" r:id="rId199"/>
    <p:sldLayoutId id="2147483864" r:id="rId200"/>
    <p:sldLayoutId id="2147483865" r:id="rId201"/>
    <p:sldLayoutId id="2147483866" r:id="rId202"/>
    <p:sldLayoutId id="2147483867" r:id="rId203"/>
    <p:sldLayoutId id="2147483868" r:id="rId204"/>
    <p:sldLayoutId id="2147483869" r:id="rId205"/>
    <p:sldLayoutId id="2147483870" r:id="rId206"/>
    <p:sldLayoutId id="2147483871" r:id="rId207"/>
    <p:sldLayoutId id="2147483872" r:id="rId208"/>
    <p:sldLayoutId id="2147483873" r:id="rId209"/>
    <p:sldLayoutId id="2147483874" r:id="rId210"/>
    <p:sldLayoutId id="2147483875" r:id="rId211"/>
    <p:sldLayoutId id="2147483876" r:id="rId212"/>
    <p:sldLayoutId id="2147483877" r:id="rId213"/>
    <p:sldLayoutId id="2147483878" r:id="rId214"/>
    <p:sldLayoutId id="2147483879" r:id="rId215"/>
    <p:sldLayoutId id="2147483880" r:id="rId216"/>
    <p:sldLayoutId id="2147483881" r:id="rId217"/>
    <p:sldLayoutId id="2147483882" r:id="rId218"/>
    <p:sldLayoutId id="2147483883" r:id="rId219"/>
    <p:sldLayoutId id="2147483884" r:id="rId220"/>
    <p:sldLayoutId id="2147483885" r:id="rId221"/>
    <p:sldLayoutId id="2147483886" r:id="rId222"/>
    <p:sldLayoutId id="2147483887" r:id="rId223"/>
    <p:sldLayoutId id="2147483888" r:id="rId224"/>
    <p:sldLayoutId id="2147483889" r:id="rId225"/>
    <p:sldLayoutId id="2147483890" r:id="rId226"/>
    <p:sldLayoutId id="2147483891" r:id="rId227"/>
    <p:sldLayoutId id="2147483892" r:id="rId228"/>
    <p:sldLayoutId id="2147483893" r:id="rId229"/>
    <p:sldLayoutId id="2147483894" r:id="rId230"/>
    <p:sldLayoutId id="2147483895" r:id="rId231"/>
    <p:sldLayoutId id="2147483896" r:id="rId232"/>
    <p:sldLayoutId id="2147483897" r:id="rId233"/>
    <p:sldLayoutId id="2147483898" r:id="rId234"/>
    <p:sldLayoutId id="2147483899" r:id="rId235"/>
    <p:sldLayoutId id="2147483900" r:id="rId236"/>
    <p:sldLayoutId id="2147483901" r:id="rId237"/>
    <p:sldLayoutId id="2147483902" r:id="rId238"/>
    <p:sldLayoutId id="2147483903" r:id="rId239"/>
    <p:sldLayoutId id="2147483904" r:id="rId240"/>
    <p:sldLayoutId id="2147483905" r:id="rId241"/>
    <p:sldLayoutId id="2147483906" r:id="rId242"/>
    <p:sldLayoutId id="2147483907" r:id="rId243"/>
    <p:sldLayoutId id="2147483908" r:id="rId244"/>
    <p:sldLayoutId id="2147483909" r:id="rId245"/>
    <p:sldLayoutId id="2147483910" r:id="rId246"/>
    <p:sldLayoutId id="2147483911" r:id="rId247"/>
    <p:sldLayoutId id="2147483912" r:id="rId248"/>
    <p:sldLayoutId id="2147483913" r:id="rId249"/>
    <p:sldLayoutId id="2147483914" r:id="rId250"/>
    <p:sldLayoutId id="2147483915" r:id="rId251"/>
    <p:sldLayoutId id="2147483916" r:id="rId252"/>
    <p:sldLayoutId id="2147483917" r:id="rId253"/>
    <p:sldLayoutId id="2147483918" r:id="rId254"/>
    <p:sldLayoutId id="2147483919" r:id="rId255"/>
    <p:sldLayoutId id="2147483920" r:id="rId256"/>
    <p:sldLayoutId id="2147483921" r:id="rId257"/>
    <p:sldLayoutId id="2147483922" r:id="rId258"/>
    <p:sldLayoutId id="2147483923" r:id="rId259"/>
    <p:sldLayoutId id="2147483924" r:id="rId260"/>
    <p:sldLayoutId id="2147483925" r:id="rId261"/>
    <p:sldLayoutId id="2147483926" r:id="rId262"/>
    <p:sldLayoutId id="2147483927" r:id="rId263"/>
    <p:sldLayoutId id="2147483928" r:id="rId264"/>
    <p:sldLayoutId id="2147483929" r:id="rId265"/>
    <p:sldLayoutId id="2147483931" r:id="rId266"/>
    <p:sldLayoutId id="2147483932" r:id="rId267"/>
    <p:sldLayoutId id="2147483933" r:id="rId268"/>
    <p:sldLayoutId id="2147483934" r:id="rId269"/>
    <p:sldLayoutId id="2147483935" r:id="rId270"/>
    <p:sldLayoutId id="2147483936" r:id="rId271"/>
    <p:sldLayoutId id="2147483937" r:id="rId272"/>
    <p:sldLayoutId id="2147483938" r:id="rId273"/>
    <p:sldLayoutId id="2147483939" r:id="rId27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000000"/>
          </p15:clr>
        </p15:guide>
        <p15:guide id="2" orient="horz" pos="3974">
          <p15:clr>
            <a:srgbClr val="000000"/>
          </p15:clr>
        </p15:guide>
        <p15:guide id="3" orient="horz" pos="2160">
          <p15:clr>
            <a:srgbClr val="000000"/>
          </p15:clr>
        </p15:guide>
        <p15:guide id="4" pos="3840">
          <p15:clr>
            <a:srgbClr val="000000"/>
          </p15:clr>
        </p15:guide>
        <p15:guide id="5" pos="211">
          <p15:clr>
            <a:srgbClr val="000000"/>
          </p15:clr>
        </p15:guide>
        <p15:guide id="6" pos="7469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vahealth.com/sites/default/files/2018-08/Fall-Prevention-Checklist.pdf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Relationship Id="rId6" Type="http://schemas.openxmlformats.org/officeDocument/2006/relationships/hyperlink" Target="https://wwwn.cdc.gov/pubs/#/300287" TargetMode="External"/><Relationship Id="rId5" Type="http://schemas.openxmlformats.org/officeDocument/2006/relationships/hyperlink" Target="https://www.cdc.gov/steadi/pdf/check_for_safety_brochure-a.pdf" TargetMode="External"/><Relationship Id="rId4" Type="http://schemas.openxmlformats.org/officeDocument/2006/relationships/hyperlink" Target="https://www.cdc.gov/transportationsafety/pdf/older_adult_drivers/CDC-MyMobilityTool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YI5QP-eWA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imply-home.com/blog-overview/falls-prevention-awareness-da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istockphoto.com/vector/senior-fall-prevention-tips-infographic-gm1267691328-37203233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rea10agency.org/fallspreventi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istockphoto.com/vector/senior-fall-prevention-and-safe-home-gm1267691277-37203227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health.mo.gov/seniors/senior-resource-line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DDF9FD-03D4-48FB-8708-B55099BC8450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4B9BF0-224B-4812-BC7B-A97D857AE0C5}"/>
              </a:ext>
            </a:extLst>
          </p:cNvPr>
          <p:cNvSpPr txBox="1"/>
          <p:nvPr/>
        </p:nvSpPr>
        <p:spPr>
          <a:xfrm>
            <a:off x="4310105" y="3594145"/>
            <a:ext cx="357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Checklists, video, and images</a:t>
            </a: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99A1F4-E6CD-45F5-A01D-7F77B708E539}"/>
              </a:ext>
            </a:extLst>
          </p:cNvPr>
          <p:cNvSpPr txBox="1"/>
          <p:nvPr/>
        </p:nvSpPr>
        <p:spPr>
          <a:xfrm>
            <a:off x="1633884" y="1470487"/>
            <a:ext cx="8924238" cy="212365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660400" sx="65000" sy="65000" algn="ctr" rotWithShape="0">
              <a:schemeClr val="tx2">
                <a:alpha val="41000"/>
              </a:scheme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6600" b="1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ExtraBold"/>
                <a:ea typeface="Open Sans Light" panose="020B0306030504020204" pitchFamily="34" charset="0"/>
                <a:cs typeface="Open Sans Light" panose="020B0306030504020204" pitchFamily="34" charset="0"/>
              </a:rPr>
              <a:t>Spring Cleaning</a:t>
            </a:r>
            <a:r>
              <a:rPr lang="en-MY" sz="6600" b="1" dirty="0">
                <a:solidFill>
                  <a:srgbClr val="012169"/>
                </a:solidFill>
                <a:latin typeface="Montserrat ExtraBold"/>
                <a:ea typeface="Open Sans Light" panose="020B0306030504020204" pitchFamily="34" charset="0"/>
                <a:cs typeface="Open Sans Light" panose="020B0306030504020204" pitchFamily="34" charset="0"/>
              </a:rPr>
              <a:t> 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6600" b="1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ExtraBold"/>
                <a:ea typeface="Open Sans Light" panose="020B0306030504020204" pitchFamily="34" charset="0"/>
                <a:cs typeface="Open Sans Light" panose="020B0306030504020204" pitchFamily="34" charset="0"/>
              </a:rPr>
              <a:t>Falls Prevention</a:t>
            </a:r>
            <a:endParaRPr kumimoji="0" lang="en-MY" sz="66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ExtraBold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68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02594E-DE6C-47AA-900F-80A5C80470B5}"/>
              </a:ext>
            </a:extLst>
          </p:cNvPr>
          <p:cNvSpPr/>
          <p:nvPr/>
        </p:nvSpPr>
        <p:spPr>
          <a:xfrm>
            <a:off x="508000" y="549000"/>
            <a:ext cx="11176000" cy="57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928884" y="71833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  <a:latin typeface="Montserrat Black" panose="00000A00000000000000" pitchFamily="50" charset="0"/>
              </a:rPr>
              <a:t>Slide title</a:t>
            </a:r>
            <a:endParaRPr lang="en-US" sz="6000" dirty="0">
              <a:solidFill>
                <a:srgbClr val="FFFFFF"/>
              </a:solidFill>
              <a:latin typeface="Montserrat Black" panose="00000A00000000000000" pitchFamily="50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928884" y="1605068"/>
            <a:ext cx="504270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Two pages: </a:t>
            </a:r>
            <a:r>
              <a:rPr lang="en-US" sz="2000" dirty="0">
                <a:hlinkClick r:id="rId3"/>
              </a:rPr>
              <a:t>https://uvahealth.com/sites/default/files/2018-08/Fall-Prevention-Checklist.pdf</a:t>
            </a:r>
            <a:endParaRPr lang="en-US" sz="2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Eight pages: </a:t>
            </a:r>
            <a:r>
              <a:rPr lang="en-US" sz="2000" dirty="0">
                <a:hlinkClick r:id="rId4"/>
              </a:rPr>
              <a:t>https://www.cdc.gov/transportationsafety/pdf/older_adult_drivers/CDC-MyMobilityTool.pdf</a:t>
            </a:r>
            <a:r>
              <a:rPr lang="en-US" sz="2000" dirty="0"/>
              <a:t>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Eight pages: </a:t>
            </a:r>
            <a:r>
              <a:rPr lang="en-US" sz="2000" dirty="0">
                <a:hlinkClick r:id="rId5"/>
              </a:rPr>
              <a:t>https://www.cdc.gov/steadi/pdf/check_for_safety_brochure-a.pdf</a:t>
            </a:r>
            <a:endParaRPr lang="en-US" sz="2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Tri-fold pamphlet: </a:t>
            </a:r>
            <a:r>
              <a:rPr lang="en-US" sz="2000" dirty="0">
                <a:hlinkClick r:id="rId6"/>
              </a:rPr>
              <a:t>https://wwwn.cdc.gov/pubs/#/300287</a:t>
            </a:r>
            <a:endParaRPr lang="en-US" sz="2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938213" y="71833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Montserrat Black" panose="00000A00000000000000" pitchFamily="50" charset="0"/>
              </a:rPr>
              <a:t>Fall Prevention Checklists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Black" panose="00000A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E3753B-DA24-9290-05B8-4245F9FDCB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7639" y="1557337"/>
            <a:ext cx="3714750" cy="3743325"/>
          </a:xfrm>
          <a:prstGeom prst="rect">
            <a:avLst/>
          </a:prstGeom>
        </p:spPr>
      </p:pic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5812972" y="5154857"/>
            <a:ext cx="5524085" cy="65565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9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3F31BC-433D-2006-3142-E75CD9721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18" y="80963"/>
            <a:ext cx="11129963" cy="62809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4DAD93-CE12-568D-96A5-393E7931CB9F}"/>
              </a:ext>
            </a:extLst>
          </p:cNvPr>
          <p:cNvSpPr txBox="1"/>
          <p:nvPr/>
        </p:nvSpPr>
        <p:spPr>
          <a:xfrm>
            <a:off x="-1" y="6407705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https://www.youtube.com/watch?v=3YI5QP-eWAA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132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44AF66B5-ACD3-1234-C467-276563CFF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29" y="154033"/>
            <a:ext cx="7648575" cy="4076700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10ABACDA-6442-0593-A881-842C0FFB7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104" y="2468035"/>
            <a:ext cx="4309451" cy="43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63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D8F9767-3C26-EA5A-55ED-D448EE75D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57" y="273095"/>
            <a:ext cx="7036964" cy="4829175"/>
          </a:xfrm>
          <a:prstGeom prst="rect">
            <a:avLst/>
          </a:prstGeom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884DE99A-3373-BB3F-5B4D-8D1A7B86C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807" y="2114549"/>
            <a:ext cx="4680501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70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931726BD-24AF-1EAF-CD0E-805B3EE5C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50" y="103722"/>
            <a:ext cx="6694340" cy="660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93640"/>
      </p:ext>
    </p:extLst>
  </p:cSld>
  <p:clrMapOvr>
    <a:masterClrMapping/>
  </p:clrMapOvr>
</p:sld>
</file>

<file path=ppt/theme/theme1.xml><?xml version="1.0" encoding="utf-8"?>
<a:theme xmlns:a="http://schemas.openxmlformats.org/drawingml/2006/main" name="No Footer Pages">
  <a:themeElements>
    <a:clrScheme name="Custom 2">
      <a:dk1>
        <a:srgbClr val="FFFFFF"/>
      </a:dk1>
      <a:lt1>
        <a:srgbClr val="012169"/>
      </a:lt1>
      <a:dk2>
        <a:srgbClr val="FFFFFF"/>
      </a:dk2>
      <a:lt2>
        <a:srgbClr val="012169"/>
      </a:lt2>
      <a:accent1>
        <a:srgbClr val="E35205"/>
      </a:accent1>
      <a:accent2>
        <a:srgbClr val="008C95"/>
      </a:accent2>
      <a:accent3>
        <a:srgbClr val="F2A900"/>
      </a:accent3>
      <a:accent4>
        <a:srgbClr val="E35205"/>
      </a:accent4>
      <a:accent5>
        <a:srgbClr val="008C95"/>
      </a:accent5>
      <a:accent6>
        <a:srgbClr val="F2A900"/>
      </a:accent6>
      <a:hlink>
        <a:srgbClr val="64CCC9"/>
      </a:hlink>
      <a:folHlink>
        <a:srgbClr val="9EA2A2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112</Words>
  <Application>Microsoft Office PowerPoint</Application>
  <PresentationFormat>Widescreen</PresentationFormat>
  <Paragraphs>11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Montserrat</vt:lpstr>
      <vt:lpstr>Montserrat Black</vt:lpstr>
      <vt:lpstr>Montserrat ExtraBold</vt:lpstr>
      <vt:lpstr>Open Sans Light</vt:lpstr>
      <vt:lpstr>No Footer Pages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Mcleod, Jordanna</dc:creator>
  <cp:lastModifiedBy>Mcleod, Jordanna</cp:lastModifiedBy>
  <cp:revision>3</cp:revision>
  <dcterms:created xsi:type="dcterms:W3CDTF">2024-02-26T18:48:04Z</dcterms:created>
  <dcterms:modified xsi:type="dcterms:W3CDTF">2024-03-12T15:44:28Z</dcterms:modified>
</cp:coreProperties>
</file>